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Lst>
  <p:notesMasterIdLst>
    <p:notesMasterId r:id="rId18"/>
  </p:notesMasterIdLst>
  <p:handoutMasterIdLst>
    <p:handoutMasterId r:id="rId19"/>
  </p:handoutMasterIdLst>
  <p:sldIdLst>
    <p:sldId id="275" r:id="rId2"/>
    <p:sldId id="286" r:id="rId3"/>
    <p:sldId id="259" r:id="rId4"/>
    <p:sldId id="261" r:id="rId5"/>
    <p:sldId id="281" r:id="rId6"/>
    <p:sldId id="282" r:id="rId7"/>
    <p:sldId id="283" r:id="rId8"/>
    <p:sldId id="266" r:id="rId9"/>
    <p:sldId id="293" r:id="rId10"/>
    <p:sldId id="287" r:id="rId11"/>
    <p:sldId id="294" r:id="rId12"/>
    <p:sldId id="291" r:id="rId13"/>
    <p:sldId id="295" r:id="rId14"/>
    <p:sldId id="290" r:id="rId15"/>
    <p:sldId id="292" r:id="rId16"/>
    <p:sldId id="267" r:id="rId17"/>
  </p:sldIdLst>
  <p:sldSz cx="7559675" cy="10691813"/>
  <p:notesSz cx="9926638" cy="6669088"/>
  <p:defaultTextStyle>
    <a:defPPr>
      <a:defRPr lang="en-US"/>
    </a:defPPr>
    <a:lvl1pPr marL="0" algn="l" defTabSz="646469" rtl="0" eaLnBrk="1" latinLnBrk="0" hangingPunct="1">
      <a:defRPr sz="1273" kern="1200">
        <a:solidFill>
          <a:schemeClr val="tx1"/>
        </a:solidFill>
        <a:latin typeface="+mn-lt"/>
        <a:ea typeface="+mn-ea"/>
        <a:cs typeface="+mn-cs"/>
      </a:defRPr>
    </a:lvl1pPr>
    <a:lvl2pPr marL="323234" algn="l" defTabSz="646469" rtl="0" eaLnBrk="1" latinLnBrk="0" hangingPunct="1">
      <a:defRPr sz="1273" kern="1200">
        <a:solidFill>
          <a:schemeClr val="tx1"/>
        </a:solidFill>
        <a:latin typeface="+mn-lt"/>
        <a:ea typeface="+mn-ea"/>
        <a:cs typeface="+mn-cs"/>
      </a:defRPr>
    </a:lvl2pPr>
    <a:lvl3pPr marL="646469" algn="l" defTabSz="646469" rtl="0" eaLnBrk="1" latinLnBrk="0" hangingPunct="1">
      <a:defRPr sz="1273" kern="1200">
        <a:solidFill>
          <a:schemeClr val="tx1"/>
        </a:solidFill>
        <a:latin typeface="+mn-lt"/>
        <a:ea typeface="+mn-ea"/>
        <a:cs typeface="+mn-cs"/>
      </a:defRPr>
    </a:lvl3pPr>
    <a:lvl4pPr marL="969704" algn="l" defTabSz="646469" rtl="0" eaLnBrk="1" latinLnBrk="0" hangingPunct="1">
      <a:defRPr sz="1273" kern="1200">
        <a:solidFill>
          <a:schemeClr val="tx1"/>
        </a:solidFill>
        <a:latin typeface="+mn-lt"/>
        <a:ea typeface="+mn-ea"/>
        <a:cs typeface="+mn-cs"/>
      </a:defRPr>
    </a:lvl4pPr>
    <a:lvl5pPr marL="1292937" algn="l" defTabSz="646469" rtl="0" eaLnBrk="1" latinLnBrk="0" hangingPunct="1">
      <a:defRPr sz="1273" kern="1200">
        <a:solidFill>
          <a:schemeClr val="tx1"/>
        </a:solidFill>
        <a:latin typeface="+mn-lt"/>
        <a:ea typeface="+mn-ea"/>
        <a:cs typeface="+mn-cs"/>
      </a:defRPr>
    </a:lvl5pPr>
    <a:lvl6pPr marL="1616171" algn="l" defTabSz="646469" rtl="0" eaLnBrk="1" latinLnBrk="0" hangingPunct="1">
      <a:defRPr sz="1273" kern="1200">
        <a:solidFill>
          <a:schemeClr val="tx1"/>
        </a:solidFill>
        <a:latin typeface="+mn-lt"/>
        <a:ea typeface="+mn-ea"/>
        <a:cs typeface="+mn-cs"/>
      </a:defRPr>
    </a:lvl6pPr>
    <a:lvl7pPr marL="1939406" algn="l" defTabSz="646469" rtl="0" eaLnBrk="1" latinLnBrk="0" hangingPunct="1">
      <a:defRPr sz="1273" kern="1200">
        <a:solidFill>
          <a:schemeClr val="tx1"/>
        </a:solidFill>
        <a:latin typeface="+mn-lt"/>
        <a:ea typeface="+mn-ea"/>
        <a:cs typeface="+mn-cs"/>
      </a:defRPr>
    </a:lvl7pPr>
    <a:lvl8pPr marL="2262639" algn="l" defTabSz="646469" rtl="0" eaLnBrk="1" latinLnBrk="0" hangingPunct="1">
      <a:defRPr sz="1273" kern="1200">
        <a:solidFill>
          <a:schemeClr val="tx1"/>
        </a:solidFill>
        <a:latin typeface="+mn-lt"/>
        <a:ea typeface="+mn-ea"/>
        <a:cs typeface="+mn-cs"/>
      </a:defRPr>
    </a:lvl8pPr>
    <a:lvl9pPr marL="2585874" algn="l" defTabSz="646469" rtl="0" eaLnBrk="1" latinLnBrk="0" hangingPunct="1">
      <a:defRPr sz="1273" kern="1200">
        <a:solidFill>
          <a:schemeClr val="tx1"/>
        </a:solidFill>
        <a:latin typeface="+mn-lt"/>
        <a:ea typeface="+mn-ea"/>
        <a:cs typeface="+mn-cs"/>
      </a:defRPr>
    </a:lvl9pPr>
  </p:defaultTextStyle>
  <p:extLst>
    <p:ext uri="{521415D9-36F7-43E2-AB2F-B90AF26B5E84}">
      <p14:sectionLst xmlns:p14="http://schemas.microsoft.com/office/powerpoint/2010/main">
        <p14:section name="12 PAGE A5 BOOKLET" id="{54B7E6C3-B278-4264-AD73-7533FCABF944}">
          <p14:sldIdLst>
            <p14:sldId id="275"/>
            <p14:sldId id="286"/>
            <p14:sldId id="259"/>
            <p14:sldId id="261"/>
            <p14:sldId id="281"/>
            <p14:sldId id="282"/>
            <p14:sldId id="283"/>
            <p14:sldId id="266"/>
            <p14:sldId id="293"/>
            <p14:sldId id="287"/>
            <p14:sldId id="294"/>
            <p14:sldId id="291"/>
            <p14:sldId id="295"/>
            <p14:sldId id="290"/>
            <p14:sldId id="292"/>
            <p14:sldId id="267"/>
          </p14:sldIdLst>
        </p14:section>
      </p14:sectionLst>
    </p:ext>
    <p:ext uri="{EFAFB233-063F-42B5-8137-9DF3F51BA10A}">
      <p15:sldGuideLst xmlns:p15="http://schemas.microsoft.com/office/powerpoint/2012/main">
        <p15:guide id="1" orient="horz" pos="1283" userDrawn="1">
          <p15:clr>
            <a:srgbClr val="A4A3A4"/>
          </p15:clr>
        </p15:guide>
        <p15:guide id="2" orient="horz" pos="3046" userDrawn="1">
          <p15:clr>
            <a:srgbClr val="A4A3A4"/>
          </p15:clr>
        </p15:guide>
        <p15:guide id="3" pos="2381" userDrawn="1">
          <p15:clr>
            <a:srgbClr val="A4A3A4"/>
          </p15:clr>
        </p15:guide>
        <p15:guide id="4" pos="537" userDrawn="1">
          <p15:clr>
            <a:srgbClr val="A4A3A4"/>
          </p15:clr>
        </p15:guide>
        <p15:guide id="5" pos="4225" userDrawn="1">
          <p15:clr>
            <a:srgbClr val="A4A3A4"/>
          </p15:clr>
        </p15:guide>
        <p15:guide id="6" orient="horz" pos="802" userDrawn="1">
          <p15:clr>
            <a:srgbClr val="A4A3A4"/>
          </p15:clr>
        </p15:guide>
        <p15:guide id="7" pos="939" userDrawn="1">
          <p15:clr>
            <a:srgbClr val="A4A3A4"/>
          </p15:clr>
        </p15:guide>
        <p15:guide id="8" pos="2862" userDrawn="1">
          <p15:clr>
            <a:srgbClr val="A4A3A4"/>
          </p15:clr>
        </p15:guide>
        <p15:guide id="9" orient="horz" pos="6094" userDrawn="1">
          <p15:clr>
            <a:srgbClr val="A4A3A4"/>
          </p15:clr>
        </p15:guide>
        <p15:guide id="10" orient="horz" pos="6174" userDrawn="1">
          <p15:clr>
            <a:srgbClr val="A4A3A4"/>
          </p15:clr>
        </p15:guide>
        <p15:guide id="12" pos="1660" userDrawn="1">
          <p15:clr>
            <a:srgbClr val="A4A3A4"/>
          </p15:clr>
        </p15:guide>
        <p15:guide id="13" orient="horz" pos="4452" userDrawn="1">
          <p15:clr>
            <a:srgbClr val="A4A3A4"/>
          </p15:clr>
        </p15:guide>
        <p15:guide id="14" orient="horz" pos="721" userDrawn="1">
          <p15:clr>
            <a:srgbClr val="A4A3A4"/>
          </p15:clr>
        </p15:guide>
        <p15:guide id="15" orient="horz" pos="160" userDrawn="1">
          <p15:clr>
            <a:srgbClr val="A4A3A4"/>
          </p15:clr>
        </p15:guide>
        <p15:guide id="16" pos="457" userDrawn="1">
          <p15:clr>
            <a:srgbClr val="A4A3A4"/>
          </p15:clr>
        </p15:guide>
        <p15:guide id="17" orient="horz" pos="6254" userDrawn="1">
          <p15:clr>
            <a:srgbClr val="A4A3A4"/>
          </p15:clr>
        </p15:guide>
        <p15:guide id="18" orient="horz" pos="5933" userDrawn="1">
          <p15:clr>
            <a:srgbClr val="A4A3A4"/>
          </p15:clr>
        </p15:guide>
        <p15:guide id="19" pos="4305" userDrawn="1">
          <p15:clr>
            <a:srgbClr val="A4A3A4"/>
          </p15:clr>
        </p15:guide>
        <p15:guide id="20" orient="horz" pos="104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262"/>
    <a:srgbClr val="D0CECE"/>
    <a:srgbClr val="0EB5E2"/>
    <a:srgbClr val="D4E3F1"/>
    <a:srgbClr val="E59D97"/>
    <a:srgbClr val="9C8964"/>
    <a:srgbClr val="7B5151"/>
    <a:srgbClr val="644242"/>
    <a:srgbClr val="BF996F"/>
    <a:srgbClr val="FCB09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94" autoAdjust="0"/>
    <p:restoredTop sz="97145" autoAdjust="0"/>
  </p:normalViewPr>
  <p:slideViewPr>
    <p:cSldViewPr snapToGrid="0">
      <p:cViewPr varScale="1">
        <p:scale>
          <a:sx n="58" d="100"/>
          <a:sy n="58" d="100"/>
        </p:scale>
        <p:origin x="2472" y="62"/>
      </p:cViewPr>
      <p:guideLst>
        <p:guide orient="horz" pos="1283"/>
        <p:guide orient="horz" pos="3046"/>
        <p:guide pos="2381"/>
        <p:guide pos="537"/>
        <p:guide pos="4225"/>
        <p:guide orient="horz" pos="802"/>
        <p:guide pos="939"/>
        <p:guide pos="2862"/>
        <p:guide orient="horz" pos="6094"/>
        <p:guide orient="horz" pos="6174"/>
        <p:guide pos="1660"/>
        <p:guide orient="horz" pos="4452"/>
        <p:guide orient="horz" pos="721"/>
        <p:guide orient="horz" pos="160"/>
        <p:guide pos="457"/>
        <p:guide orient="horz" pos="6254"/>
        <p:guide orient="horz" pos="5933"/>
        <p:guide pos="4305"/>
        <p:guide orient="horz" pos="1042"/>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07" d="100"/>
          <a:sy n="107" d="100"/>
        </p:scale>
        <p:origin x="4526" y="109"/>
      </p:cViewPr>
      <p:guideLst/>
    </p:cSldViewPr>
  </p:notesViewPr>
  <p:gridSpacing cx="90001" cy="90001"/>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ED1072-42E7-4575-AFA9-8DB064DDEC7A}"/>
              </a:ext>
            </a:extLst>
          </p:cNvPr>
          <p:cNvSpPr>
            <a:spLocks noGrp="1"/>
          </p:cNvSpPr>
          <p:nvPr>
            <p:ph type="hdr" sz="quarter"/>
          </p:nvPr>
        </p:nvSpPr>
        <p:spPr>
          <a:xfrm>
            <a:off x="4" y="3"/>
            <a:ext cx="4301542" cy="334612"/>
          </a:xfrm>
          <a:prstGeom prst="rect">
            <a:avLst/>
          </a:prstGeom>
        </p:spPr>
        <p:txBody>
          <a:bodyPr vert="horz" lIns="94810" tIns="47407" rIns="94810" bIns="47407" rtlCol="0"/>
          <a:lstStyle>
            <a:lvl1pPr algn="l">
              <a:defRPr sz="1200"/>
            </a:lvl1pPr>
          </a:lstStyle>
          <a:p>
            <a:endParaRPr lang="en-GB" sz="800" dirty="0">
              <a:solidFill>
                <a:schemeClr val="bg2"/>
              </a:solidFill>
              <a:latin typeface="Segoe UI" panose="020B0502040204020203" pitchFamily="34" charset="0"/>
            </a:endParaRPr>
          </a:p>
        </p:txBody>
      </p:sp>
      <p:sp>
        <p:nvSpPr>
          <p:cNvPr id="3" name="Date Placeholder 2">
            <a:extLst>
              <a:ext uri="{FF2B5EF4-FFF2-40B4-BE49-F238E27FC236}">
                <a16:creationId xmlns:a16="http://schemas.microsoft.com/office/drawing/2014/main" id="{0E4B644F-CC51-4B84-B1C0-78D6C308D15E}"/>
              </a:ext>
            </a:extLst>
          </p:cNvPr>
          <p:cNvSpPr>
            <a:spLocks noGrp="1"/>
          </p:cNvSpPr>
          <p:nvPr>
            <p:ph type="dt" sz="quarter" idx="1"/>
          </p:nvPr>
        </p:nvSpPr>
        <p:spPr>
          <a:xfrm>
            <a:off x="5622803" y="3"/>
            <a:ext cx="4301542" cy="334612"/>
          </a:xfrm>
          <a:prstGeom prst="rect">
            <a:avLst/>
          </a:prstGeom>
        </p:spPr>
        <p:txBody>
          <a:bodyPr vert="horz" lIns="94810" tIns="47407" rIns="94810" bIns="47407" rtlCol="0"/>
          <a:lstStyle>
            <a:lvl1pPr algn="r">
              <a:defRPr sz="1200"/>
            </a:lvl1pPr>
          </a:lstStyle>
          <a:p>
            <a:fld id="{65AC7206-1479-4875-8CF5-215992F2128A}" type="datetimeFigureOut">
              <a:rPr lang="en-GB" sz="800">
                <a:solidFill>
                  <a:schemeClr val="bg2"/>
                </a:solidFill>
                <a:latin typeface="Segoe UI" panose="020B0502040204020203" pitchFamily="34" charset="0"/>
              </a:rPr>
              <a:t>13/03/2025</a:t>
            </a:fld>
            <a:endParaRPr lang="en-GB" sz="800" dirty="0">
              <a:solidFill>
                <a:schemeClr val="bg2"/>
              </a:solidFill>
              <a:latin typeface="Segoe UI" panose="020B0502040204020203" pitchFamily="34" charset="0"/>
            </a:endParaRPr>
          </a:p>
        </p:txBody>
      </p:sp>
      <p:sp>
        <p:nvSpPr>
          <p:cNvPr id="4" name="Footer Placeholder 3">
            <a:extLst>
              <a:ext uri="{FF2B5EF4-FFF2-40B4-BE49-F238E27FC236}">
                <a16:creationId xmlns:a16="http://schemas.microsoft.com/office/drawing/2014/main" id="{ACFA3E62-0CB2-40C1-A45D-C13542F0424D}"/>
              </a:ext>
            </a:extLst>
          </p:cNvPr>
          <p:cNvSpPr>
            <a:spLocks noGrp="1"/>
          </p:cNvSpPr>
          <p:nvPr>
            <p:ph type="ftr" sz="quarter" idx="2"/>
          </p:nvPr>
        </p:nvSpPr>
        <p:spPr>
          <a:xfrm>
            <a:off x="4" y="6334477"/>
            <a:ext cx="4301542" cy="334611"/>
          </a:xfrm>
          <a:prstGeom prst="rect">
            <a:avLst/>
          </a:prstGeom>
        </p:spPr>
        <p:txBody>
          <a:bodyPr vert="horz" lIns="94810" tIns="47407" rIns="94810" bIns="47407" rtlCol="0" anchor="b"/>
          <a:lstStyle>
            <a:lvl1pPr algn="l">
              <a:defRPr sz="1200"/>
            </a:lvl1pPr>
          </a:lstStyle>
          <a:p>
            <a:endParaRPr lang="en-GB" sz="800" dirty="0">
              <a:solidFill>
                <a:schemeClr val="bg2"/>
              </a:solidFill>
              <a:latin typeface="Segoe UI" panose="020B0502040204020203" pitchFamily="34" charset="0"/>
            </a:endParaRPr>
          </a:p>
        </p:txBody>
      </p:sp>
      <p:sp>
        <p:nvSpPr>
          <p:cNvPr id="5" name="Slide Number Placeholder 4">
            <a:extLst>
              <a:ext uri="{FF2B5EF4-FFF2-40B4-BE49-F238E27FC236}">
                <a16:creationId xmlns:a16="http://schemas.microsoft.com/office/drawing/2014/main" id="{CFBDC919-0A05-414B-8842-929C497190A3}"/>
              </a:ext>
            </a:extLst>
          </p:cNvPr>
          <p:cNvSpPr>
            <a:spLocks noGrp="1"/>
          </p:cNvSpPr>
          <p:nvPr>
            <p:ph type="sldNum" sz="quarter" idx="3"/>
          </p:nvPr>
        </p:nvSpPr>
        <p:spPr>
          <a:xfrm>
            <a:off x="5622803" y="6334477"/>
            <a:ext cx="4301542" cy="334611"/>
          </a:xfrm>
          <a:prstGeom prst="rect">
            <a:avLst/>
          </a:prstGeom>
        </p:spPr>
        <p:txBody>
          <a:bodyPr vert="horz" lIns="94810" tIns="47407" rIns="94810" bIns="47407" rtlCol="0" anchor="b"/>
          <a:lstStyle>
            <a:lvl1pPr algn="r">
              <a:defRPr sz="1200"/>
            </a:lvl1pPr>
          </a:lstStyle>
          <a:p>
            <a:fld id="{56570890-18E3-4D6A-B9FC-97A62B5A6FD6}" type="slidenum">
              <a:rPr lang="en-GB" sz="800">
                <a:solidFill>
                  <a:schemeClr val="bg2"/>
                </a:solidFill>
                <a:latin typeface="Segoe UI" panose="020B0502040204020203" pitchFamily="34" charset="0"/>
              </a:rPr>
              <a:t>‹#›</a:t>
            </a:fld>
            <a:endParaRPr lang="en-GB" sz="800" dirty="0">
              <a:solidFill>
                <a:schemeClr val="bg2"/>
              </a:solidFill>
              <a:latin typeface="Segoe UI" panose="020B0502040204020203" pitchFamily="34" charset="0"/>
            </a:endParaRPr>
          </a:p>
        </p:txBody>
      </p:sp>
    </p:spTree>
    <p:extLst>
      <p:ext uri="{BB962C8B-B14F-4D97-AF65-F5344CB8AC3E}">
        <p14:creationId xmlns:p14="http://schemas.microsoft.com/office/powerpoint/2010/main" val="621938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4301542" cy="334612"/>
          </a:xfrm>
          <a:prstGeom prst="rect">
            <a:avLst/>
          </a:prstGeom>
        </p:spPr>
        <p:txBody>
          <a:bodyPr vert="horz" lIns="94810" tIns="47407" rIns="94810" bIns="47407" rtlCol="0"/>
          <a:lstStyle>
            <a:lvl1pPr algn="l">
              <a:defRPr sz="800">
                <a:solidFill>
                  <a:schemeClr val="bg2"/>
                </a:solidFill>
                <a:latin typeface="Segoe UI" panose="020B0502040204020203" pitchFamily="34" charset="0"/>
              </a:defRPr>
            </a:lvl1pPr>
          </a:lstStyle>
          <a:p>
            <a:endParaRPr lang="en-GB" dirty="0"/>
          </a:p>
        </p:txBody>
      </p:sp>
      <p:sp>
        <p:nvSpPr>
          <p:cNvPr id="3" name="Date Placeholder 2"/>
          <p:cNvSpPr>
            <a:spLocks noGrp="1"/>
          </p:cNvSpPr>
          <p:nvPr>
            <p:ph type="dt" idx="1"/>
          </p:nvPr>
        </p:nvSpPr>
        <p:spPr>
          <a:xfrm>
            <a:off x="5622803" y="3"/>
            <a:ext cx="4301542" cy="334612"/>
          </a:xfrm>
          <a:prstGeom prst="rect">
            <a:avLst/>
          </a:prstGeom>
        </p:spPr>
        <p:txBody>
          <a:bodyPr vert="horz" lIns="94810" tIns="47407" rIns="94810" bIns="47407" rtlCol="0"/>
          <a:lstStyle>
            <a:lvl1pPr algn="r">
              <a:defRPr sz="800">
                <a:solidFill>
                  <a:schemeClr val="bg2"/>
                </a:solidFill>
                <a:latin typeface="Segoe UI" panose="020B0502040204020203" pitchFamily="34" charset="0"/>
              </a:defRPr>
            </a:lvl1pPr>
          </a:lstStyle>
          <a:p>
            <a:fld id="{607B636E-2E91-4290-9FCD-F2B8D4EE5170}" type="datetimeFigureOut">
              <a:rPr lang="en-GB" smtClean="0"/>
              <a:pPr/>
              <a:t>13/03/2025</a:t>
            </a:fld>
            <a:endParaRPr lang="en-GB" dirty="0"/>
          </a:p>
        </p:txBody>
      </p:sp>
      <p:sp>
        <p:nvSpPr>
          <p:cNvPr id="4" name="Slide Image Placeholder 3"/>
          <p:cNvSpPr>
            <a:spLocks noGrp="1" noRot="1" noChangeAspect="1"/>
          </p:cNvSpPr>
          <p:nvPr>
            <p:ph type="sldImg" idx="2"/>
          </p:nvPr>
        </p:nvSpPr>
        <p:spPr>
          <a:xfrm>
            <a:off x="2144713" y="833438"/>
            <a:ext cx="2365375" cy="3344862"/>
          </a:xfrm>
          <a:prstGeom prst="rect">
            <a:avLst/>
          </a:prstGeom>
          <a:noFill/>
          <a:ln w="12700">
            <a:solidFill>
              <a:schemeClr val="bg2">
                <a:lumMod val="20000"/>
                <a:lumOff val="80000"/>
              </a:schemeClr>
            </a:solidFill>
          </a:ln>
        </p:spPr>
        <p:txBody>
          <a:bodyPr vert="horz" lIns="94810" tIns="47407" rIns="94810" bIns="47407" rtlCol="0" anchor="ctr"/>
          <a:lstStyle/>
          <a:p>
            <a:endParaRPr lang="en-GB" dirty="0"/>
          </a:p>
        </p:txBody>
      </p:sp>
      <p:sp>
        <p:nvSpPr>
          <p:cNvPr id="5" name="Notes Placeholder 4"/>
          <p:cNvSpPr>
            <a:spLocks noGrp="1"/>
          </p:cNvSpPr>
          <p:nvPr>
            <p:ph type="body" sz="quarter" idx="3"/>
          </p:nvPr>
        </p:nvSpPr>
        <p:spPr>
          <a:xfrm>
            <a:off x="5832997" y="833638"/>
            <a:ext cx="3126500" cy="4726125"/>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4" y="6334477"/>
            <a:ext cx="4301542" cy="334611"/>
          </a:xfrm>
          <a:prstGeom prst="rect">
            <a:avLst/>
          </a:prstGeom>
        </p:spPr>
        <p:txBody>
          <a:bodyPr vert="horz" lIns="94810" tIns="47407" rIns="94810" bIns="47407" rtlCol="0" anchor="b"/>
          <a:lstStyle>
            <a:lvl1pPr algn="l">
              <a:defRPr sz="800">
                <a:solidFill>
                  <a:schemeClr val="bg2"/>
                </a:solidFill>
                <a:latin typeface="Segoe UI" panose="020B0502040204020203" pitchFamily="34" charset="0"/>
              </a:defRPr>
            </a:lvl1pPr>
          </a:lstStyle>
          <a:p>
            <a:endParaRPr lang="en-GB" dirty="0"/>
          </a:p>
        </p:txBody>
      </p:sp>
      <p:sp>
        <p:nvSpPr>
          <p:cNvPr id="7" name="Slide Number Placeholder 6"/>
          <p:cNvSpPr>
            <a:spLocks noGrp="1"/>
          </p:cNvSpPr>
          <p:nvPr>
            <p:ph type="sldNum" sz="quarter" idx="5"/>
          </p:nvPr>
        </p:nvSpPr>
        <p:spPr>
          <a:xfrm>
            <a:off x="5622803" y="6334477"/>
            <a:ext cx="4301542" cy="334611"/>
          </a:xfrm>
          <a:prstGeom prst="rect">
            <a:avLst/>
          </a:prstGeom>
        </p:spPr>
        <p:txBody>
          <a:bodyPr vert="horz" lIns="94810" tIns="47407" rIns="94810" bIns="47407" rtlCol="0" anchor="b"/>
          <a:lstStyle>
            <a:lvl1pPr algn="r">
              <a:defRPr sz="800">
                <a:solidFill>
                  <a:schemeClr val="bg2"/>
                </a:solidFill>
                <a:latin typeface="Segoe UI" panose="020B0502040204020203" pitchFamily="34" charset="0"/>
              </a:defRPr>
            </a:lvl1pPr>
          </a:lstStyle>
          <a:p>
            <a:fld id="{A746060A-9890-4085-AB72-9F008F6ACFA4}" type="slidenum">
              <a:rPr lang="en-GB" smtClean="0"/>
              <a:pPr/>
              <a:t>‹#›</a:t>
            </a:fld>
            <a:endParaRPr lang="en-GB" dirty="0"/>
          </a:p>
        </p:txBody>
      </p:sp>
    </p:spTree>
    <p:extLst>
      <p:ext uri="{BB962C8B-B14F-4D97-AF65-F5344CB8AC3E}">
        <p14:creationId xmlns:p14="http://schemas.microsoft.com/office/powerpoint/2010/main" val="75756058"/>
      </p:ext>
    </p:extLst>
  </p:cSld>
  <p:clrMap bg1="lt1" tx1="dk1" bg2="lt2" tx2="dk2" accent1="accent1" accent2="accent2" accent3="accent3" accent4="accent4" accent5="accent5" accent6="accent6" hlink="hlink" folHlink="folHlink"/>
  <p:notesStyle>
    <a:lvl1pPr marL="0" algn="l" defTabSz="646469" rtl="0" eaLnBrk="1" latinLnBrk="0" hangingPunct="1">
      <a:spcBef>
        <a:spcPts val="141"/>
      </a:spcBef>
      <a:spcAft>
        <a:spcPts val="0"/>
      </a:spcAft>
      <a:defRPr sz="566" kern="1200">
        <a:solidFill>
          <a:schemeClr val="accent1"/>
        </a:solidFill>
        <a:latin typeface="Segoe UI" panose="020B0502040204020203" pitchFamily="34" charset="0"/>
        <a:ea typeface="+mn-ea"/>
        <a:cs typeface="+mn-cs"/>
      </a:defRPr>
    </a:lvl1pPr>
    <a:lvl2pPr marL="62851" indent="-62851" algn="l" defTabSz="646469" rtl="0" eaLnBrk="1" latinLnBrk="0" hangingPunct="1">
      <a:spcBef>
        <a:spcPts val="141"/>
      </a:spcBef>
      <a:spcAft>
        <a:spcPts val="0"/>
      </a:spcAft>
      <a:buFont typeface="Arial" panose="020B0604020202020204" pitchFamily="34" charset="0"/>
      <a:buChar char="•"/>
      <a:defRPr sz="566" kern="1200">
        <a:solidFill>
          <a:schemeClr val="tx1"/>
        </a:solidFill>
        <a:latin typeface="Segoe UI" panose="020B0502040204020203" pitchFamily="34" charset="0"/>
        <a:ea typeface="+mn-ea"/>
        <a:cs typeface="+mn-cs"/>
      </a:defRPr>
    </a:lvl2pPr>
    <a:lvl3pPr marL="62851" indent="-62851" algn="l" defTabSz="646469" rtl="0" eaLnBrk="1" latinLnBrk="0" hangingPunct="1">
      <a:spcBef>
        <a:spcPts val="141"/>
      </a:spcBef>
      <a:spcAft>
        <a:spcPts val="0"/>
      </a:spcAft>
      <a:buFont typeface="Arial" panose="020B0604020202020204" pitchFamily="34" charset="0"/>
      <a:buChar char="•"/>
      <a:defRPr sz="566" kern="1200">
        <a:solidFill>
          <a:schemeClr val="tx1"/>
        </a:solidFill>
        <a:latin typeface="Segoe UI" panose="020B0502040204020203" pitchFamily="34" charset="0"/>
        <a:ea typeface="+mn-ea"/>
        <a:cs typeface="+mn-cs"/>
      </a:defRPr>
    </a:lvl3pPr>
    <a:lvl4pPr marL="62851" indent="-62851" algn="l" defTabSz="646469" rtl="0" eaLnBrk="1" latinLnBrk="0" hangingPunct="1">
      <a:spcBef>
        <a:spcPts val="141"/>
      </a:spcBef>
      <a:spcAft>
        <a:spcPts val="0"/>
      </a:spcAft>
      <a:buFont typeface="Arial" panose="020B0604020202020204" pitchFamily="34" charset="0"/>
      <a:buChar char="•"/>
      <a:defRPr sz="566" kern="1200">
        <a:solidFill>
          <a:schemeClr val="tx1"/>
        </a:solidFill>
        <a:latin typeface="Segoe UI" panose="020B0502040204020203" pitchFamily="34" charset="0"/>
        <a:ea typeface="+mn-ea"/>
        <a:cs typeface="+mn-cs"/>
      </a:defRPr>
    </a:lvl4pPr>
    <a:lvl5pPr marL="63629" indent="-63629" algn="l" defTabSz="646469" rtl="0" eaLnBrk="1" latinLnBrk="0" hangingPunct="1">
      <a:spcBef>
        <a:spcPts val="141"/>
      </a:spcBef>
      <a:spcAft>
        <a:spcPts val="0"/>
      </a:spcAft>
      <a:buFont typeface="Arial" panose="020B0604020202020204" pitchFamily="34" charset="0"/>
      <a:buChar char="•"/>
      <a:defRPr sz="566" kern="1200">
        <a:solidFill>
          <a:schemeClr val="tx1"/>
        </a:solidFill>
        <a:latin typeface="Segoe UI" panose="020B0502040204020203" pitchFamily="34" charset="0"/>
        <a:ea typeface="+mn-ea"/>
        <a:cs typeface="+mn-cs"/>
      </a:defRPr>
    </a:lvl5pPr>
    <a:lvl6pPr marL="1616171" algn="l" defTabSz="646469" rtl="0" eaLnBrk="1" latinLnBrk="0" hangingPunct="1">
      <a:defRPr sz="848" kern="1200">
        <a:solidFill>
          <a:schemeClr val="tx1"/>
        </a:solidFill>
        <a:latin typeface="+mn-lt"/>
        <a:ea typeface="+mn-ea"/>
        <a:cs typeface="+mn-cs"/>
      </a:defRPr>
    </a:lvl6pPr>
    <a:lvl7pPr marL="1939406" algn="l" defTabSz="646469" rtl="0" eaLnBrk="1" latinLnBrk="0" hangingPunct="1">
      <a:defRPr sz="848" kern="1200">
        <a:solidFill>
          <a:schemeClr val="tx1"/>
        </a:solidFill>
        <a:latin typeface="+mn-lt"/>
        <a:ea typeface="+mn-ea"/>
        <a:cs typeface="+mn-cs"/>
      </a:defRPr>
    </a:lvl7pPr>
    <a:lvl8pPr marL="2262639" algn="l" defTabSz="646469" rtl="0" eaLnBrk="1" latinLnBrk="0" hangingPunct="1">
      <a:defRPr sz="848" kern="1200">
        <a:solidFill>
          <a:schemeClr val="tx1"/>
        </a:solidFill>
        <a:latin typeface="+mn-lt"/>
        <a:ea typeface="+mn-ea"/>
        <a:cs typeface="+mn-cs"/>
      </a:defRPr>
    </a:lvl8pPr>
    <a:lvl9pPr marL="2585874" algn="l" defTabSz="646469" rtl="0" eaLnBrk="1" latinLnBrk="0" hangingPunct="1">
      <a:defRPr sz="84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46060A-9890-4085-AB72-9F008F6ACFA4}" type="slidenum">
              <a:rPr lang="en-GB" smtClean="0"/>
              <a:pPr/>
              <a:t>1</a:t>
            </a:fld>
            <a:endParaRPr lang="en-GB"/>
          </a:p>
        </p:txBody>
      </p:sp>
    </p:spTree>
    <p:extLst>
      <p:ext uri="{BB962C8B-B14F-4D97-AF65-F5344CB8AC3E}">
        <p14:creationId xmlns:p14="http://schemas.microsoft.com/office/powerpoint/2010/main" val="19847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46060A-9890-4085-AB72-9F008F6ACFA4}" type="slidenum">
              <a:rPr lang="en-GB" smtClean="0"/>
              <a:pPr/>
              <a:t>2</a:t>
            </a:fld>
            <a:endParaRPr lang="en-GB"/>
          </a:p>
        </p:txBody>
      </p:sp>
    </p:spTree>
    <p:extLst>
      <p:ext uri="{BB962C8B-B14F-4D97-AF65-F5344CB8AC3E}">
        <p14:creationId xmlns:p14="http://schemas.microsoft.com/office/powerpoint/2010/main" val="426989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46060A-9890-4085-AB72-9F008F6ACFA4}" type="slidenum">
              <a:rPr lang="en-GB" smtClean="0"/>
              <a:pPr/>
              <a:t>3</a:t>
            </a:fld>
            <a:endParaRPr lang="en-GB"/>
          </a:p>
        </p:txBody>
      </p:sp>
    </p:spTree>
    <p:extLst>
      <p:ext uri="{BB962C8B-B14F-4D97-AF65-F5344CB8AC3E}">
        <p14:creationId xmlns:p14="http://schemas.microsoft.com/office/powerpoint/2010/main" val="548411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46060A-9890-4085-AB72-9F008F6ACFA4}" type="slidenum">
              <a:rPr lang="en-GB" smtClean="0"/>
              <a:pPr/>
              <a:t>4</a:t>
            </a:fld>
            <a:endParaRPr lang="en-GB"/>
          </a:p>
        </p:txBody>
      </p:sp>
    </p:spTree>
    <p:extLst>
      <p:ext uri="{BB962C8B-B14F-4D97-AF65-F5344CB8AC3E}">
        <p14:creationId xmlns:p14="http://schemas.microsoft.com/office/powerpoint/2010/main" val="3055186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46060A-9890-4085-AB72-9F008F6ACFA4}" type="slidenum">
              <a:rPr lang="en-GB" smtClean="0"/>
              <a:pPr/>
              <a:t>5</a:t>
            </a:fld>
            <a:endParaRPr lang="en-GB"/>
          </a:p>
        </p:txBody>
      </p:sp>
    </p:spTree>
    <p:extLst>
      <p:ext uri="{BB962C8B-B14F-4D97-AF65-F5344CB8AC3E}">
        <p14:creationId xmlns:p14="http://schemas.microsoft.com/office/powerpoint/2010/main" val="292618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46060A-9890-4085-AB72-9F008F6ACFA4}" type="slidenum">
              <a:rPr lang="en-GB" smtClean="0"/>
              <a:pPr/>
              <a:t>6</a:t>
            </a:fld>
            <a:endParaRPr lang="en-GB"/>
          </a:p>
        </p:txBody>
      </p:sp>
    </p:spTree>
    <p:extLst>
      <p:ext uri="{BB962C8B-B14F-4D97-AF65-F5344CB8AC3E}">
        <p14:creationId xmlns:p14="http://schemas.microsoft.com/office/powerpoint/2010/main" val="1918671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46060A-9890-4085-AB72-9F008F6ACFA4}" type="slidenum">
              <a:rPr lang="en-GB" smtClean="0"/>
              <a:pPr/>
              <a:t>7</a:t>
            </a:fld>
            <a:endParaRPr lang="en-GB"/>
          </a:p>
        </p:txBody>
      </p:sp>
    </p:spTree>
    <p:extLst>
      <p:ext uri="{BB962C8B-B14F-4D97-AF65-F5344CB8AC3E}">
        <p14:creationId xmlns:p14="http://schemas.microsoft.com/office/powerpoint/2010/main" val="1444195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46060A-9890-4085-AB72-9F008F6ACFA4}" type="slidenum">
              <a:rPr lang="en-GB" smtClean="0"/>
              <a:pPr/>
              <a:t>8</a:t>
            </a:fld>
            <a:endParaRPr lang="en-GB"/>
          </a:p>
        </p:txBody>
      </p:sp>
    </p:spTree>
    <p:extLst>
      <p:ext uri="{BB962C8B-B14F-4D97-AF65-F5344CB8AC3E}">
        <p14:creationId xmlns:p14="http://schemas.microsoft.com/office/powerpoint/2010/main" val="3244675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746060A-9890-4085-AB72-9F008F6ACFA4}" type="slidenum">
              <a:rPr lang="en-GB" smtClean="0"/>
              <a:pPr/>
              <a:t>16</a:t>
            </a:fld>
            <a:endParaRPr lang="en-GB"/>
          </a:p>
        </p:txBody>
      </p:sp>
    </p:spTree>
    <p:extLst>
      <p:ext uri="{BB962C8B-B14F-4D97-AF65-F5344CB8AC3E}">
        <p14:creationId xmlns:p14="http://schemas.microsoft.com/office/powerpoint/2010/main" val="327053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ingle tex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35AD-97C8-4E28-A45A-98064FD85B1D}"/>
              </a:ext>
            </a:extLst>
          </p:cNvPr>
          <p:cNvSpPr>
            <a:spLocks noGrp="1"/>
          </p:cNvSpPr>
          <p:nvPr>
            <p:ph type="title" hasCustomPrompt="1"/>
          </p:nvPr>
        </p:nvSpPr>
        <p:spPr>
          <a:xfrm>
            <a:off x="598101" y="768938"/>
            <a:ext cx="6363474" cy="333001"/>
          </a:xfrm>
        </p:spPr>
        <p:txBody>
          <a:bodyPr/>
          <a:lstStyle>
            <a:lvl1pPr>
              <a:defRPr/>
            </a:lvl1pPr>
          </a:lstStyle>
          <a:p>
            <a:r>
              <a:rPr lang="en-US" dirty="0"/>
              <a:t>TITLE IN CAPS</a:t>
            </a:r>
            <a:endParaRPr lang="en-GB" dirty="0"/>
          </a:p>
        </p:txBody>
      </p:sp>
      <p:sp>
        <p:nvSpPr>
          <p:cNvPr id="3" name="Content Placeholder 2">
            <a:extLst>
              <a:ext uri="{FF2B5EF4-FFF2-40B4-BE49-F238E27FC236}">
                <a16:creationId xmlns:a16="http://schemas.microsoft.com/office/drawing/2014/main" id="{5994DBF7-2904-4EAD-BA6D-71A541F851DA}"/>
              </a:ext>
            </a:extLst>
          </p:cNvPr>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dirty="0"/>
              <a:t>Subtitle </a:t>
            </a:r>
          </a:p>
          <a:p>
            <a:pPr lvl="1"/>
            <a:r>
              <a:rPr lang="en-US" dirty="0"/>
              <a:t>Bold first paragraph text</a:t>
            </a:r>
          </a:p>
          <a:p>
            <a:pPr lvl="2"/>
            <a:r>
              <a:rPr lang="en-US" dirty="0"/>
              <a:t>Body text</a:t>
            </a:r>
          </a:p>
          <a:p>
            <a:pPr lvl="3"/>
            <a:r>
              <a:rPr lang="en-US" dirty="0"/>
              <a:t>Main bullet</a:t>
            </a:r>
          </a:p>
          <a:p>
            <a:pPr lvl="4"/>
            <a:r>
              <a:rPr lang="en-US" dirty="0"/>
              <a:t>Sub bullet</a:t>
            </a:r>
            <a:endParaRPr lang="en-GB" dirty="0"/>
          </a:p>
        </p:txBody>
      </p:sp>
      <p:sp>
        <p:nvSpPr>
          <p:cNvPr id="5" name="Slide Number Placeholder 5">
            <a:extLst>
              <a:ext uri="{FF2B5EF4-FFF2-40B4-BE49-F238E27FC236}">
                <a16:creationId xmlns:a16="http://schemas.microsoft.com/office/drawing/2014/main" id="{19890A01-0B92-43D3-8EEA-A83D48D57214}"/>
              </a:ext>
            </a:extLst>
          </p:cNvPr>
          <p:cNvSpPr>
            <a:spLocks noGrp="1"/>
          </p:cNvSpPr>
          <p:nvPr>
            <p:ph type="sldNum" sz="quarter" idx="4"/>
          </p:nvPr>
        </p:nvSpPr>
        <p:spPr>
          <a:xfrm>
            <a:off x="598573" y="10329250"/>
            <a:ext cx="6362530" cy="152354"/>
          </a:xfrm>
          <a:prstGeom prst="rect">
            <a:avLst/>
          </a:prstGeom>
        </p:spPr>
        <p:txBody>
          <a:bodyPr vert="horz" wrap="none" lIns="0" tIns="0" rIns="0" bIns="0" rtlCol="0" anchor="ctr">
            <a:noAutofit/>
          </a:bodyPr>
          <a:lstStyle>
            <a:lvl1pPr algn="ctr">
              <a:defRPr sz="990">
                <a:solidFill>
                  <a:schemeClr val="tx1">
                    <a:tint val="75000"/>
                  </a:schemeClr>
                </a:solidFill>
              </a:defRPr>
            </a:lvl1pPr>
          </a:lstStyle>
          <a:p>
            <a:fld id="{52953ED1-750B-419C-ADA2-5BD44376060A}" type="slidenum">
              <a:rPr lang="en-GB" smtClean="0"/>
              <a:pPr/>
              <a:t>‹#›</a:t>
            </a:fld>
            <a:endParaRPr lang="en-GB" dirty="0"/>
          </a:p>
        </p:txBody>
      </p:sp>
    </p:spTree>
    <p:extLst>
      <p:ext uri="{BB962C8B-B14F-4D97-AF65-F5344CB8AC3E}">
        <p14:creationId xmlns:p14="http://schemas.microsoft.com/office/powerpoint/2010/main" val="3539642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ouble tex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011BB-5D12-4081-8D4D-CBEB20BED9C1}"/>
              </a:ext>
            </a:extLst>
          </p:cNvPr>
          <p:cNvSpPr>
            <a:spLocks noGrp="1"/>
          </p:cNvSpPr>
          <p:nvPr>
            <p:ph type="title" hasCustomPrompt="1"/>
          </p:nvPr>
        </p:nvSpPr>
        <p:spPr>
          <a:xfrm>
            <a:off x="598101" y="768938"/>
            <a:ext cx="6363474" cy="333001"/>
          </a:xfrm>
        </p:spPr>
        <p:txBody>
          <a:bodyPr/>
          <a:lstStyle>
            <a:lvl1pPr>
              <a:defRPr/>
            </a:lvl1pPr>
          </a:lstStyle>
          <a:p>
            <a:r>
              <a:rPr lang="en-US" dirty="0"/>
              <a:t>TITLE IN CAPS</a:t>
            </a:r>
            <a:endParaRPr lang="en-GB" dirty="0"/>
          </a:p>
        </p:txBody>
      </p:sp>
      <p:sp>
        <p:nvSpPr>
          <p:cNvPr id="3" name="Content Placeholder 2">
            <a:extLst>
              <a:ext uri="{FF2B5EF4-FFF2-40B4-BE49-F238E27FC236}">
                <a16:creationId xmlns:a16="http://schemas.microsoft.com/office/drawing/2014/main" id="{33720931-4EA8-41B5-8855-9446689964AA}"/>
              </a:ext>
            </a:extLst>
          </p:cNvPr>
          <p:cNvSpPr>
            <a:spLocks noGrp="1"/>
          </p:cNvSpPr>
          <p:nvPr>
            <p:ph sz="half" idx="1" hasCustomPrompt="1"/>
          </p:nvPr>
        </p:nvSpPr>
        <p:spPr>
          <a:xfrm>
            <a:off x="598539" y="1781594"/>
            <a:ext cx="3053832" cy="8401071"/>
          </a:xfrm>
        </p:spPr>
        <p:txBody>
          <a:bodyPr rIns="0"/>
          <a:lstStyle>
            <a:lvl1pPr>
              <a:defRPr/>
            </a:lvl1pPr>
            <a:lvl2pPr>
              <a:defRPr/>
            </a:lvl2pPr>
            <a:lvl3pPr>
              <a:defRPr/>
            </a:lvl3pPr>
            <a:lvl4pPr>
              <a:defRPr/>
            </a:lvl4pPr>
            <a:lvl5pPr>
              <a:defRPr/>
            </a:lvl5pPr>
          </a:lstStyle>
          <a:p>
            <a:pPr lvl="0"/>
            <a:r>
              <a:rPr lang="en-US" dirty="0"/>
              <a:t>Subtitle</a:t>
            </a:r>
          </a:p>
          <a:p>
            <a:pPr lvl="1"/>
            <a:r>
              <a:rPr lang="en-US" dirty="0"/>
              <a:t>Bold first paragraph text</a:t>
            </a:r>
          </a:p>
          <a:p>
            <a:pPr lvl="2"/>
            <a:r>
              <a:rPr lang="en-US" dirty="0"/>
              <a:t>Body text</a:t>
            </a:r>
          </a:p>
          <a:p>
            <a:pPr lvl="3"/>
            <a:r>
              <a:rPr lang="en-US" dirty="0"/>
              <a:t>Main bullet</a:t>
            </a:r>
          </a:p>
          <a:p>
            <a:pPr lvl="4"/>
            <a:r>
              <a:rPr lang="en-US" dirty="0"/>
              <a:t>Sub bullet</a:t>
            </a:r>
            <a:endParaRPr lang="en-GB" dirty="0"/>
          </a:p>
        </p:txBody>
      </p:sp>
      <p:sp>
        <p:nvSpPr>
          <p:cNvPr id="4" name="Content Placeholder 3">
            <a:extLst>
              <a:ext uri="{FF2B5EF4-FFF2-40B4-BE49-F238E27FC236}">
                <a16:creationId xmlns:a16="http://schemas.microsoft.com/office/drawing/2014/main" id="{40874ADF-14F3-42F8-B04B-1E4CF0F79507}"/>
              </a:ext>
            </a:extLst>
          </p:cNvPr>
          <p:cNvSpPr>
            <a:spLocks noGrp="1"/>
          </p:cNvSpPr>
          <p:nvPr>
            <p:ph sz="half" idx="2" hasCustomPrompt="1"/>
          </p:nvPr>
        </p:nvSpPr>
        <p:spPr>
          <a:xfrm>
            <a:off x="3905966" y="1781594"/>
            <a:ext cx="3053832" cy="8401071"/>
          </a:xfrm>
        </p:spPr>
        <p:txBody>
          <a:bodyPr rIns="0"/>
          <a:lstStyle>
            <a:lvl1pPr>
              <a:defRPr/>
            </a:lvl1pPr>
            <a:lvl2pPr>
              <a:defRPr/>
            </a:lvl2pPr>
            <a:lvl3pPr>
              <a:defRPr/>
            </a:lvl3pPr>
            <a:lvl4pPr>
              <a:defRPr/>
            </a:lvl4pPr>
            <a:lvl5pPr>
              <a:defRPr/>
            </a:lvl5pPr>
          </a:lstStyle>
          <a:p>
            <a:pPr lvl="0"/>
            <a:r>
              <a:rPr lang="en-US" dirty="0"/>
              <a:t>Subtitle</a:t>
            </a:r>
          </a:p>
          <a:p>
            <a:pPr lvl="1"/>
            <a:r>
              <a:rPr lang="en-US" dirty="0"/>
              <a:t>Bold first paragraph text</a:t>
            </a:r>
          </a:p>
          <a:p>
            <a:pPr lvl="2"/>
            <a:r>
              <a:rPr lang="en-US" dirty="0"/>
              <a:t>Body text</a:t>
            </a:r>
          </a:p>
          <a:p>
            <a:pPr lvl="3"/>
            <a:r>
              <a:rPr lang="en-US" dirty="0"/>
              <a:t>Main bullet</a:t>
            </a:r>
          </a:p>
          <a:p>
            <a:pPr lvl="4"/>
            <a:r>
              <a:rPr lang="en-US" dirty="0"/>
              <a:t>Sub bullet</a:t>
            </a:r>
            <a:endParaRPr lang="en-GB" dirty="0"/>
          </a:p>
        </p:txBody>
      </p:sp>
      <p:sp>
        <p:nvSpPr>
          <p:cNvPr id="6" name="Slide Number Placeholder 5">
            <a:extLst>
              <a:ext uri="{FF2B5EF4-FFF2-40B4-BE49-F238E27FC236}">
                <a16:creationId xmlns:a16="http://schemas.microsoft.com/office/drawing/2014/main" id="{AFECA4D9-13B4-4F99-A9AA-0C9AD09E9AB0}"/>
              </a:ext>
            </a:extLst>
          </p:cNvPr>
          <p:cNvSpPr>
            <a:spLocks noGrp="1"/>
          </p:cNvSpPr>
          <p:nvPr>
            <p:ph type="sldNum" sz="quarter" idx="4"/>
          </p:nvPr>
        </p:nvSpPr>
        <p:spPr>
          <a:xfrm>
            <a:off x="598573" y="10329250"/>
            <a:ext cx="6362530" cy="152354"/>
          </a:xfrm>
          <a:prstGeom prst="rect">
            <a:avLst/>
          </a:prstGeom>
        </p:spPr>
        <p:txBody>
          <a:bodyPr vert="horz" wrap="none" lIns="0" tIns="0" rIns="0" bIns="0" rtlCol="0" anchor="ctr">
            <a:noAutofit/>
          </a:bodyPr>
          <a:lstStyle>
            <a:lvl1pPr algn="ctr">
              <a:defRPr sz="990">
                <a:solidFill>
                  <a:schemeClr val="tx1">
                    <a:tint val="75000"/>
                  </a:schemeClr>
                </a:solidFill>
              </a:defRPr>
            </a:lvl1pPr>
          </a:lstStyle>
          <a:p>
            <a:fld id="{52953ED1-750B-419C-ADA2-5BD44376060A}" type="slidenum">
              <a:rPr lang="en-GB" smtClean="0"/>
              <a:pPr/>
              <a:t>‹#›</a:t>
            </a:fld>
            <a:endParaRPr lang="en-GB" dirty="0"/>
          </a:p>
        </p:txBody>
      </p:sp>
    </p:spTree>
    <p:extLst>
      <p:ext uri="{BB962C8B-B14F-4D97-AF65-F5344CB8AC3E}">
        <p14:creationId xmlns:p14="http://schemas.microsoft.com/office/powerpoint/2010/main" val="1328713923"/>
      </p:ext>
    </p:extLst>
  </p:cSld>
  <p:clrMapOvr>
    <a:masterClrMapping/>
  </p:clrMapOvr>
  <p:extLst>
    <p:ext uri="{DCECCB84-F9BA-43D5-87BE-67443E8EF086}">
      <p15:sldGuideLst xmlns:p15="http://schemas.microsoft.com/office/powerpoint/2012/main">
        <p15:guide id="7" pos="2381" userDrawn="1">
          <p15:clr>
            <a:srgbClr val="FBAE40"/>
          </p15:clr>
        </p15:guide>
        <p15:guide id="8" pos="2300" userDrawn="1">
          <p15:clr>
            <a:srgbClr val="FBAE40"/>
          </p15:clr>
        </p15:guide>
        <p15:guide id="9" pos="24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uble text layout tinted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011BB-5D12-4081-8D4D-CBEB20BED9C1}"/>
              </a:ext>
            </a:extLst>
          </p:cNvPr>
          <p:cNvSpPr>
            <a:spLocks noGrp="1"/>
          </p:cNvSpPr>
          <p:nvPr>
            <p:ph type="title" hasCustomPrompt="1"/>
          </p:nvPr>
        </p:nvSpPr>
        <p:spPr>
          <a:xfrm>
            <a:off x="598101" y="768938"/>
            <a:ext cx="6363474" cy="333001"/>
          </a:xfrm>
        </p:spPr>
        <p:txBody>
          <a:bodyPr/>
          <a:lstStyle>
            <a:lvl1pPr>
              <a:defRPr/>
            </a:lvl1pPr>
          </a:lstStyle>
          <a:p>
            <a:r>
              <a:rPr lang="en-US" dirty="0"/>
              <a:t>TITLE IN CAPS</a:t>
            </a:r>
            <a:endParaRPr lang="en-GB" dirty="0"/>
          </a:p>
        </p:txBody>
      </p:sp>
      <p:sp>
        <p:nvSpPr>
          <p:cNvPr id="3" name="Content Placeholder 2">
            <a:extLst>
              <a:ext uri="{FF2B5EF4-FFF2-40B4-BE49-F238E27FC236}">
                <a16:creationId xmlns:a16="http://schemas.microsoft.com/office/drawing/2014/main" id="{33720931-4EA8-41B5-8855-9446689964AA}"/>
              </a:ext>
            </a:extLst>
          </p:cNvPr>
          <p:cNvSpPr>
            <a:spLocks noGrp="1"/>
          </p:cNvSpPr>
          <p:nvPr>
            <p:ph sz="half" idx="1" hasCustomPrompt="1"/>
          </p:nvPr>
        </p:nvSpPr>
        <p:spPr>
          <a:xfrm>
            <a:off x="598539" y="1781594"/>
            <a:ext cx="3053832" cy="8401071"/>
          </a:xfrm>
        </p:spPr>
        <p:txBody>
          <a:bodyPr rIns="0"/>
          <a:lstStyle>
            <a:lvl1pPr>
              <a:defRPr/>
            </a:lvl1pPr>
            <a:lvl2pPr>
              <a:defRPr/>
            </a:lvl2pPr>
            <a:lvl3pPr>
              <a:defRPr/>
            </a:lvl3pPr>
            <a:lvl4pPr>
              <a:defRPr/>
            </a:lvl4pPr>
            <a:lvl5pPr>
              <a:defRPr/>
            </a:lvl5pPr>
          </a:lstStyle>
          <a:p>
            <a:pPr lvl="0"/>
            <a:r>
              <a:rPr lang="en-US" dirty="0"/>
              <a:t>Subtitle</a:t>
            </a:r>
          </a:p>
          <a:p>
            <a:pPr lvl="1"/>
            <a:r>
              <a:rPr lang="en-US" dirty="0"/>
              <a:t>Bold first paragraph text</a:t>
            </a:r>
          </a:p>
          <a:p>
            <a:pPr lvl="2"/>
            <a:r>
              <a:rPr lang="en-US" dirty="0"/>
              <a:t>Body text</a:t>
            </a:r>
          </a:p>
          <a:p>
            <a:pPr lvl="3"/>
            <a:r>
              <a:rPr lang="en-US" dirty="0"/>
              <a:t>Main bullet</a:t>
            </a:r>
          </a:p>
          <a:p>
            <a:pPr lvl="4"/>
            <a:r>
              <a:rPr lang="en-US" dirty="0"/>
              <a:t>Sub bullet</a:t>
            </a:r>
            <a:endParaRPr lang="en-GB" dirty="0"/>
          </a:p>
        </p:txBody>
      </p:sp>
      <p:sp>
        <p:nvSpPr>
          <p:cNvPr id="4" name="Content Placeholder 3">
            <a:extLst>
              <a:ext uri="{FF2B5EF4-FFF2-40B4-BE49-F238E27FC236}">
                <a16:creationId xmlns:a16="http://schemas.microsoft.com/office/drawing/2014/main" id="{40874ADF-14F3-42F8-B04B-1E4CF0F79507}"/>
              </a:ext>
            </a:extLst>
          </p:cNvPr>
          <p:cNvSpPr>
            <a:spLocks noGrp="1"/>
          </p:cNvSpPr>
          <p:nvPr>
            <p:ph sz="half" idx="2" hasCustomPrompt="1"/>
          </p:nvPr>
        </p:nvSpPr>
        <p:spPr>
          <a:xfrm>
            <a:off x="3905966" y="1781594"/>
            <a:ext cx="3053832" cy="8401071"/>
          </a:xfrm>
          <a:solidFill>
            <a:schemeClr val="accent1">
              <a:alpha val="10000"/>
            </a:schemeClr>
          </a:solidFill>
        </p:spPr>
        <p:txBody>
          <a:bodyPr lIns="108000" tIns="144000" rIns="108000" bIns="108000"/>
          <a:lstStyle>
            <a:lvl1pPr>
              <a:defRPr/>
            </a:lvl1pPr>
            <a:lvl2pPr>
              <a:defRPr/>
            </a:lvl2pPr>
            <a:lvl3pPr>
              <a:defRPr/>
            </a:lvl3pPr>
            <a:lvl4pPr>
              <a:defRPr/>
            </a:lvl4pPr>
            <a:lvl5pPr>
              <a:defRPr/>
            </a:lvl5pPr>
          </a:lstStyle>
          <a:p>
            <a:pPr lvl="0"/>
            <a:r>
              <a:rPr lang="en-US" dirty="0"/>
              <a:t>Subtitle</a:t>
            </a:r>
          </a:p>
          <a:p>
            <a:pPr lvl="1"/>
            <a:r>
              <a:rPr lang="en-US" dirty="0"/>
              <a:t>Bold first paragraph text</a:t>
            </a:r>
          </a:p>
          <a:p>
            <a:pPr lvl="2"/>
            <a:r>
              <a:rPr lang="en-US" dirty="0"/>
              <a:t>Body text</a:t>
            </a:r>
          </a:p>
          <a:p>
            <a:pPr lvl="3"/>
            <a:r>
              <a:rPr lang="en-US" dirty="0"/>
              <a:t>Main bullet</a:t>
            </a:r>
          </a:p>
          <a:p>
            <a:pPr lvl="4"/>
            <a:r>
              <a:rPr lang="en-US" dirty="0"/>
              <a:t>Sub bullet</a:t>
            </a:r>
            <a:endParaRPr lang="en-GB" dirty="0"/>
          </a:p>
        </p:txBody>
      </p:sp>
      <p:sp>
        <p:nvSpPr>
          <p:cNvPr id="6" name="Slide Number Placeholder 5">
            <a:extLst>
              <a:ext uri="{FF2B5EF4-FFF2-40B4-BE49-F238E27FC236}">
                <a16:creationId xmlns:a16="http://schemas.microsoft.com/office/drawing/2014/main" id="{893692EE-FB53-41BD-87E6-CB062D65AF6B}"/>
              </a:ext>
            </a:extLst>
          </p:cNvPr>
          <p:cNvSpPr>
            <a:spLocks noGrp="1"/>
          </p:cNvSpPr>
          <p:nvPr>
            <p:ph type="sldNum" sz="quarter" idx="4"/>
          </p:nvPr>
        </p:nvSpPr>
        <p:spPr>
          <a:xfrm>
            <a:off x="598573" y="10329250"/>
            <a:ext cx="6362530" cy="152354"/>
          </a:xfrm>
          <a:prstGeom prst="rect">
            <a:avLst/>
          </a:prstGeom>
        </p:spPr>
        <p:txBody>
          <a:bodyPr vert="horz" wrap="none" lIns="0" tIns="0" rIns="0" bIns="0" rtlCol="0" anchor="ctr">
            <a:noAutofit/>
          </a:bodyPr>
          <a:lstStyle>
            <a:lvl1pPr algn="ctr">
              <a:defRPr sz="990">
                <a:solidFill>
                  <a:schemeClr val="tx1">
                    <a:tint val="75000"/>
                  </a:schemeClr>
                </a:solidFill>
              </a:defRPr>
            </a:lvl1pPr>
          </a:lstStyle>
          <a:p>
            <a:fld id="{52953ED1-750B-419C-ADA2-5BD44376060A}" type="slidenum">
              <a:rPr lang="en-GB" smtClean="0"/>
              <a:pPr/>
              <a:t>‹#›</a:t>
            </a:fld>
            <a:endParaRPr lang="en-GB" dirty="0"/>
          </a:p>
        </p:txBody>
      </p:sp>
    </p:spTree>
    <p:extLst>
      <p:ext uri="{BB962C8B-B14F-4D97-AF65-F5344CB8AC3E}">
        <p14:creationId xmlns:p14="http://schemas.microsoft.com/office/powerpoint/2010/main" val="3304037660"/>
      </p:ext>
    </p:extLst>
  </p:cSld>
  <p:clrMapOvr>
    <a:masterClrMapping/>
  </p:clrMapOvr>
  <p:extLst>
    <p:ext uri="{DCECCB84-F9BA-43D5-87BE-67443E8EF086}">
      <p15:sldGuideLst xmlns:p15="http://schemas.microsoft.com/office/powerpoint/2012/main">
        <p15:guide id="1" pos="2381" userDrawn="1">
          <p15:clr>
            <a:srgbClr val="FBAE40"/>
          </p15:clr>
        </p15:guide>
        <p15:guide id="2" pos="2300" userDrawn="1">
          <p15:clr>
            <a:srgbClr val="FBAE40"/>
          </p15:clr>
        </p15:guide>
        <p15:guide id="3" pos="246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lo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DBDD6-5F0F-41C8-9A03-568D00991B6E}"/>
              </a:ext>
            </a:extLst>
          </p:cNvPr>
          <p:cNvSpPr>
            <a:spLocks noGrp="1"/>
          </p:cNvSpPr>
          <p:nvPr>
            <p:ph type="title" hasCustomPrompt="1"/>
          </p:nvPr>
        </p:nvSpPr>
        <p:spPr>
          <a:xfrm>
            <a:off x="598101" y="768938"/>
            <a:ext cx="6363474" cy="333001"/>
          </a:xfrm>
        </p:spPr>
        <p:txBody>
          <a:bodyPr/>
          <a:lstStyle>
            <a:lvl1pPr>
              <a:defRPr/>
            </a:lvl1pPr>
          </a:lstStyle>
          <a:p>
            <a:r>
              <a:rPr lang="en-US" dirty="0"/>
              <a:t>TITLE IN CAPS</a:t>
            </a:r>
            <a:endParaRPr lang="en-GB" dirty="0"/>
          </a:p>
        </p:txBody>
      </p:sp>
      <p:sp>
        <p:nvSpPr>
          <p:cNvPr id="4" name="Slide Number Placeholder 5">
            <a:extLst>
              <a:ext uri="{FF2B5EF4-FFF2-40B4-BE49-F238E27FC236}">
                <a16:creationId xmlns:a16="http://schemas.microsoft.com/office/drawing/2014/main" id="{16551489-A2F4-4699-9488-E07A6E293579}"/>
              </a:ext>
            </a:extLst>
          </p:cNvPr>
          <p:cNvSpPr>
            <a:spLocks noGrp="1"/>
          </p:cNvSpPr>
          <p:nvPr>
            <p:ph type="sldNum" sz="quarter" idx="4"/>
          </p:nvPr>
        </p:nvSpPr>
        <p:spPr>
          <a:xfrm>
            <a:off x="598573" y="10329250"/>
            <a:ext cx="6362530" cy="152354"/>
          </a:xfrm>
          <a:prstGeom prst="rect">
            <a:avLst/>
          </a:prstGeom>
        </p:spPr>
        <p:txBody>
          <a:bodyPr vert="horz" wrap="none" lIns="0" tIns="0" rIns="0" bIns="0" rtlCol="0" anchor="ctr">
            <a:noAutofit/>
          </a:bodyPr>
          <a:lstStyle>
            <a:lvl1pPr algn="ctr">
              <a:defRPr sz="990">
                <a:solidFill>
                  <a:schemeClr val="tx1">
                    <a:tint val="75000"/>
                  </a:schemeClr>
                </a:solidFill>
              </a:defRPr>
            </a:lvl1pPr>
          </a:lstStyle>
          <a:p>
            <a:fld id="{52953ED1-750B-419C-ADA2-5BD44376060A}" type="slidenum">
              <a:rPr lang="en-GB" smtClean="0"/>
              <a:pPr/>
              <a:t>‹#›</a:t>
            </a:fld>
            <a:endParaRPr lang="en-GB" dirty="0"/>
          </a:p>
        </p:txBody>
      </p:sp>
    </p:spTree>
    <p:extLst>
      <p:ext uri="{BB962C8B-B14F-4D97-AF65-F5344CB8AC3E}">
        <p14:creationId xmlns:p14="http://schemas.microsoft.com/office/powerpoint/2010/main" val="3197367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l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90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lain 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4FB60A-B0A5-49AE-8E5A-D5AE9295EFE3}"/>
              </a:ext>
            </a:extLst>
          </p:cNvPr>
          <p:cNvSpPr/>
          <p:nvPr userDrawn="1"/>
        </p:nvSpPr>
        <p:spPr>
          <a:xfrm>
            <a:off x="344033" y="381690"/>
            <a:ext cx="6872225" cy="10061726"/>
          </a:xfrm>
          <a:prstGeom prst="rect">
            <a:avLst/>
          </a:prstGeom>
          <a:solidFill>
            <a:srgbClr val="EDEEEF"/>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latin typeface="Segoe UI" panose="020B0502040204020203" pitchFamily="34" charset="0"/>
            </a:endParaRPr>
          </a:p>
        </p:txBody>
      </p:sp>
    </p:spTree>
    <p:extLst>
      <p:ext uri="{BB962C8B-B14F-4D97-AF65-F5344CB8AC3E}">
        <p14:creationId xmlns:p14="http://schemas.microsoft.com/office/powerpoint/2010/main" val="933024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3760D-34D0-44E6-AF37-142FB11EF2DD}"/>
              </a:ext>
            </a:extLst>
          </p:cNvPr>
          <p:cNvSpPr>
            <a:spLocks noGrp="1"/>
          </p:cNvSpPr>
          <p:nvPr>
            <p:ph type="title"/>
          </p:nvPr>
        </p:nvSpPr>
        <p:spPr>
          <a:xfrm>
            <a:off x="598101" y="768938"/>
            <a:ext cx="6363474" cy="333001"/>
          </a:xfrm>
          <a:prstGeom prst="rect">
            <a:avLst/>
          </a:prstGeom>
        </p:spPr>
        <p:txBody>
          <a:bodyPr vert="horz" lIns="0" tIns="0" rIns="0" bIns="0" rtlCol="0" anchor="t" anchorCtr="0">
            <a:spAutoFit/>
          </a:bodyPr>
          <a:lstStyle/>
          <a:p>
            <a:r>
              <a:rPr lang="en-US" dirty="0"/>
              <a:t>TITLE IN CAPS</a:t>
            </a:r>
            <a:endParaRPr lang="en-GB" dirty="0"/>
          </a:p>
        </p:txBody>
      </p:sp>
      <p:sp>
        <p:nvSpPr>
          <p:cNvPr id="3" name="Text Placeholder 2">
            <a:extLst>
              <a:ext uri="{FF2B5EF4-FFF2-40B4-BE49-F238E27FC236}">
                <a16:creationId xmlns:a16="http://schemas.microsoft.com/office/drawing/2014/main" id="{418BB98C-2BFA-4E68-ADBD-F9C7A4C5E341}"/>
              </a:ext>
            </a:extLst>
          </p:cNvPr>
          <p:cNvSpPr>
            <a:spLocks noGrp="1"/>
          </p:cNvSpPr>
          <p:nvPr>
            <p:ph type="body" idx="1"/>
          </p:nvPr>
        </p:nvSpPr>
        <p:spPr>
          <a:xfrm>
            <a:off x="598065" y="1781594"/>
            <a:ext cx="6363474" cy="8401071"/>
          </a:xfrm>
          <a:prstGeom prst="rect">
            <a:avLst/>
          </a:prstGeom>
        </p:spPr>
        <p:txBody>
          <a:bodyPr vert="horz" lIns="0" tIns="0" rIns="0" bIns="0" rtlCol="0">
            <a:noAutofit/>
          </a:bodyPr>
          <a:lstStyle/>
          <a:p>
            <a:pPr lvl="0"/>
            <a:r>
              <a:rPr lang="en-US" dirty="0"/>
              <a:t>Subtitle</a:t>
            </a:r>
          </a:p>
          <a:p>
            <a:pPr lvl="1"/>
            <a:r>
              <a:rPr lang="en-US" dirty="0"/>
              <a:t>Bold first paragraph text</a:t>
            </a:r>
          </a:p>
          <a:p>
            <a:pPr lvl="2"/>
            <a:r>
              <a:rPr lang="en-US" dirty="0"/>
              <a:t>Body text</a:t>
            </a:r>
          </a:p>
          <a:p>
            <a:pPr lvl="3"/>
            <a:r>
              <a:rPr lang="en-US" dirty="0"/>
              <a:t>Main bullet</a:t>
            </a:r>
          </a:p>
          <a:p>
            <a:pPr lvl="4"/>
            <a:r>
              <a:rPr lang="en-US" dirty="0"/>
              <a:t>Sub bullet</a:t>
            </a:r>
            <a:endParaRPr lang="en-GB" dirty="0"/>
          </a:p>
        </p:txBody>
      </p:sp>
      <p:sp>
        <p:nvSpPr>
          <p:cNvPr id="6" name="Slide Number Placeholder 5">
            <a:extLst>
              <a:ext uri="{FF2B5EF4-FFF2-40B4-BE49-F238E27FC236}">
                <a16:creationId xmlns:a16="http://schemas.microsoft.com/office/drawing/2014/main" id="{D97CA988-0C55-4D69-B53E-FC3243B77B4F}"/>
              </a:ext>
            </a:extLst>
          </p:cNvPr>
          <p:cNvSpPr>
            <a:spLocks noGrp="1"/>
          </p:cNvSpPr>
          <p:nvPr>
            <p:ph type="sldNum" sz="quarter" idx="4"/>
          </p:nvPr>
        </p:nvSpPr>
        <p:spPr>
          <a:xfrm>
            <a:off x="598573" y="10329250"/>
            <a:ext cx="6362530" cy="152354"/>
          </a:xfrm>
          <a:prstGeom prst="rect">
            <a:avLst/>
          </a:prstGeom>
        </p:spPr>
        <p:txBody>
          <a:bodyPr vert="horz" wrap="none" lIns="0" tIns="0" rIns="0" bIns="0" rtlCol="0" anchor="ctr">
            <a:noAutofit/>
          </a:bodyPr>
          <a:lstStyle>
            <a:lvl1pPr algn="ctr">
              <a:defRPr sz="990">
                <a:solidFill>
                  <a:schemeClr val="tx1">
                    <a:tint val="75000"/>
                  </a:schemeClr>
                </a:solidFill>
                <a:latin typeface="Segoe UI" panose="020B0502040204020203" pitchFamily="34" charset="0"/>
              </a:defRPr>
            </a:lvl1pPr>
          </a:lstStyle>
          <a:p>
            <a:fld id="{52953ED1-750B-419C-ADA2-5BD44376060A}" type="slidenum">
              <a:rPr lang="en-GB" smtClean="0"/>
              <a:pPr/>
              <a:t>‹#›</a:t>
            </a:fld>
            <a:endParaRPr lang="en-GB" dirty="0"/>
          </a:p>
        </p:txBody>
      </p:sp>
    </p:spTree>
    <p:extLst>
      <p:ext uri="{BB962C8B-B14F-4D97-AF65-F5344CB8AC3E}">
        <p14:creationId xmlns:p14="http://schemas.microsoft.com/office/powerpoint/2010/main" val="22891662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7" r:id="rId6"/>
  </p:sldLayoutIdLst>
  <p:hf hdr="0" ftr="0" dt="0"/>
  <p:txStyles>
    <p:titleStyle>
      <a:lvl1pPr algn="l" defTabSz="1425131" rtl="0" eaLnBrk="1" latinLnBrk="0" hangingPunct="1">
        <a:lnSpc>
          <a:spcPct val="85000"/>
        </a:lnSpc>
        <a:spcBef>
          <a:spcPct val="0"/>
        </a:spcBef>
        <a:buNone/>
        <a:defRPr sz="2545" b="1" kern="1200" spc="-14" baseline="0">
          <a:solidFill>
            <a:schemeClr val="tx2"/>
          </a:solidFill>
          <a:latin typeface="Segoe UI" panose="020B0502040204020203" pitchFamily="34" charset="0"/>
          <a:ea typeface="+mj-ea"/>
          <a:cs typeface="+mj-cs"/>
        </a:defRPr>
      </a:lvl1pPr>
    </p:titleStyle>
    <p:bodyStyle>
      <a:lvl1pPr marL="0" indent="0" algn="l" defTabSz="1425131" rtl="0" eaLnBrk="1" latinLnBrk="0" hangingPunct="1">
        <a:lnSpc>
          <a:spcPct val="100000"/>
        </a:lnSpc>
        <a:spcBef>
          <a:spcPts val="353"/>
        </a:spcBef>
        <a:spcAft>
          <a:spcPts val="353"/>
        </a:spcAft>
        <a:buFont typeface="Arial" panose="020B0604020202020204" pitchFamily="34" charset="0"/>
        <a:buNone/>
        <a:defRPr sz="1697" b="1" kern="1200" spc="-14" baseline="0">
          <a:solidFill>
            <a:schemeClr val="tx2"/>
          </a:solidFill>
          <a:latin typeface="Segoe UI" panose="020B0502040204020203" pitchFamily="34" charset="0"/>
          <a:ea typeface="+mn-ea"/>
          <a:cs typeface="+mn-cs"/>
        </a:defRPr>
      </a:lvl1pPr>
      <a:lvl2pPr marL="0" indent="0" algn="l" defTabSz="1425131" rtl="0" eaLnBrk="1" latinLnBrk="0" hangingPunct="1">
        <a:lnSpc>
          <a:spcPct val="100000"/>
        </a:lnSpc>
        <a:spcBef>
          <a:spcPts val="353"/>
        </a:spcBef>
        <a:spcAft>
          <a:spcPts val="353"/>
        </a:spcAft>
        <a:buFont typeface="Arial" panose="020B0604020202020204" pitchFamily="34" charset="0"/>
        <a:buNone/>
        <a:defRPr sz="1485" b="1" kern="1200">
          <a:solidFill>
            <a:schemeClr val="tx2"/>
          </a:solidFill>
          <a:latin typeface="Segoe UI" panose="020B0502040204020203" pitchFamily="34" charset="0"/>
          <a:ea typeface="+mn-ea"/>
          <a:cs typeface="+mn-cs"/>
        </a:defRPr>
      </a:lvl2pPr>
      <a:lvl3pPr marL="0" indent="0" algn="l" defTabSz="1425131" rtl="0" eaLnBrk="1" latinLnBrk="0" hangingPunct="1">
        <a:lnSpc>
          <a:spcPct val="100000"/>
        </a:lnSpc>
        <a:spcBef>
          <a:spcPts val="353"/>
        </a:spcBef>
        <a:spcAft>
          <a:spcPts val="353"/>
        </a:spcAft>
        <a:buFont typeface="Arial" panose="020B0604020202020204" pitchFamily="34" charset="0"/>
        <a:buNone/>
        <a:defRPr sz="1414" kern="1200">
          <a:solidFill>
            <a:schemeClr val="tx1"/>
          </a:solidFill>
          <a:latin typeface="Segoe UI" panose="020B0502040204020203" pitchFamily="34" charset="0"/>
          <a:ea typeface="+mn-ea"/>
          <a:cs typeface="+mn-cs"/>
        </a:defRPr>
      </a:lvl3pPr>
      <a:lvl4pPr marL="127251" indent="-127251" algn="l" defTabSz="1425131" rtl="0" eaLnBrk="1" latinLnBrk="0" hangingPunct="1">
        <a:lnSpc>
          <a:spcPct val="100000"/>
        </a:lnSpc>
        <a:spcBef>
          <a:spcPts val="353"/>
        </a:spcBef>
        <a:spcAft>
          <a:spcPts val="353"/>
        </a:spcAft>
        <a:buClr>
          <a:schemeClr val="accent2"/>
        </a:buClr>
        <a:buFont typeface="Arial" panose="020B0604020202020204" pitchFamily="34" charset="0"/>
        <a:buChar char="•"/>
        <a:defRPr sz="1414" kern="1200">
          <a:solidFill>
            <a:schemeClr val="tx1"/>
          </a:solidFill>
          <a:latin typeface="Segoe UI" panose="020B0502040204020203" pitchFamily="34" charset="0"/>
          <a:ea typeface="+mn-ea"/>
          <a:cs typeface="+mn-cs"/>
        </a:defRPr>
      </a:lvl4pPr>
      <a:lvl5pPr marL="254502" indent="-127251" algn="l" defTabSz="1425131" rtl="0" eaLnBrk="1" latinLnBrk="0" hangingPunct="1">
        <a:lnSpc>
          <a:spcPct val="100000"/>
        </a:lnSpc>
        <a:spcBef>
          <a:spcPts val="353"/>
        </a:spcBef>
        <a:spcAft>
          <a:spcPts val="353"/>
        </a:spcAft>
        <a:buClr>
          <a:schemeClr val="tx1">
            <a:lumMod val="40000"/>
            <a:lumOff val="60000"/>
          </a:schemeClr>
        </a:buClr>
        <a:buFont typeface="Roboto" panose="02000000000000000000" pitchFamily="2" charset="0"/>
        <a:buChar char="-"/>
        <a:defRPr sz="1273" kern="1200">
          <a:solidFill>
            <a:schemeClr val="tx1">
              <a:lumMod val="60000"/>
              <a:lumOff val="40000"/>
            </a:schemeClr>
          </a:solidFill>
          <a:latin typeface="Segoe UI" panose="020B0502040204020203" pitchFamily="34" charset="0"/>
          <a:ea typeface="+mn-ea"/>
          <a:cs typeface="+mn-cs"/>
        </a:defRPr>
      </a:lvl5pPr>
      <a:lvl6pPr marL="3919110" indent="-356283" algn="l" defTabSz="1425131" rtl="0" eaLnBrk="1" latinLnBrk="0" hangingPunct="1">
        <a:lnSpc>
          <a:spcPct val="90000"/>
        </a:lnSpc>
        <a:spcBef>
          <a:spcPts val="779"/>
        </a:spcBef>
        <a:buFont typeface="Arial" panose="020B0604020202020204" pitchFamily="34" charset="0"/>
        <a:buChar char="•"/>
        <a:defRPr sz="2805" kern="1200">
          <a:solidFill>
            <a:schemeClr val="tx1"/>
          </a:solidFill>
          <a:latin typeface="+mn-lt"/>
          <a:ea typeface="+mn-ea"/>
          <a:cs typeface="+mn-cs"/>
        </a:defRPr>
      </a:lvl6pPr>
      <a:lvl7pPr marL="4631675" indent="-356283" algn="l" defTabSz="1425131" rtl="0" eaLnBrk="1" latinLnBrk="0" hangingPunct="1">
        <a:lnSpc>
          <a:spcPct val="90000"/>
        </a:lnSpc>
        <a:spcBef>
          <a:spcPts val="779"/>
        </a:spcBef>
        <a:buFont typeface="Arial" panose="020B0604020202020204" pitchFamily="34" charset="0"/>
        <a:buChar char="•"/>
        <a:defRPr sz="2805" kern="1200">
          <a:solidFill>
            <a:schemeClr val="tx1"/>
          </a:solidFill>
          <a:latin typeface="+mn-lt"/>
          <a:ea typeface="+mn-ea"/>
          <a:cs typeface="+mn-cs"/>
        </a:defRPr>
      </a:lvl7pPr>
      <a:lvl8pPr marL="5344241" indent="-356283" algn="l" defTabSz="1425131" rtl="0" eaLnBrk="1" latinLnBrk="0" hangingPunct="1">
        <a:lnSpc>
          <a:spcPct val="90000"/>
        </a:lnSpc>
        <a:spcBef>
          <a:spcPts val="779"/>
        </a:spcBef>
        <a:buFont typeface="Arial" panose="020B0604020202020204" pitchFamily="34" charset="0"/>
        <a:buChar char="•"/>
        <a:defRPr sz="2805" kern="1200">
          <a:solidFill>
            <a:schemeClr val="tx1"/>
          </a:solidFill>
          <a:latin typeface="+mn-lt"/>
          <a:ea typeface="+mn-ea"/>
          <a:cs typeface="+mn-cs"/>
        </a:defRPr>
      </a:lvl8pPr>
      <a:lvl9pPr marL="6056807" indent="-356283" algn="l" defTabSz="1425131" rtl="0" eaLnBrk="1" latinLnBrk="0" hangingPunct="1">
        <a:lnSpc>
          <a:spcPct val="90000"/>
        </a:lnSpc>
        <a:spcBef>
          <a:spcPts val="779"/>
        </a:spcBef>
        <a:buFont typeface="Arial" panose="020B0604020202020204" pitchFamily="34" charset="0"/>
        <a:buChar char="•"/>
        <a:defRPr sz="2805" kern="1200">
          <a:solidFill>
            <a:schemeClr val="tx1"/>
          </a:solidFill>
          <a:latin typeface="+mn-lt"/>
          <a:ea typeface="+mn-ea"/>
          <a:cs typeface="+mn-cs"/>
        </a:defRPr>
      </a:lvl9pPr>
    </p:bodyStyle>
    <p:otherStyle>
      <a:defPPr>
        <a:defRPr lang="en-US"/>
      </a:defPPr>
      <a:lvl1pPr marL="0" algn="l" defTabSz="1425131" rtl="0" eaLnBrk="1" latinLnBrk="0" hangingPunct="1">
        <a:defRPr sz="2805" kern="1200">
          <a:solidFill>
            <a:schemeClr val="tx1"/>
          </a:solidFill>
          <a:latin typeface="+mn-lt"/>
          <a:ea typeface="+mn-ea"/>
          <a:cs typeface="+mn-cs"/>
        </a:defRPr>
      </a:lvl1pPr>
      <a:lvl2pPr marL="712566" algn="l" defTabSz="1425131" rtl="0" eaLnBrk="1" latinLnBrk="0" hangingPunct="1">
        <a:defRPr sz="2805" kern="1200">
          <a:solidFill>
            <a:schemeClr val="tx1"/>
          </a:solidFill>
          <a:latin typeface="+mn-lt"/>
          <a:ea typeface="+mn-ea"/>
          <a:cs typeface="+mn-cs"/>
        </a:defRPr>
      </a:lvl2pPr>
      <a:lvl3pPr marL="1425131" algn="l" defTabSz="1425131" rtl="0" eaLnBrk="1" latinLnBrk="0" hangingPunct="1">
        <a:defRPr sz="2805" kern="1200">
          <a:solidFill>
            <a:schemeClr val="tx1"/>
          </a:solidFill>
          <a:latin typeface="+mn-lt"/>
          <a:ea typeface="+mn-ea"/>
          <a:cs typeface="+mn-cs"/>
        </a:defRPr>
      </a:lvl3pPr>
      <a:lvl4pPr marL="2137697" algn="l" defTabSz="1425131" rtl="0" eaLnBrk="1" latinLnBrk="0" hangingPunct="1">
        <a:defRPr sz="2805" kern="1200">
          <a:solidFill>
            <a:schemeClr val="tx1"/>
          </a:solidFill>
          <a:latin typeface="+mn-lt"/>
          <a:ea typeface="+mn-ea"/>
          <a:cs typeface="+mn-cs"/>
        </a:defRPr>
      </a:lvl4pPr>
      <a:lvl5pPr marL="2850261" algn="l" defTabSz="1425131" rtl="0" eaLnBrk="1" latinLnBrk="0" hangingPunct="1">
        <a:defRPr sz="2805" kern="1200">
          <a:solidFill>
            <a:schemeClr val="tx1"/>
          </a:solidFill>
          <a:latin typeface="+mn-lt"/>
          <a:ea typeface="+mn-ea"/>
          <a:cs typeface="+mn-cs"/>
        </a:defRPr>
      </a:lvl5pPr>
      <a:lvl6pPr marL="3562827" algn="l" defTabSz="1425131" rtl="0" eaLnBrk="1" latinLnBrk="0" hangingPunct="1">
        <a:defRPr sz="2805" kern="1200">
          <a:solidFill>
            <a:schemeClr val="tx1"/>
          </a:solidFill>
          <a:latin typeface="+mn-lt"/>
          <a:ea typeface="+mn-ea"/>
          <a:cs typeface="+mn-cs"/>
        </a:defRPr>
      </a:lvl6pPr>
      <a:lvl7pPr marL="4275393" algn="l" defTabSz="1425131" rtl="0" eaLnBrk="1" latinLnBrk="0" hangingPunct="1">
        <a:defRPr sz="2805" kern="1200">
          <a:solidFill>
            <a:schemeClr val="tx1"/>
          </a:solidFill>
          <a:latin typeface="+mn-lt"/>
          <a:ea typeface="+mn-ea"/>
          <a:cs typeface="+mn-cs"/>
        </a:defRPr>
      </a:lvl7pPr>
      <a:lvl8pPr marL="4987958" algn="l" defTabSz="1425131" rtl="0" eaLnBrk="1" latinLnBrk="0" hangingPunct="1">
        <a:defRPr sz="2805" kern="1200">
          <a:solidFill>
            <a:schemeClr val="tx1"/>
          </a:solidFill>
          <a:latin typeface="+mn-lt"/>
          <a:ea typeface="+mn-ea"/>
          <a:cs typeface="+mn-cs"/>
        </a:defRPr>
      </a:lvl8pPr>
      <a:lvl9pPr marL="5700524" algn="l" defTabSz="1425131" rtl="0" eaLnBrk="1" latinLnBrk="0" hangingPunct="1">
        <a:defRPr sz="2805" kern="1200">
          <a:solidFill>
            <a:schemeClr val="tx1"/>
          </a:solidFill>
          <a:latin typeface="+mn-lt"/>
          <a:ea typeface="+mn-ea"/>
          <a:cs typeface="+mn-cs"/>
        </a:defRPr>
      </a:lvl9pPr>
    </p:otherStyle>
  </p:txStyles>
  <p:extLst>
    <p:ext uri="{27BBF7A9-308A-43DC-89C8-2F10F3537804}">
      <p15:sldGuideLst xmlns:p15="http://schemas.microsoft.com/office/powerpoint/2012/main">
        <p15:guide id="36" orient="horz" pos="3368" userDrawn="1">
          <p15:clr>
            <a:srgbClr val="F26B43"/>
          </p15:clr>
        </p15:guide>
        <p15:guide id="37" pos="2381" userDrawn="1">
          <p15:clr>
            <a:srgbClr val="F26B43"/>
          </p15:clr>
        </p15:guide>
        <p15:guide id="38" pos="216" userDrawn="1">
          <p15:clr>
            <a:srgbClr val="F26B43"/>
          </p15:clr>
        </p15:guide>
        <p15:guide id="39" pos="297" userDrawn="1">
          <p15:clr>
            <a:srgbClr val="F26B43"/>
          </p15:clr>
        </p15:guide>
        <p15:guide id="40" pos="378" userDrawn="1">
          <p15:clr>
            <a:srgbClr val="5ACBF0"/>
          </p15:clr>
        </p15:guide>
        <p15:guide id="41" pos="4384" userDrawn="1">
          <p15:clr>
            <a:srgbClr val="5ACBF0"/>
          </p15:clr>
        </p15:guide>
        <p15:guide id="42" pos="4465" userDrawn="1">
          <p15:clr>
            <a:srgbClr val="F26B43"/>
          </p15:clr>
        </p15:guide>
        <p15:guide id="43" pos="4546" userDrawn="1">
          <p15:clr>
            <a:srgbClr val="F26B43"/>
          </p15:clr>
        </p15:guide>
        <p15:guide id="44" orient="horz" pos="240" userDrawn="1">
          <p15:clr>
            <a:srgbClr val="F26B43"/>
          </p15:clr>
        </p15:guide>
        <p15:guide id="45" orient="horz" pos="6575" userDrawn="1">
          <p15:clr>
            <a:srgbClr val="F26B43"/>
          </p15:clr>
        </p15:guide>
        <p15:guide id="46" orient="horz" pos="400" userDrawn="1">
          <p15:clr>
            <a:srgbClr val="F26B43"/>
          </p15:clr>
        </p15:guide>
        <p15:guide id="47" orient="horz" pos="642" userDrawn="1">
          <p15:clr>
            <a:srgbClr val="F26B43"/>
          </p15:clr>
        </p15:guide>
        <p15:guide id="48" orient="horz" pos="6495" userDrawn="1">
          <p15:clr>
            <a:srgbClr val="F26B43"/>
          </p15:clr>
        </p15:guide>
        <p15:guide id="49" orient="horz" pos="6414" userDrawn="1">
          <p15:clr>
            <a:srgbClr val="F26B43"/>
          </p15:clr>
        </p15:guide>
        <p15:guide id="50" orient="horz" pos="1123" userDrawn="1">
          <p15:clr>
            <a:srgbClr val="F26B43"/>
          </p15:clr>
        </p15:guide>
        <p15:guide id="51" orient="horz" pos="63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4F0E515-6CFE-410D-9BCA-030E1FBFC117}"/>
              </a:ext>
            </a:extLst>
          </p:cNvPr>
          <p:cNvSpPr/>
          <p:nvPr/>
        </p:nvSpPr>
        <p:spPr>
          <a:xfrm>
            <a:off x="344033" y="383186"/>
            <a:ext cx="6872225" cy="54992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latin typeface="Segoe UI" panose="020B0502040204020203" pitchFamily="34" charset="0"/>
            </a:endParaRPr>
          </a:p>
        </p:txBody>
      </p:sp>
      <p:grpSp>
        <p:nvGrpSpPr>
          <p:cNvPr id="3" name="Group 2">
            <a:extLst>
              <a:ext uri="{FF2B5EF4-FFF2-40B4-BE49-F238E27FC236}">
                <a16:creationId xmlns:a16="http://schemas.microsoft.com/office/drawing/2014/main" id="{8807355E-EACC-459D-A0FE-CC25BC5D2FE4}"/>
              </a:ext>
            </a:extLst>
          </p:cNvPr>
          <p:cNvGrpSpPr>
            <a:grpSpLocks noChangeAspect="1"/>
          </p:cNvGrpSpPr>
          <p:nvPr/>
        </p:nvGrpSpPr>
        <p:grpSpPr>
          <a:xfrm>
            <a:off x="725803" y="1655598"/>
            <a:ext cx="1018005" cy="1018005"/>
            <a:chOff x="506939" y="1945442"/>
            <a:chExt cx="900000" cy="900000"/>
          </a:xfrm>
          <a:solidFill>
            <a:schemeClr val="tx2"/>
          </a:solidFill>
        </p:grpSpPr>
        <p:sp>
          <p:nvSpPr>
            <p:cNvPr id="7" name="Oval 6">
              <a:extLst>
                <a:ext uri="{FF2B5EF4-FFF2-40B4-BE49-F238E27FC236}">
                  <a16:creationId xmlns:a16="http://schemas.microsoft.com/office/drawing/2014/main" id="{138B8BB4-5F64-4BDA-905F-BF8621F7FB16}"/>
                </a:ext>
              </a:extLst>
            </p:cNvPr>
            <p:cNvSpPr>
              <a:spLocks noChangeAspect="1"/>
            </p:cNvSpPr>
            <p:nvPr/>
          </p:nvSpPr>
          <p:spPr>
            <a:xfrm>
              <a:off x="506939" y="1945442"/>
              <a:ext cx="900000" cy="90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50900" rtlCol="0" anchor="b" anchorCtr="0"/>
            <a:lstStyle/>
            <a:p>
              <a:pPr algn="ctr">
                <a:lnSpc>
                  <a:spcPct val="95000"/>
                </a:lnSpc>
              </a:pPr>
              <a:endParaRPr lang="en-GB" sz="1979" b="1" spc="-17" dirty="0">
                <a:solidFill>
                  <a:schemeClr val="tx2"/>
                </a:solidFill>
                <a:latin typeface="Segoe UI" panose="020B0502040204020203" pitchFamily="34" charset="0"/>
              </a:endParaRPr>
            </a:p>
          </p:txBody>
        </p:sp>
        <p:sp>
          <p:nvSpPr>
            <p:cNvPr id="8" name="Freeform: Shape 7">
              <a:extLst>
                <a:ext uri="{FF2B5EF4-FFF2-40B4-BE49-F238E27FC236}">
                  <a16:creationId xmlns:a16="http://schemas.microsoft.com/office/drawing/2014/main" id="{E27CFC91-06C8-4278-A886-A4D4DE8764E1}"/>
                </a:ext>
              </a:extLst>
            </p:cNvPr>
            <p:cNvSpPr>
              <a:spLocks noChangeAspect="1"/>
            </p:cNvSpPr>
            <p:nvPr/>
          </p:nvSpPr>
          <p:spPr>
            <a:xfrm>
              <a:off x="686939" y="2133672"/>
              <a:ext cx="540000" cy="523539"/>
            </a:xfrm>
            <a:custGeom>
              <a:avLst/>
              <a:gdLst>
                <a:gd name="connsiteX0" fmla="*/ 83350 w 1089194"/>
                <a:gd name="connsiteY0" fmla="*/ 347679 h 1055987"/>
                <a:gd name="connsiteX1" fmla="*/ 105931 w 1089194"/>
                <a:gd name="connsiteY1" fmla="*/ 325098 h 1055987"/>
                <a:gd name="connsiteX2" fmla="*/ 128512 w 1089194"/>
                <a:gd name="connsiteY2" fmla="*/ 347679 h 1055987"/>
                <a:gd name="connsiteX3" fmla="*/ 105931 w 1089194"/>
                <a:gd name="connsiteY3" fmla="*/ 370260 h 1055987"/>
                <a:gd name="connsiteX4" fmla="*/ 83350 w 1089194"/>
                <a:gd name="connsiteY4" fmla="*/ 347679 h 1055987"/>
                <a:gd name="connsiteX5" fmla="*/ 546258 w 1089194"/>
                <a:gd name="connsiteY5" fmla="*/ 50143 h 1055987"/>
                <a:gd name="connsiteX6" fmla="*/ 568839 w 1089194"/>
                <a:gd name="connsiteY6" fmla="*/ 27562 h 1055987"/>
                <a:gd name="connsiteX7" fmla="*/ 546258 w 1089194"/>
                <a:gd name="connsiteY7" fmla="*/ 4981 h 1055987"/>
                <a:gd name="connsiteX8" fmla="*/ 523677 w 1089194"/>
                <a:gd name="connsiteY8" fmla="*/ 27562 h 1055987"/>
                <a:gd name="connsiteX9" fmla="*/ 546258 w 1089194"/>
                <a:gd name="connsiteY9" fmla="*/ 50143 h 1055987"/>
                <a:gd name="connsiteX10" fmla="*/ 987249 w 1089194"/>
                <a:gd name="connsiteY10" fmla="*/ 370260 h 1055987"/>
                <a:gd name="connsiteX11" fmla="*/ 1009830 w 1089194"/>
                <a:gd name="connsiteY11" fmla="*/ 347679 h 1055987"/>
                <a:gd name="connsiteX12" fmla="*/ 987249 w 1089194"/>
                <a:gd name="connsiteY12" fmla="*/ 325098 h 1055987"/>
                <a:gd name="connsiteX13" fmla="*/ 964668 w 1089194"/>
                <a:gd name="connsiteY13" fmla="*/ 347679 h 1055987"/>
                <a:gd name="connsiteX14" fmla="*/ 987249 w 1089194"/>
                <a:gd name="connsiteY14" fmla="*/ 370260 h 1055987"/>
                <a:gd name="connsiteX15" fmla="*/ 274623 w 1089194"/>
                <a:gd name="connsiteY15" fmla="*/ 843130 h 1055987"/>
                <a:gd name="connsiteX16" fmla="*/ 252042 w 1089194"/>
                <a:gd name="connsiteY16" fmla="*/ 865711 h 1055987"/>
                <a:gd name="connsiteX17" fmla="*/ 274623 w 1089194"/>
                <a:gd name="connsiteY17" fmla="*/ 888292 h 1055987"/>
                <a:gd name="connsiteX18" fmla="*/ 297204 w 1089194"/>
                <a:gd name="connsiteY18" fmla="*/ 865711 h 1055987"/>
                <a:gd name="connsiteX19" fmla="*/ 274623 w 1089194"/>
                <a:gd name="connsiteY19" fmla="*/ 843130 h 1055987"/>
                <a:gd name="connsiteX20" fmla="*/ 818557 w 1089194"/>
                <a:gd name="connsiteY20" fmla="*/ 843130 h 1055987"/>
                <a:gd name="connsiteX21" fmla="*/ 795976 w 1089194"/>
                <a:gd name="connsiteY21" fmla="*/ 865711 h 1055987"/>
                <a:gd name="connsiteX22" fmla="*/ 818557 w 1089194"/>
                <a:gd name="connsiteY22" fmla="*/ 888292 h 1055987"/>
                <a:gd name="connsiteX23" fmla="*/ 841137 w 1089194"/>
                <a:gd name="connsiteY23" fmla="*/ 865711 h 1055987"/>
                <a:gd name="connsiteX24" fmla="*/ 818557 w 1089194"/>
                <a:gd name="connsiteY24" fmla="*/ 843130 h 1055987"/>
                <a:gd name="connsiteX25" fmla="*/ 1088863 w 1089194"/>
                <a:gd name="connsiteY25" fmla="*/ 633925 h 1055987"/>
                <a:gd name="connsiteX26" fmla="*/ 987249 w 1089194"/>
                <a:gd name="connsiteY26" fmla="*/ 735539 h 1055987"/>
                <a:gd name="connsiteX27" fmla="*/ 885635 w 1089194"/>
                <a:gd name="connsiteY27" fmla="*/ 633925 h 1055987"/>
                <a:gd name="connsiteX28" fmla="*/ 885635 w 1089194"/>
                <a:gd name="connsiteY28" fmla="*/ 630604 h 1055987"/>
                <a:gd name="connsiteX29" fmla="*/ 805274 w 1089194"/>
                <a:gd name="connsiteY29" fmla="*/ 604702 h 1055987"/>
                <a:gd name="connsiteX30" fmla="*/ 734875 w 1089194"/>
                <a:gd name="connsiteY30" fmla="*/ 701667 h 1055987"/>
                <a:gd name="connsiteX31" fmla="*/ 753471 w 1089194"/>
                <a:gd name="connsiteY31" fmla="*/ 726905 h 1055987"/>
                <a:gd name="connsiteX32" fmla="*/ 759448 w 1089194"/>
                <a:gd name="connsiteY32" fmla="*/ 726905 h 1055987"/>
                <a:gd name="connsiteX33" fmla="*/ 815900 w 1089194"/>
                <a:gd name="connsiteY33" fmla="*/ 783357 h 1055987"/>
                <a:gd name="connsiteX34" fmla="*/ 759448 w 1089194"/>
                <a:gd name="connsiteY34" fmla="*/ 839809 h 1055987"/>
                <a:gd name="connsiteX35" fmla="*/ 702996 w 1089194"/>
                <a:gd name="connsiteY35" fmla="*/ 783357 h 1055987"/>
                <a:gd name="connsiteX36" fmla="*/ 707645 w 1089194"/>
                <a:gd name="connsiteY36" fmla="*/ 760112 h 1055987"/>
                <a:gd name="connsiteX37" fmla="*/ 689049 w 1089194"/>
                <a:gd name="connsiteY37" fmla="*/ 734875 h 1055987"/>
                <a:gd name="connsiteX38" fmla="*/ 574816 w 1089194"/>
                <a:gd name="connsiteY38" fmla="*/ 772067 h 1055987"/>
                <a:gd name="connsiteX39" fmla="*/ 574816 w 1089194"/>
                <a:gd name="connsiteY39" fmla="*/ 856413 h 1055987"/>
                <a:gd name="connsiteX40" fmla="*/ 648536 w 1089194"/>
                <a:gd name="connsiteY40" fmla="*/ 954042 h 1055987"/>
                <a:gd name="connsiteX41" fmla="*/ 546922 w 1089194"/>
                <a:gd name="connsiteY41" fmla="*/ 1055656 h 1055987"/>
                <a:gd name="connsiteX42" fmla="*/ 445308 w 1089194"/>
                <a:gd name="connsiteY42" fmla="*/ 954042 h 1055987"/>
                <a:gd name="connsiteX43" fmla="*/ 519028 w 1089194"/>
                <a:gd name="connsiteY43" fmla="*/ 856413 h 1055987"/>
                <a:gd name="connsiteX44" fmla="*/ 519028 w 1089194"/>
                <a:gd name="connsiteY44" fmla="*/ 772067 h 1055987"/>
                <a:gd name="connsiteX45" fmla="*/ 404795 w 1089194"/>
                <a:gd name="connsiteY45" fmla="*/ 734875 h 1055987"/>
                <a:gd name="connsiteX46" fmla="*/ 386199 w 1089194"/>
                <a:gd name="connsiteY46" fmla="*/ 760112 h 1055987"/>
                <a:gd name="connsiteX47" fmla="*/ 390848 w 1089194"/>
                <a:gd name="connsiteY47" fmla="*/ 783357 h 1055987"/>
                <a:gd name="connsiteX48" fmla="*/ 334396 w 1089194"/>
                <a:gd name="connsiteY48" fmla="*/ 839809 h 1055987"/>
                <a:gd name="connsiteX49" fmla="*/ 277944 w 1089194"/>
                <a:gd name="connsiteY49" fmla="*/ 783357 h 1055987"/>
                <a:gd name="connsiteX50" fmla="*/ 334396 w 1089194"/>
                <a:gd name="connsiteY50" fmla="*/ 726905 h 1055987"/>
                <a:gd name="connsiteX51" fmla="*/ 340373 w 1089194"/>
                <a:gd name="connsiteY51" fmla="*/ 726905 h 1055987"/>
                <a:gd name="connsiteX52" fmla="*/ 358969 w 1089194"/>
                <a:gd name="connsiteY52" fmla="*/ 701667 h 1055987"/>
                <a:gd name="connsiteX53" fmla="*/ 288570 w 1089194"/>
                <a:gd name="connsiteY53" fmla="*/ 604702 h 1055987"/>
                <a:gd name="connsiteX54" fmla="*/ 208209 w 1089194"/>
                <a:gd name="connsiteY54" fmla="*/ 630604 h 1055987"/>
                <a:gd name="connsiteX55" fmla="*/ 208209 w 1089194"/>
                <a:gd name="connsiteY55" fmla="*/ 633925 h 1055987"/>
                <a:gd name="connsiteX56" fmla="*/ 106595 w 1089194"/>
                <a:gd name="connsiteY56" fmla="*/ 735539 h 1055987"/>
                <a:gd name="connsiteX57" fmla="*/ 4981 w 1089194"/>
                <a:gd name="connsiteY57" fmla="*/ 633925 h 1055987"/>
                <a:gd name="connsiteX58" fmla="*/ 106595 w 1089194"/>
                <a:gd name="connsiteY58" fmla="*/ 532311 h 1055987"/>
                <a:gd name="connsiteX59" fmla="*/ 190941 w 1089194"/>
                <a:gd name="connsiteY59" fmla="*/ 576808 h 1055987"/>
                <a:gd name="connsiteX60" fmla="*/ 271303 w 1089194"/>
                <a:gd name="connsiteY60" fmla="*/ 550907 h 1055987"/>
                <a:gd name="connsiteX61" fmla="*/ 264661 w 1089194"/>
                <a:gd name="connsiteY61" fmla="*/ 491134 h 1055987"/>
                <a:gd name="connsiteX62" fmla="*/ 271303 w 1089194"/>
                <a:gd name="connsiteY62" fmla="*/ 431361 h 1055987"/>
                <a:gd name="connsiteX63" fmla="*/ 241416 w 1089194"/>
                <a:gd name="connsiteY63" fmla="*/ 421399 h 1055987"/>
                <a:gd name="connsiteX64" fmla="*/ 203560 w 1089194"/>
                <a:gd name="connsiteY64" fmla="*/ 436010 h 1055987"/>
                <a:gd name="connsiteX65" fmla="*/ 147108 w 1089194"/>
                <a:gd name="connsiteY65" fmla="*/ 379558 h 1055987"/>
                <a:gd name="connsiteX66" fmla="*/ 203560 w 1089194"/>
                <a:gd name="connsiteY66" fmla="*/ 323106 h 1055987"/>
                <a:gd name="connsiteX67" fmla="*/ 258684 w 1089194"/>
                <a:gd name="connsiteY67" fmla="*/ 367603 h 1055987"/>
                <a:gd name="connsiteX68" fmla="*/ 288570 w 1089194"/>
                <a:gd name="connsiteY68" fmla="*/ 377565 h 1055987"/>
                <a:gd name="connsiteX69" fmla="*/ 358969 w 1089194"/>
                <a:gd name="connsiteY69" fmla="*/ 280601 h 1055987"/>
                <a:gd name="connsiteX70" fmla="*/ 309159 w 1089194"/>
                <a:gd name="connsiteY70" fmla="*/ 211530 h 1055987"/>
                <a:gd name="connsiteX71" fmla="*/ 274623 w 1089194"/>
                <a:gd name="connsiteY71" fmla="*/ 217507 h 1055987"/>
                <a:gd name="connsiteX72" fmla="*/ 173009 w 1089194"/>
                <a:gd name="connsiteY72" fmla="*/ 115893 h 1055987"/>
                <a:gd name="connsiteX73" fmla="*/ 274623 w 1089194"/>
                <a:gd name="connsiteY73" fmla="*/ 14279 h 1055987"/>
                <a:gd name="connsiteX74" fmla="*/ 376237 w 1089194"/>
                <a:gd name="connsiteY74" fmla="*/ 115893 h 1055987"/>
                <a:gd name="connsiteX75" fmla="*/ 354985 w 1089194"/>
                <a:gd name="connsiteY75" fmla="*/ 178322 h 1055987"/>
                <a:gd name="connsiteX76" fmla="*/ 404795 w 1089194"/>
                <a:gd name="connsiteY76" fmla="*/ 246729 h 1055987"/>
                <a:gd name="connsiteX77" fmla="*/ 519028 w 1089194"/>
                <a:gd name="connsiteY77" fmla="*/ 209537 h 1055987"/>
                <a:gd name="connsiteX78" fmla="*/ 519028 w 1089194"/>
                <a:gd name="connsiteY78" fmla="*/ 178322 h 1055987"/>
                <a:gd name="connsiteX79" fmla="*/ 490470 w 1089194"/>
                <a:gd name="connsiteY79" fmla="*/ 129176 h 1055987"/>
                <a:gd name="connsiteX80" fmla="*/ 546922 w 1089194"/>
                <a:gd name="connsiteY80" fmla="*/ 72724 h 1055987"/>
                <a:gd name="connsiteX81" fmla="*/ 603374 w 1089194"/>
                <a:gd name="connsiteY81" fmla="*/ 129176 h 1055987"/>
                <a:gd name="connsiteX82" fmla="*/ 574816 w 1089194"/>
                <a:gd name="connsiteY82" fmla="*/ 178322 h 1055987"/>
                <a:gd name="connsiteX83" fmla="*/ 574816 w 1089194"/>
                <a:gd name="connsiteY83" fmla="*/ 210201 h 1055987"/>
                <a:gd name="connsiteX84" fmla="*/ 689049 w 1089194"/>
                <a:gd name="connsiteY84" fmla="*/ 247393 h 1055987"/>
                <a:gd name="connsiteX85" fmla="*/ 738859 w 1089194"/>
                <a:gd name="connsiteY85" fmla="*/ 178987 h 1055987"/>
                <a:gd name="connsiteX86" fmla="*/ 717607 w 1089194"/>
                <a:gd name="connsiteY86" fmla="*/ 116557 h 1055987"/>
                <a:gd name="connsiteX87" fmla="*/ 819221 w 1089194"/>
                <a:gd name="connsiteY87" fmla="*/ 14943 h 1055987"/>
                <a:gd name="connsiteX88" fmla="*/ 920835 w 1089194"/>
                <a:gd name="connsiteY88" fmla="*/ 116557 h 1055987"/>
                <a:gd name="connsiteX89" fmla="*/ 819221 w 1089194"/>
                <a:gd name="connsiteY89" fmla="*/ 218171 h 1055987"/>
                <a:gd name="connsiteX90" fmla="*/ 784685 w 1089194"/>
                <a:gd name="connsiteY90" fmla="*/ 212194 h 1055987"/>
                <a:gd name="connsiteX91" fmla="*/ 734875 w 1089194"/>
                <a:gd name="connsiteY91" fmla="*/ 280601 h 1055987"/>
                <a:gd name="connsiteX92" fmla="*/ 805274 w 1089194"/>
                <a:gd name="connsiteY92" fmla="*/ 377565 h 1055987"/>
                <a:gd name="connsiteX93" fmla="*/ 835160 w 1089194"/>
                <a:gd name="connsiteY93" fmla="*/ 367603 h 1055987"/>
                <a:gd name="connsiteX94" fmla="*/ 890284 w 1089194"/>
                <a:gd name="connsiteY94" fmla="*/ 323106 h 1055987"/>
                <a:gd name="connsiteX95" fmla="*/ 946736 w 1089194"/>
                <a:gd name="connsiteY95" fmla="*/ 379558 h 1055987"/>
                <a:gd name="connsiteX96" fmla="*/ 890284 w 1089194"/>
                <a:gd name="connsiteY96" fmla="*/ 436010 h 1055987"/>
                <a:gd name="connsiteX97" fmla="*/ 852428 w 1089194"/>
                <a:gd name="connsiteY97" fmla="*/ 421399 h 1055987"/>
                <a:gd name="connsiteX98" fmla="*/ 822542 w 1089194"/>
                <a:gd name="connsiteY98" fmla="*/ 431361 h 1055987"/>
                <a:gd name="connsiteX99" fmla="*/ 829183 w 1089194"/>
                <a:gd name="connsiteY99" fmla="*/ 491134 h 1055987"/>
                <a:gd name="connsiteX100" fmla="*/ 822542 w 1089194"/>
                <a:gd name="connsiteY100" fmla="*/ 550907 h 1055987"/>
                <a:gd name="connsiteX101" fmla="*/ 902903 w 1089194"/>
                <a:gd name="connsiteY101" fmla="*/ 576808 h 1055987"/>
                <a:gd name="connsiteX102" fmla="*/ 987249 w 1089194"/>
                <a:gd name="connsiteY102" fmla="*/ 532311 h 1055987"/>
                <a:gd name="connsiteX103" fmla="*/ 1088863 w 1089194"/>
                <a:gd name="connsiteY103" fmla="*/ 633925 h 1055987"/>
                <a:gd name="connsiteX104" fmla="*/ 773395 w 1089194"/>
                <a:gd name="connsiteY104" fmla="*/ 115893 h 1055987"/>
                <a:gd name="connsiteX105" fmla="*/ 818557 w 1089194"/>
                <a:gd name="connsiteY105" fmla="*/ 161055 h 1055987"/>
                <a:gd name="connsiteX106" fmla="*/ 863718 w 1089194"/>
                <a:gd name="connsiteY106" fmla="*/ 115893 h 1055987"/>
                <a:gd name="connsiteX107" fmla="*/ 818557 w 1089194"/>
                <a:gd name="connsiteY107" fmla="*/ 70731 h 1055987"/>
                <a:gd name="connsiteX108" fmla="*/ 773395 w 1089194"/>
                <a:gd name="connsiteY108" fmla="*/ 115893 h 1055987"/>
                <a:gd name="connsiteX109" fmla="*/ 319785 w 1089194"/>
                <a:gd name="connsiteY109" fmla="*/ 115893 h 1055987"/>
                <a:gd name="connsiteX110" fmla="*/ 274623 w 1089194"/>
                <a:gd name="connsiteY110" fmla="*/ 70731 h 1055987"/>
                <a:gd name="connsiteX111" fmla="*/ 229461 w 1089194"/>
                <a:gd name="connsiteY111" fmla="*/ 115893 h 1055987"/>
                <a:gd name="connsiteX112" fmla="*/ 274623 w 1089194"/>
                <a:gd name="connsiteY112" fmla="*/ 161055 h 1055987"/>
                <a:gd name="connsiteX113" fmla="*/ 319785 w 1089194"/>
                <a:gd name="connsiteY113" fmla="*/ 115893 h 1055987"/>
                <a:gd name="connsiteX114" fmla="*/ 151093 w 1089194"/>
                <a:gd name="connsiteY114" fmla="*/ 633925 h 1055987"/>
                <a:gd name="connsiteX115" fmla="*/ 105931 w 1089194"/>
                <a:gd name="connsiteY115" fmla="*/ 588763 h 1055987"/>
                <a:gd name="connsiteX116" fmla="*/ 60769 w 1089194"/>
                <a:gd name="connsiteY116" fmla="*/ 633925 h 1055987"/>
                <a:gd name="connsiteX117" fmla="*/ 105931 w 1089194"/>
                <a:gd name="connsiteY117" fmla="*/ 679087 h 1055987"/>
                <a:gd name="connsiteX118" fmla="*/ 151093 w 1089194"/>
                <a:gd name="connsiteY118" fmla="*/ 633925 h 1055987"/>
                <a:gd name="connsiteX119" fmla="*/ 546258 w 1089194"/>
                <a:gd name="connsiteY119" fmla="*/ 908880 h 1055987"/>
                <a:gd name="connsiteX120" fmla="*/ 501096 w 1089194"/>
                <a:gd name="connsiteY120" fmla="*/ 954042 h 1055987"/>
                <a:gd name="connsiteX121" fmla="*/ 546258 w 1089194"/>
                <a:gd name="connsiteY121" fmla="*/ 999204 h 1055987"/>
                <a:gd name="connsiteX122" fmla="*/ 591420 w 1089194"/>
                <a:gd name="connsiteY122" fmla="*/ 954042 h 1055987"/>
                <a:gd name="connsiteX123" fmla="*/ 546258 w 1089194"/>
                <a:gd name="connsiteY123" fmla="*/ 908880 h 1055987"/>
                <a:gd name="connsiteX124" fmla="*/ 772731 w 1089194"/>
                <a:gd name="connsiteY124" fmla="*/ 490470 h 1055987"/>
                <a:gd name="connsiteX125" fmla="*/ 706316 w 1089194"/>
                <a:gd name="connsiteY125" fmla="*/ 330411 h 1055987"/>
                <a:gd name="connsiteX126" fmla="*/ 546258 w 1089194"/>
                <a:gd name="connsiteY126" fmla="*/ 263997 h 1055987"/>
                <a:gd name="connsiteX127" fmla="*/ 386199 w 1089194"/>
                <a:gd name="connsiteY127" fmla="*/ 330411 h 1055987"/>
                <a:gd name="connsiteX128" fmla="*/ 319785 w 1089194"/>
                <a:gd name="connsiteY128" fmla="*/ 490470 h 1055987"/>
                <a:gd name="connsiteX129" fmla="*/ 386199 w 1089194"/>
                <a:gd name="connsiteY129" fmla="*/ 650528 h 1055987"/>
                <a:gd name="connsiteX130" fmla="*/ 546258 w 1089194"/>
                <a:gd name="connsiteY130" fmla="*/ 716943 h 1055987"/>
                <a:gd name="connsiteX131" fmla="*/ 706316 w 1089194"/>
                <a:gd name="connsiteY131" fmla="*/ 650528 h 1055987"/>
                <a:gd name="connsiteX132" fmla="*/ 772731 w 1089194"/>
                <a:gd name="connsiteY132" fmla="*/ 490470 h 1055987"/>
                <a:gd name="connsiteX133" fmla="*/ 1032411 w 1089194"/>
                <a:gd name="connsiteY133" fmla="*/ 633925 h 1055987"/>
                <a:gd name="connsiteX134" fmla="*/ 987249 w 1089194"/>
                <a:gd name="connsiteY134" fmla="*/ 588763 h 1055987"/>
                <a:gd name="connsiteX135" fmla="*/ 942087 w 1089194"/>
                <a:gd name="connsiteY135" fmla="*/ 633925 h 1055987"/>
                <a:gd name="connsiteX136" fmla="*/ 987249 w 1089194"/>
                <a:gd name="connsiteY136" fmla="*/ 679087 h 1055987"/>
                <a:gd name="connsiteX137" fmla="*/ 1032411 w 1089194"/>
                <a:gd name="connsiteY137" fmla="*/ 633925 h 105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89194" h="1055987">
                  <a:moveTo>
                    <a:pt x="83350" y="347679"/>
                  </a:moveTo>
                  <a:cubicBezTo>
                    <a:pt x="83350" y="335060"/>
                    <a:pt x="93312" y="325098"/>
                    <a:pt x="105931" y="325098"/>
                  </a:cubicBezTo>
                  <a:cubicBezTo>
                    <a:pt x="118550" y="325098"/>
                    <a:pt x="128512" y="335060"/>
                    <a:pt x="128512" y="347679"/>
                  </a:cubicBezTo>
                  <a:cubicBezTo>
                    <a:pt x="128512" y="360298"/>
                    <a:pt x="118550" y="370260"/>
                    <a:pt x="105931" y="370260"/>
                  </a:cubicBezTo>
                  <a:cubicBezTo>
                    <a:pt x="93312" y="370260"/>
                    <a:pt x="83350" y="360298"/>
                    <a:pt x="83350" y="347679"/>
                  </a:cubicBezTo>
                  <a:close/>
                  <a:moveTo>
                    <a:pt x="546258" y="50143"/>
                  </a:moveTo>
                  <a:cubicBezTo>
                    <a:pt x="558877" y="50143"/>
                    <a:pt x="568839" y="40181"/>
                    <a:pt x="568839" y="27562"/>
                  </a:cubicBezTo>
                  <a:cubicBezTo>
                    <a:pt x="568839" y="14943"/>
                    <a:pt x="558877" y="4981"/>
                    <a:pt x="546258" y="4981"/>
                  </a:cubicBezTo>
                  <a:cubicBezTo>
                    <a:pt x="533639" y="4981"/>
                    <a:pt x="523677" y="14943"/>
                    <a:pt x="523677" y="27562"/>
                  </a:cubicBezTo>
                  <a:cubicBezTo>
                    <a:pt x="523677" y="40181"/>
                    <a:pt x="534303" y="50143"/>
                    <a:pt x="546258" y="50143"/>
                  </a:cubicBezTo>
                  <a:close/>
                  <a:moveTo>
                    <a:pt x="987249" y="370260"/>
                  </a:moveTo>
                  <a:cubicBezTo>
                    <a:pt x="999868" y="370260"/>
                    <a:pt x="1009830" y="360298"/>
                    <a:pt x="1009830" y="347679"/>
                  </a:cubicBezTo>
                  <a:cubicBezTo>
                    <a:pt x="1009830" y="335060"/>
                    <a:pt x="999868" y="325098"/>
                    <a:pt x="987249" y="325098"/>
                  </a:cubicBezTo>
                  <a:cubicBezTo>
                    <a:pt x="974630" y="325098"/>
                    <a:pt x="964668" y="335060"/>
                    <a:pt x="964668" y="347679"/>
                  </a:cubicBezTo>
                  <a:cubicBezTo>
                    <a:pt x="964668" y="360298"/>
                    <a:pt x="974630" y="370260"/>
                    <a:pt x="987249" y="370260"/>
                  </a:cubicBezTo>
                  <a:close/>
                  <a:moveTo>
                    <a:pt x="274623" y="843130"/>
                  </a:moveTo>
                  <a:cubicBezTo>
                    <a:pt x="262005" y="843130"/>
                    <a:pt x="252042" y="853092"/>
                    <a:pt x="252042" y="865711"/>
                  </a:cubicBezTo>
                  <a:cubicBezTo>
                    <a:pt x="252042" y="878329"/>
                    <a:pt x="262005" y="888292"/>
                    <a:pt x="274623" y="888292"/>
                  </a:cubicBezTo>
                  <a:cubicBezTo>
                    <a:pt x="287242" y="888292"/>
                    <a:pt x="297204" y="878329"/>
                    <a:pt x="297204" y="865711"/>
                  </a:cubicBezTo>
                  <a:cubicBezTo>
                    <a:pt x="297204" y="853092"/>
                    <a:pt x="286578" y="843130"/>
                    <a:pt x="274623" y="843130"/>
                  </a:cubicBezTo>
                  <a:close/>
                  <a:moveTo>
                    <a:pt x="818557" y="843130"/>
                  </a:moveTo>
                  <a:cubicBezTo>
                    <a:pt x="805938" y="843130"/>
                    <a:pt x="795976" y="853092"/>
                    <a:pt x="795976" y="865711"/>
                  </a:cubicBezTo>
                  <a:cubicBezTo>
                    <a:pt x="795976" y="878329"/>
                    <a:pt x="805938" y="888292"/>
                    <a:pt x="818557" y="888292"/>
                  </a:cubicBezTo>
                  <a:cubicBezTo>
                    <a:pt x="831175" y="888292"/>
                    <a:pt x="841137" y="878329"/>
                    <a:pt x="841137" y="865711"/>
                  </a:cubicBezTo>
                  <a:cubicBezTo>
                    <a:pt x="841137" y="853092"/>
                    <a:pt x="831175" y="843130"/>
                    <a:pt x="818557" y="843130"/>
                  </a:cubicBezTo>
                  <a:close/>
                  <a:moveTo>
                    <a:pt x="1088863" y="633925"/>
                  </a:moveTo>
                  <a:cubicBezTo>
                    <a:pt x="1088863" y="690377"/>
                    <a:pt x="1043037" y="735539"/>
                    <a:pt x="987249" y="735539"/>
                  </a:cubicBezTo>
                  <a:cubicBezTo>
                    <a:pt x="930797" y="735539"/>
                    <a:pt x="885635" y="689713"/>
                    <a:pt x="885635" y="633925"/>
                  </a:cubicBezTo>
                  <a:cubicBezTo>
                    <a:pt x="885635" y="632596"/>
                    <a:pt x="885635" y="631932"/>
                    <a:pt x="885635" y="630604"/>
                  </a:cubicBezTo>
                  <a:lnTo>
                    <a:pt x="805274" y="604702"/>
                  </a:lnTo>
                  <a:cubicBezTo>
                    <a:pt x="788670" y="641895"/>
                    <a:pt x="764761" y="675102"/>
                    <a:pt x="734875" y="701667"/>
                  </a:cubicBezTo>
                  <a:lnTo>
                    <a:pt x="753471" y="726905"/>
                  </a:lnTo>
                  <a:cubicBezTo>
                    <a:pt x="755463" y="726905"/>
                    <a:pt x="757455" y="726905"/>
                    <a:pt x="759448" y="726905"/>
                  </a:cubicBezTo>
                  <a:cubicBezTo>
                    <a:pt x="790663" y="726905"/>
                    <a:pt x="815900" y="752142"/>
                    <a:pt x="815900" y="783357"/>
                  </a:cubicBezTo>
                  <a:cubicBezTo>
                    <a:pt x="815900" y="814572"/>
                    <a:pt x="790663" y="839809"/>
                    <a:pt x="759448" y="839809"/>
                  </a:cubicBezTo>
                  <a:cubicBezTo>
                    <a:pt x="728233" y="839809"/>
                    <a:pt x="702996" y="814572"/>
                    <a:pt x="702996" y="783357"/>
                  </a:cubicBezTo>
                  <a:cubicBezTo>
                    <a:pt x="702996" y="775387"/>
                    <a:pt x="704988" y="767418"/>
                    <a:pt x="707645" y="760112"/>
                  </a:cubicBezTo>
                  <a:lnTo>
                    <a:pt x="689049" y="734875"/>
                  </a:lnTo>
                  <a:cubicBezTo>
                    <a:pt x="655177" y="754799"/>
                    <a:pt x="615993" y="768082"/>
                    <a:pt x="574816" y="772067"/>
                  </a:cubicBezTo>
                  <a:lnTo>
                    <a:pt x="574816" y="856413"/>
                  </a:lnTo>
                  <a:cubicBezTo>
                    <a:pt x="617321" y="868367"/>
                    <a:pt x="648536" y="907552"/>
                    <a:pt x="648536" y="954042"/>
                  </a:cubicBezTo>
                  <a:cubicBezTo>
                    <a:pt x="648536" y="1010494"/>
                    <a:pt x="602710" y="1055656"/>
                    <a:pt x="546922" y="1055656"/>
                  </a:cubicBezTo>
                  <a:cubicBezTo>
                    <a:pt x="490470" y="1055656"/>
                    <a:pt x="445308" y="1009830"/>
                    <a:pt x="445308" y="954042"/>
                  </a:cubicBezTo>
                  <a:cubicBezTo>
                    <a:pt x="445308" y="907552"/>
                    <a:pt x="476523" y="868367"/>
                    <a:pt x="519028" y="856413"/>
                  </a:cubicBezTo>
                  <a:lnTo>
                    <a:pt x="519028" y="772067"/>
                  </a:lnTo>
                  <a:cubicBezTo>
                    <a:pt x="477851" y="768082"/>
                    <a:pt x="439331" y="754799"/>
                    <a:pt x="404795" y="734875"/>
                  </a:cubicBezTo>
                  <a:lnTo>
                    <a:pt x="386199" y="760112"/>
                  </a:lnTo>
                  <a:cubicBezTo>
                    <a:pt x="389520" y="767418"/>
                    <a:pt x="390848" y="774723"/>
                    <a:pt x="390848" y="783357"/>
                  </a:cubicBezTo>
                  <a:cubicBezTo>
                    <a:pt x="390848" y="814572"/>
                    <a:pt x="365611" y="839809"/>
                    <a:pt x="334396" y="839809"/>
                  </a:cubicBezTo>
                  <a:cubicBezTo>
                    <a:pt x="303181" y="839809"/>
                    <a:pt x="277944" y="814572"/>
                    <a:pt x="277944" y="783357"/>
                  </a:cubicBezTo>
                  <a:cubicBezTo>
                    <a:pt x="277944" y="752142"/>
                    <a:pt x="303181" y="726905"/>
                    <a:pt x="334396" y="726905"/>
                  </a:cubicBezTo>
                  <a:cubicBezTo>
                    <a:pt x="336389" y="726905"/>
                    <a:pt x="338381" y="726905"/>
                    <a:pt x="340373" y="726905"/>
                  </a:cubicBezTo>
                  <a:lnTo>
                    <a:pt x="358969" y="701667"/>
                  </a:lnTo>
                  <a:cubicBezTo>
                    <a:pt x="329083" y="675102"/>
                    <a:pt x="304510" y="641895"/>
                    <a:pt x="288570" y="604702"/>
                  </a:cubicBezTo>
                  <a:lnTo>
                    <a:pt x="208209" y="630604"/>
                  </a:lnTo>
                  <a:cubicBezTo>
                    <a:pt x="208209" y="631932"/>
                    <a:pt x="208209" y="632596"/>
                    <a:pt x="208209" y="633925"/>
                  </a:cubicBezTo>
                  <a:cubicBezTo>
                    <a:pt x="208209" y="690377"/>
                    <a:pt x="162383" y="735539"/>
                    <a:pt x="106595" y="735539"/>
                  </a:cubicBezTo>
                  <a:cubicBezTo>
                    <a:pt x="50143" y="735539"/>
                    <a:pt x="4981" y="689713"/>
                    <a:pt x="4981" y="633925"/>
                  </a:cubicBezTo>
                  <a:cubicBezTo>
                    <a:pt x="4981" y="577473"/>
                    <a:pt x="50807" y="532311"/>
                    <a:pt x="106595" y="532311"/>
                  </a:cubicBezTo>
                  <a:cubicBezTo>
                    <a:pt x="141795" y="532311"/>
                    <a:pt x="172345" y="550243"/>
                    <a:pt x="190941" y="576808"/>
                  </a:cubicBezTo>
                  <a:lnTo>
                    <a:pt x="271303" y="550907"/>
                  </a:lnTo>
                  <a:cubicBezTo>
                    <a:pt x="267318" y="531647"/>
                    <a:pt x="264661" y="511722"/>
                    <a:pt x="264661" y="491134"/>
                  </a:cubicBezTo>
                  <a:cubicBezTo>
                    <a:pt x="264661" y="470546"/>
                    <a:pt x="266653" y="450621"/>
                    <a:pt x="271303" y="431361"/>
                  </a:cubicBezTo>
                  <a:lnTo>
                    <a:pt x="241416" y="421399"/>
                  </a:lnTo>
                  <a:cubicBezTo>
                    <a:pt x="231454" y="430697"/>
                    <a:pt x="218171" y="436010"/>
                    <a:pt x="203560" y="436010"/>
                  </a:cubicBezTo>
                  <a:cubicBezTo>
                    <a:pt x="172345" y="436010"/>
                    <a:pt x="147108" y="410773"/>
                    <a:pt x="147108" y="379558"/>
                  </a:cubicBezTo>
                  <a:cubicBezTo>
                    <a:pt x="147108" y="348343"/>
                    <a:pt x="172345" y="323106"/>
                    <a:pt x="203560" y="323106"/>
                  </a:cubicBezTo>
                  <a:cubicBezTo>
                    <a:pt x="230790" y="323106"/>
                    <a:pt x="253371" y="342366"/>
                    <a:pt x="258684" y="367603"/>
                  </a:cubicBezTo>
                  <a:lnTo>
                    <a:pt x="288570" y="377565"/>
                  </a:lnTo>
                  <a:cubicBezTo>
                    <a:pt x="305174" y="340373"/>
                    <a:pt x="329083" y="307166"/>
                    <a:pt x="358969" y="280601"/>
                  </a:cubicBezTo>
                  <a:lnTo>
                    <a:pt x="309159" y="211530"/>
                  </a:lnTo>
                  <a:cubicBezTo>
                    <a:pt x="298532" y="215514"/>
                    <a:pt x="286578" y="217507"/>
                    <a:pt x="274623" y="217507"/>
                  </a:cubicBezTo>
                  <a:cubicBezTo>
                    <a:pt x="218171" y="217507"/>
                    <a:pt x="173009" y="171681"/>
                    <a:pt x="173009" y="115893"/>
                  </a:cubicBezTo>
                  <a:cubicBezTo>
                    <a:pt x="173009" y="59441"/>
                    <a:pt x="218835" y="14279"/>
                    <a:pt x="274623" y="14279"/>
                  </a:cubicBezTo>
                  <a:cubicBezTo>
                    <a:pt x="331075" y="14279"/>
                    <a:pt x="376237" y="60105"/>
                    <a:pt x="376237" y="115893"/>
                  </a:cubicBezTo>
                  <a:cubicBezTo>
                    <a:pt x="376237" y="139138"/>
                    <a:pt x="368268" y="161055"/>
                    <a:pt x="354985" y="178322"/>
                  </a:cubicBezTo>
                  <a:lnTo>
                    <a:pt x="404795" y="246729"/>
                  </a:lnTo>
                  <a:cubicBezTo>
                    <a:pt x="438667" y="226805"/>
                    <a:pt x="477851" y="213522"/>
                    <a:pt x="519028" y="209537"/>
                  </a:cubicBezTo>
                  <a:lnTo>
                    <a:pt x="519028" y="178322"/>
                  </a:lnTo>
                  <a:cubicBezTo>
                    <a:pt x="502424" y="168360"/>
                    <a:pt x="490470" y="150428"/>
                    <a:pt x="490470" y="129176"/>
                  </a:cubicBezTo>
                  <a:cubicBezTo>
                    <a:pt x="490470" y="97961"/>
                    <a:pt x="515707" y="72724"/>
                    <a:pt x="546922" y="72724"/>
                  </a:cubicBezTo>
                  <a:cubicBezTo>
                    <a:pt x="578137" y="72724"/>
                    <a:pt x="603374" y="97961"/>
                    <a:pt x="603374" y="129176"/>
                  </a:cubicBezTo>
                  <a:cubicBezTo>
                    <a:pt x="603374" y="149764"/>
                    <a:pt x="592084" y="168360"/>
                    <a:pt x="574816" y="178322"/>
                  </a:cubicBezTo>
                  <a:lnTo>
                    <a:pt x="574816" y="210201"/>
                  </a:lnTo>
                  <a:cubicBezTo>
                    <a:pt x="615993" y="214186"/>
                    <a:pt x="654513" y="227469"/>
                    <a:pt x="689049" y="247393"/>
                  </a:cubicBezTo>
                  <a:lnTo>
                    <a:pt x="738859" y="178987"/>
                  </a:lnTo>
                  <a:cubicBezTo>
                    <a:pt x="725577" y="161719"/>
                    <a:pt x="717607" y="139802"/>
                    <a:pt x="717607" y="116557"/>
                  </a:cubicBezTo>
                  <a:cubicBezTo>
                    <a:pt x="717607" y="60105"/>
                    <a:pt x="763433" y="14943"/>
                    <a:pt x="819221" y="14943"/>
                  </a:cubicBezTo>
                  <a:cubicBezTo>
                    <a:pt x="875673" y="14943"/>
                    <a:pt x="920835" y="60769"/>
                    <a:pt x="920835" y="116557"/>
                  </a:cubicBezTo>
                  <a:cubicBezTo>
                    <a:pt x="920835" y="173009"/>
                    <a:pt x="875009" y="218171"/>
                    <a:pt x="819221" y="218171"/>
                  </a:cubicBezTo>
                  <a:cubicBezTo>
                    <a:pt x="807266" y="218171"/>
                    <a:pt x="795312" y="216179"/>
                    <a:pt x="784685" y="212194"/>
                  </a:cubicBezTo>
                  <a:lnTo>
                    <a:pt x="734875" y="280601"/>
                  </a:lnTo>
                  <a:cubicBezTo>
                    <a:pt x="764761" y="307166"/>
                    <a:pt x="789334" y="340373"/>
                    <a:pt x="805274" y="377565"/>
                  </a:cubicBezTo>
                  <a:lnTo>
                    <a:pt x="835160" y="367603"/>
                  </a:lnTo>
                  <a:cubicBezTo>
                    <a:pt x="840473" y="342366"/>
                    <a:pt x="863054" y="323106"/>
                    <a:pt x="890284" y="323106"/>
                  </a:cubicBezTo>
                  <a:cubicBezTo>
                    <a:pt x="921499" y="323106"/>
                    <a:pt x="946736" y="348343"/>
                    <a:pt x="946736" y="379558"/>
                  </a:cubicBezTo>
                  <a:cubicBezTo>
                    <a:pt x="946736" y="410773"/>
                    <a:pt x="921499" y="436010"/>
                    <a:pt x="890284" y="436010"/>
                  </a:cubicBezTo>
                  <a:cubicBezTo>
                    <a:pt x="875673" y="436010"/>
                    <a:pt x="862390" y="430697"/>
                    <a:pt x="852428" y="421399"/>
                  </a:cubicBezTo>
                  <a:lnTo>
                    <a:pt x="822542" y="431361"/>
                  </a:lnTo>
                  <a:cubicBezTo>
                    <a:pt x="826526" y="450621"/>
                    <a:pt x="829183" y="470546"/>
                    <a:pt x="829183" y="491134"/>
                  </a:cubicBezTo>
                  <a:cubicBezTo>
                    <a:pt x="829183" y="511722"/>
                    <a:pt x="827190" y="531647"/>
                    <a:pt x="822542" y="550907"/>
                  </a:cubicBezTo>
                  <a:lnTo>
                    <a:pt x="902903" y="576808"/>
                  </a:lnTo>
                  <a:cubicBezTo>
                    <a:pt x="921499" y="549579"/>
                    <a:pt x="952049" y="532311"/>
                    <a:pt x="987249" y="532311"/>
                  </a:cubicBezTo>
                  <a:cubicBezTo>
                    <a:pt x="1043037" y="532311"/>
                    <a:pt x="1088863" y="577473"/>
                    <a:pt x="1088863" y="633925"/>
                  </a:cubicBezTo>
                  <a:close/>
                  <a:moveTo>
                    <a:pt x="773395" y="115893"/>
                  </a:moveTo>
                  <a:cubicBezTo>
                    <a:pt x="773395" y="141130"/>
                    <a:pt x="793983" y="161055"/>
                    <a:pt x="818557" y="161055"/>
                  </a:cubicBezTo>
                  <a:cubicBezTo>
                    <a:pt x="843794" y="161055"/>
                    <a:pt x="863718" y="140466"/>
                    <a:pt x="863718" y="115893"/>
                  </a:cubicBezTo>
                  <a:cubicBezTo>
                    <a:pt x="863718" y="90656"/>
                    <a:pt x="843130" y="70731"/>
                    <a:pt x="818557" y="70731"/>
                  </a:cubicBezTo>
                  <a:cubicBezTo>
                    <a:pt x="793983" y="70731"/>
                    <a:pt x="773395" y="91320"/>
                    <a:pt x="773395" y="115893"/>
                  </a:cubicBezTo>
                  <a:close/>
                  <a:moveTo>
                    <a:pt x="319785" y="115893"/>
                  </a:moveTo>
                  <a:cubicBezTo>
                    <a:pt x="319785" y="90656"/>
                    <a:pt x="299196" y="70731"/>
                    <a:pt x="274623" y="70731"/>
                  </a:cubicBezTo>
                  <a:cubicBezTo>
                    <a:pt x="249386" y="70731"/>
                    <a:pt x="229461" y="91320"/>
                    <a:pt x="229461" y="115893"/>
                  </a:cubicBezTo>
                  <a:cubicBezTo>
                    <a:pt x="229461" y="141130"/>
                    <a:pt x="250050" y="161055"/>
                    <a:pt x="274623" y="161055"/>
                  </a:cubicBezTo>
                  <a:cubicBezTo>
                    <a:pt x="299196" y="161055"/>
                    <a:pt x="319785" y="141130"/>
                    <a:pt x="319785" y="115893"/>
                  </a:cubicBezTo>
                  <a:close/>
                  <a:moveTo>
                    <a:pt x="151093" y="633925"/>
                  </a:moveTo>
                  <a:cubicBezTo>
                    <a:pt x="151093" y="608687"/>
                    <a:pt x="130504" y="588763"/>
                    <a:pt x="105931" y="588763"/>
                  </a:cubicBezTo>
                  <a:cubicBezTo>
                    <a:pt x="80693" y="588763"/>
                    <a:pt x="60769" y="609351"/>
                    <a:pt x="60769" y="633925"/>
                  </a:cubicBezTo>
                  <a:cubicBezTo>
                    <a:pt x="60769" y="659162"/>
                    <a:pt x="81358" y="679087"/>
                    <a:pt x="105931" y="679087"/>
                  </a:cubicBezTo>
                  <a:cubicBezTo>
                    <a:pt x="131168" y="679087"/>
                    <a:pt x="151093" y="658498"/>
                    <a:pt x="151093" y="633925"/>
                  </a:cubicBezTo>
                  <a:close/>
                  <a:moveTo>
                    <a:pt x="546258" y="908880"/>
                  </a:moveTo>
                  <a:cubicBezTo>
                    <a:pt x="521020" y="908880"/>
                    <a:pt x="501096" y="929469"/>
                    <a:pt x="501096" y="954042"/>
                  </a:cubicBezTo>
                  <a:cubicBezTo>
                    <a:pt x="501096" y="979279"/>
                    <a:pt x="521684" y="999204"/>
                    <a:pt x="546258" y="999204"/>
                  </a:cubicBezTo>
                  <a:cubicBezTo>
                    <a:pt x="571495" y="999204"/>
                    <a:pt x="591420" y="978615"/>
                    <a:pt x="591420" y="954042"/>
                  </a:cubicBezTo>
                  <a:cubicBezTo>
                    <a:pt x="591420" y="928804"/>
                    <a:pt x="571495" y="908880"/>
                    <a:pt x="546258" y="908880"/>
                  </a:cubicBezTo>
                  <a:close/>
                  <a:moveTo>
                    <a:pt x="772731" y="490470"/>
                  </a:moveTo>
                  <a:cubicBezTo>
                    <a:pt x="772731" y="430033"/>
                    <a:pt x="749486" y="373581"/>
                    <a:pt x="706316" y="330411"/>
                  </a:cubicBezTo>
                  <a:cubicBezTo>
                    <a:pt x="663811" y="287906"/>
                    <a:pt x="606695" y="263997"/>
                    <a:pt x="546258" y="263997"/>
                  </a:cubicBezTo>
                  <a:cubicBezTo>
                    <a:pt x="485821" y="263997"/>
                    <a:pt x="429369" y="287242"/>
                    <a:pt x="386199" y="330411"/>
                  </a:cubicBezTo>
                  <a:cubicBezTo>
                    <a:pt x="343694" y="372916"/>
                    <a:pt x="319785" y="430033"/>
                    <a:pt x="319785" y="490470"/>
                  </a:cubicBezTo>
                  <a:cubicBezTo>
                    <a:pt x="319785" y="550907"/>
                    <a:pt x="343030" y="607359"/>
                    <a:pt x="386199" y="650528"/>
                  </a:cubicBezTo>
                  <a:cubicBezTo>
                    <a:pt x="428704" y="693034"/>
                    <a:pt x="485821" y="716943"/>
                    <a:pt x="546258" y="716943"/>
                  </a:cubicBezTo>
                  <a:cubicBezTo>
                    <a:pt x="606695" y="716943"/>
                    <a:pt x="663147" y="693698"/>
                    <a:pt x="706316" y="650528"/>
                  </a:cubicBezTo>
                  <a:cubicBezTo>
                    <a:pt x="748822" y="608023"/>
                    <a:pt x="772731" y="550907"/>
                    <a:pt x="772731" y="490470"/>
                  </a:cubicBezTo>
                  <a:close/>
                  <a:moveTo>
                    <a:pt x="1032411" y="633925"/>
                  </a:moveTo>
                  <a:cubicBezTo>
                    <a:pt x="1032411" y="608687"/>
                    <a:pt x="1011822" y="588763"/>
                    <a:pt x="987249" y="588763"/>
                  </a:cubicBezTo>
                  <a:cubicBezTo>
                    <a:pt x="962012" y="588763"/>
                    <a:pt x="942087" y="609351"/>
                    <a:pt x="942087" y="633925"/>
                  </a:cubicBezTo>
                  <a:cubicBezTo>
                    <a:pt x="942087" y="659162"/>
                    <a:pt x="962676" y="679087"/>
                    <a:pt x="987249" y="679087"/>
                  </a:cubicBezTo>
                  <a:cubicBezTo>
                    <a:pt x="1011822" y="679087"/>
                    <a:pt x="1032411" y="658498"/>
                    <a:pt x="1032411" y="633925"/>
                  </a:cubicBezTo>
                  <a:close/>
                </a:path>
              </a:pathLst>
            </a:custGeom>
            <a:solidFill>
              <a:schemeClr val="bg1"/>
            </a:solidFill>
            <a:ln w="9525" cap="flat">
              <a:noFill/>
              <a:prstDash val="solid"/>
              <a:miter/>
            </a:ln>
          </p:spPr>
          <p:txBody>
            <a:bodyPr rtlCol="0" anchor="ctr"/>
            <a:lstStyle/>
            <a:p>
              <a:endParaRPr lang="en-GB" sz="2262" dirty="0">
                <a:latin typeface="Segoe UI" panose="020B0502040204020203" pitchFamily="34" charset="0"/>
              </a:endParaRPr>
            </a:p>
          </p:txBody>
        </p:sp>
      </p:grpSp>
      <p:grpSp>
        <p:nvGrpSpPr>
          <p:cNvPr id="25" name="Group 24">
            <a:extLst>
              <a:ext uri="{FF2B5EF4-FFF2-40B4-BE49-F238E27FC236}">
                <a16:creationId xmlns:a16="http://schemas.microsoft.com/office/drawing/2014/main" id="{D63F8C3F-7FA9-4E58-A54C-5E66F4F3CB76}"/>
              </a:ext>
            </a:extLst>
          </p:cNvPr>
          <p:cNvGrpSpPr/>
          <p:nvPr/>
        </p:nvGrpSpPr>
        <p:grpSpPr>
          <a:xfrm>
            <a:off x="766512" y="2634487"/>
            <a:ext cx="5373522" cy="2982853"/>
            <a:chOff x="542126" y="2115039"/>
            <a:chExt cx="3800508" cy="2109670"/>
          </a:xfrm>
        </p:grpSpPr>
        <p:sp>
          <p:nvSpPr>
            <p:cNvPr id="10" name="Text Placeholder 4">
              <a:extLst>
                <a:ext uri="{FF2B5EF4-FFF2-40B4-BE49-F238E27FC236}">
                  <a16:creationId xmlns:a16="http://schemas.microsoft.com/office/drawing/2014/main" id="{E21D060F-D2D8-4C11-A488-9340AB5B9BE4}"/>
                </a:ext>
              </a:extLst>
            </p:cNvPr>
            <p:cNvSpPr txBox="1">
              <a:spLocks/>
            </p:cNvSpPr>
            <p:nvPr/>
          </p:nvSpPr>
          <p:spPr>
            <a:xfrm>
              <a:off x="608301" y="4049023"/>
              <a:ext cx="1976125" cy="175686"/>
            </a:xfrm>
            <a:prstGeom prst="rect">
              <a:avLst/>
            </a:prstGeom>
          </p:spPr>
          <p:txBody>
            <a:bodyPr vert="horz" wrap="none" lIns="0" tIns="0" rIns="0" bIns="0" rtlCol="0">
              <a:spAutoFit/>
            </a:bodyPr>
            <a:lstStyle>
              <a:lvl1pPr marL="0" indent="0" algn="l" defTabSz="1007943" rtl="0" eaLnBrk="1" latinLnBrk="0" hangingPunct="1">
                <a:lnSpc>
                  <a:spcPct val="70000"/>
                </a:lnSpc>
                <a:spcBef>
                  <a:spcPts val="500"/>
                </a:spcBef>
                <a:spcAft>
                  <a:spcPts val="500"/>
                </a:spcAft>
                <a:buFont typeface="Arial" panose="020B0604020202020204" pitchFamily="34" charset="0"/>
                <a:buNone/>
                <a:defRPr sz="3600" b="1" kern="1200" spc="-10" baseline="0">
                  <a:solidFill>
                    <a:schemeClr val="tx2"/>
                  </a:solidFill>
                  <a:latin typeface="+mn-lt"/>
                  <a:ea typeface="+mn-ea"/>
                  <a:cs typeface="+mn-cs"/>
                </a:defRPr>
              </a:lvl1pPr>
              <a:lvl2pPr marL="0" indent="0" algn="l" defTabSz="1007943" rtl="0" eaLnBrk="1" latinLnBrk="0" hangingPunct="1">
                <a:lnSpc>
                  <a:spcPct val="100000"/>
                </a:lnSpc>
                <a:spcBef>
                  <a:spcPts val="500"/>
                </a:spcBef>
                <a:spcAft>
                  <a:spcPts val="500"/>
                </a:spcAft>
                <a:buFont typeface="Arial" panose="020B0604020202020204" pitchFamily="34" charset="0"/>
                <a:buNone/>
                <a:defRPr sz="2000" b="1" kern="1200">
                  <a:solidFill>
                    <a:schemeClr val="tx2"/>
                  </a:solidFill>
                  <a:latin typeface="+mn-lt"/>
                  <a:ea typeface="+mn-ea"/>
                  <a:cs typeface="+mn-cs"/>
                </a:defRPr>
              </a:lvl2pPr>
              <a:lvl3pPr marL="0" indent="0" algn="l" defTabSz="1007943" rtl="0" eaLnBrk="1" latinLnBrk="0" hangingPunct="1">
                <a:lnSpc>
                  <a:spcPct val="100000"/>
                </a:lnSpc>
                <a:spcBef>
                  <a:spcPts val="500"/>
                </a:spcBef>
                <a:spcAft>
                  <a:spcPts val="500"/>
                </a:spcAft>
                <a:buFont typeface="Arial" panose="020B0604020202020204" pitchFamily="34" charset="0"/>
                <a:buNone/>
                <a:defRPr sz="1400" b="1" kern="1200">
                  <a:solidFill>
                    <a:schemeClr val="tx2"/>
                  </a:solidFill>
                  <a:latin typeface="+mn-lt"/>
                  <a:ea typeface="+mn-ea"/>
                  <a:cs typeface="+mn-cs"/>
                </a:defRPr>
              </a:lvl3pPr>
              <a:lvl4pPr marL="0" indent="0" algn="l" defTabSz="1007943" rtl="0" eaLnBrk="1" latinLnBrk="0" hangingPunct="1">
                <a:lnSpc>
                  <a:spcPct val="100000"/>
                </a:lnSpc>
                <a:spcBef>
                  <a:spcPts val="500"/>
                </a:spcBef>
                <a:spcAft>
                  <a:spcPts val="500"/>
                </a:spcAft>
                <a:buClr>
                  <a:schemeClr val="accent2"/>
                </a:buClr>
                <a:buFont typeface="Arial" panose="020B0604020202020204" pitchFamily="34" charset="0"/>
                <a:buNone/>
                <a:defRPr sz="1400" b="0" kern="1200">
                  <a:solidFill>
                    <a:schemeClr val="tx2"/>
                  </a:solidFill>
                  <a:latin typeface="+mn-lt"/>
                  <a:ea typeface="+mn-ea"/>
                  <a:cs typeface="+mn-cs"/>
                </a:defRPr>
              </a:lvl4pPr>
              <a:lvl5pPr marL="0" indent="0" algn="l" defTabSz="1007943" rtl="0" eaLnBrk="1" latinLnBrk="0" hangingPunct="1">
                <a:lnSpc>
                  <a:spcPct val="100000"/>
                </a:lnSpc>
                <a:spcBef>
                  <a:spcPts val="500"/>
                </a:spcBef>
                <a:spcAft>
                  <a:spcPts val="500"/>
                </a:spcAft>
                <a:buClr>
                  <a:schemeClr val="tx1">
                    <a:lumMod val="40000"/>
                    <a:lumOff val="60000"/>
                  </a:schemeClr>
                </a:buClr>
                <a:buFont typeface="Roboto" panose="02000000000000000000" pitchFamily="2" charset="0"/>
                <a:buNone/>
                <a:defRPr sz="1200" b="1" kern="1200">
                  <a:solidFill>
                    <a:schemeClr val="tx2"/>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9"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GB" sz="2262" b="0" dirty="0">
                  <a:solidFill>
                    <a:schemeClr val="bg1"/>
                  </a:solidFill>
                  <a:latin typeface="Segoe UI" panose="020B0502040204020203" pitchFamily="34" charset="0"/>
                  <a:cs typeface="Segoe UI" panose="020B0502040204020203" pitchFamily="34" charset="0"/>
                </a:rPr>
                <a:t>A guide to Beacon life</a:t>
              </a:r>
              <a:endParaRPr lang="en-GB" sz="2262" dirty="0">
                <a:solidFill>
                  <a:schemeClr val="bg1"/>
                </a:solidFill>
                <a:latin typeface="Segoe UI" panose="020B0502040204020203" pitchFamily="34" charset="0"/>
                <a:cs typeface="Segoe UI" panose="020B0502040204020203" pitchFamily="34" charset="0"/>
              </a:endParaRPr>
            </a:p>
          </p:txBody>
        </p:sp>
        <p:sp>
          <p:nvSpPr>
            <p:cNvPr id="12" name="Text Placeholder 4">
              <a:extLst>
                <a:ext uri="{FF2B5EF4-FFF2-40B4-BE49-F238E27FC236}">
                  <a16:creationId xmlns:a16="http://schemas.microsoft.com/office/drawing/2014/main" id="{AEA123C6-C09E-4ED0-9760-B4AA93397C73}"/>
                </a:ext>
              </a:extLst>
            </p:cNvPr>
            <p:cNvSpPr txBox="1">
              <a:spLocks/>
            </p:cNvSpPr>
            <p:nvPr/>
          </p:nvSpPr>
          <p:spPr>
            <a:xfrm>
              <a:off x="579501" y="3141795"/>
              <a:ext cx="3369276" cy="724920"/>
            </a:xfrm>
            <a:prstGeom prst="rect">
              <a:avLst/>
            </a:prstGeom>
          </p:spPr>
          <p:txBody>
            <a:bodyPr vert="horz" wrap="none" lIns="0" tIns="0" rIns="0" bIns="0" rtlCol="0">
              <a:spAutoFit/>
            </a:bodyPr>
            <a:lstStyle>
              <a:lvl1pPr marL="0" indent="0" algn="l" defTabSz="1007943" rtl="0" eaLnBrk="1" latinLnBrk="0" hangingPunct="1">
                <a:lnSpc>
                  <a:spcPct val="70000"/>
                </a:lnSpc>
                <a:spcBef>
                  <a:spcPts val="500"/>
                </a:spcBef>
                <a:spcAft>
                  <a:spcPts val="500"/>
                </a:spcAft>
                <a:buFont typeface="Arial" panose="020B0604020202020204" pitchFamily="34" charset="0"/>
                <a:buNone/>
                <a:defRPr sz="3600" b="1" kern="1200" spc="-10" baseline="0">
                  <a:solidFill>
                    <a:schemeClr val="tx2"/>
                  </a:solidFill>
                  <a:latin typeface="+mn-lt"/>
                  <a:ea typeface="+mn-ea"/>
                  <a:cs typeface="+mn-cs"/>
                </a:defRPr>
              </a:lvl1pPr>
              <a:lvl2pPr marL="0" indent="0" algn="l" defTabSz="1007943" rtl="0" eaLnBrk="1" latinLnBrk="0" hangingPunct="1">
                <a:lnSpc>
                  <a:spcPct val="100000"/>
                </a:lnSpc>
                <a:spcBef>
                  <a:spcPts val="500"/>
                </a:spcBef>
                <a:spcAft>
                  <a:spcPts val="500"/>
                </a:spcAft>
                <a:buFont typeface="Arial" panose="020B0604020202020204" pitchFamily="34" charset="0"/>
                <a:buNone/>
                <a:defRPr sz="2000" b="1" kern="1200">
                  <a:solidFill>
                    <a:schemeClr val="tx2"/>
                  </a:solidFill>
                  <a:latin typeface="+mn-lt"/>
                  <a:ea typeface="+mn-ea"/>
                  <a:cs typeface="+mn-cs"/>
                </a:defRPr>
              </a:lvl2pPr>
              <a:lvl3pPr marL="0" indent="0" algn="l" defTabSz="1007943" rtl="0" eaLnBrk="1" latinLnBrk="0" hangingPunct="1">
                <a:lnSpc>
                  <a:spcPct val="100000"/>
                </a:lnSpc>
                <a:spcBef>
                  <a:spcPts val="500"/>
                </a:spcBef>
                <a:spcAft>
                  <a:spcPts val="500"/>
                </a:spcAft>
                <a:buFont typeface="Arial" panose="020B0604020202020204" pitchFamily="34" charset="0"/>
                <a:buNone/>
                <a:defRPr sz="1400" b="1" kern="1200">
                  <a:solidFill>
                    <a:schemeClr val="tx2"/>
                  </a:solidFill>
                  <a:latin typeface="+mn-lt"/>
                  <a:ea typeface="+mn-ea"/>
                  <a:cs typeface="+mn-cs"/>
                </a:defRPr>
              </a:lvl3pPr>
              <a:lvl4pPr marL="0" indent="0" algn="l" defTabSz="1007943" rtl="0" eaLnBrk="1" latinLnBrk="0" hangingPunct="1">
                <a:lnSpc>
                  <a:spcPct val="100000"/>
                </a:lnSpc>
                <a:spcBef>
                  <a:spcPts val="500"/>
                </a:spcBef>
                <a:spcAft>
                  <a:spcPts val="500"/>
                </a:spcAft>
                <a:buClr>
                  <a:schemeClr val="accent2"/>
                </a:buClr>
                <a:buFont typeface="Arial" panose="020B0604020202020204" pitchFamily="34" charset="0"/>
                <a:buNone/>
                <a:defRPr sz="1400" b="0" kern="1200">
                  <a:solidFill>
                    <a:schemeClr val="tx2"/>
                  </a:solidFill>
                  <a:latin typeface="+mn-lt"/>
                  <a:ea typeface="+mn-ea"/>
                  <a:cs typeface="+mn-cs"/>
                </a:defRPr>
              </a:lvl4pPr>
              <a:lvl5pPr marL="0" indent="0" algn="l" defTabSz="1007943" rtl="0" eaLnBrk="1" latinLnBrk="0" hangingPunct="1">
                <a:lnSpc>
                  <a:spcPct val="100000"/>
                </a:lnSpc>
                <a:spcBef>
                  <a:spcPts val="500"/>
                </a:spcBef>
                <a:spcAft>
                  <a:spcPts val="500"/>
                </a:spcAft>
                <a:buClr>
                  <a:schemeClr val="tx1">
                    <a:lumMod val="40000"/>
                    <a:lumOff val="60000"/>
                  </a:schemeClr>
                </a:buClr>
                <a:buFont typeface="Roboto" panose="02000000000000000000" pitchFamily="2" charset="0"/>
                <a:buNone/>
                <a:defRPr sz="1200" b="1" kern="1200">
                  <a:solidFill>
                    <a:schemeClr val="tx2"/>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9"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GB" sz="9332" b="0" dirty="0">
                  <a:solidFill>
                    <a:schemeClr val="bg1"/>
                  </a:solidFill>
                  <a:latin typeface="Segoe UI Light" panose="020B0502040204020203" pitchFamily="34" charset="0"/>
                  <a:cs typeface="Segoe UI Light" panose="020B0502040204020203" pitchFamily="34" charset="0"/>
                </a:rPr>
                <a:t>explained</a:t>
              </a:r>
            </a:p>
          </p:txBody>
        </p:sp>
        <p:sp>
          <p:nvSpPr>
            <p:cNvPr id="14" name="Text Placeholder 4">
              <a:extLst>
                <a:ext uri="{FF2B5EF4-FFF2-40B4-BE49-F238E27FC236}">
                  <a16:creationId xmlns:a16="http://schemas.microsoft.com/office/drawing/2014/main" id="{F09F950D-44F3-47FA-B6E7-5775A6D4DAF3}"/>
                </a:ext>
              </a:extLst>
            </p:cNvPr>
            <p:cNvSpPr txBox="1">
              <a:spLocks/>
            </p:cNvSpPr>
            <p:nvPr/>
          </p:nvSpPr>
          <p:spPr>
            <a:xfrm>
              <a:off x="542126" y="2115039"/>
              <a:ext cx="3800508" cy="1015704"/>
            </a:xfrm>
            <a:prstGeom prst="rect">
              <a:avLst/>
            </a:prstGeom>
          </p:spPr>
          <p:txBody>
            <a:bodyPr vert="horz" wrap="none" lIns="0" tIns="0" rIns="0" bIns="0" rtlCol="0">
              <a:spAutoFit/>
            </a:bodyPr>
            <a:lstStyle>
              <a:lvl1pPr marL="0" indent="0" algn="l" defTabSz="1007943" rtl="0" eaLnBrk="1" latinLnBrk="0" hangingPunct="1">
                <a:lnSpc>
                  <a:spcPct val="100000"/>
                </a:lnSpc>
                <a:spcBef>
                  <a:spcPts val="250"/>
                </a:spcBef>
                <a:spcAft>
                  <a:spcPts val="250"/>
                </a:spcAft>
                <a:buFont typeface="Arial" panose="020B0604020202020204" pitchFamily="34" charset="0"/>
                <a:buNone/>
                <a:defRPr sz="1200" b="1" kern="1200" spc="-10" baseline="0">
                  <a:solidFill>
                    <a:schemeClr val="tx2"/>
                  </a:solidFill>
                  <a:latin typeface="+mn-lt"/>
                  <a:ea typeface="+mn-ea"/>
                  <a:cs typeface="+mn-cs"/>
                </a:defRPr>
              </a:lvl1pPr>
              <a:lvl2pPr marL="0" indent="0" algn="l" defTabSz="1007943" rtl="0" eaLnBrk="1" latinLnBrk="0" hangingPunct="1">
                <a:lnSpc>
                  <a:spcPct val="100000"/>
                </a:lnSpc>
                <a:spcBef>
                  <a:spcPts val="250"/>
                </a:spcBef>
                <a:spcAft>
                  <a:spcPts val="250"/>
                </a:spcAft>
                <a:buFont typeface="Arial" panose="020B0604020202020204" pitchFamily="34" charset="0"/>
                <a:buNone/>
                <a:defRPr sz="1050" b="1" kern="1200">
                  <a:solidFill>
                    <a:schemeClr val="tx2"/>
                  </a:solidFill>
                  <a:latin typeface="+mn-lt"/>
                  <a:ea typeface="+mn-ea"/>
                  <a:cs typeface="+mn-cs"/>
                </a:defRPr>
              </a:lvl2pPr>
              <a:lvl3pPr marL="0" indent="0" algn="l" defTabSz="1007943" rtl="0" eaLnBrk="1" latinLnBrk="0" hangingPunct="1">
                <a:lnSpc>
                  <a:spcPct val="100000"/>
                </a:lnSpc>
                <a:spcBef>
                  <a:spcPts val="250"/>
                </a:spcBef>
                <a:spcAft>
                  <a:spcPts val="250"/>
                </a:spcAft>
                <a:buFont typeface="Arial" panose="020B0604020202020204" pitchFamily="34" charset="0"/>
                <a:buNone/>
                <a:defRPr sz="1000" kern="1200">
                  <a:solidFill>
                    <a:schemeClr val="tx1"/>
                  </a:solidFill>
                  <a:latin typeface="+mn-lt"/>
                  <a:ea typeface="+mn-ea"/>
                  <a:cs typeface="+mn-cs"/>
                </a:defRPr>
              </a:lvl3pPr>
              <a:lvl4pPr marL="90000" indent="-90000" algn="l" defTabSz="1007943" rtl="0" eaLnBrk="1" latinLnBrk="0" hangingPunct="1">
                <a:lnSpc>
                  <a:spcPct val="100000"/>
                </a:lnSpc>
                <a:spcBef>
                  <a:spcPts val="250"/>
                </a:spcBef>
                <a:spcAft>
                  <a:spcPts val="250"/>
                </a:spcAft>
                <a:buClr>
                  <a:schemeClr val="accent2"/>
                </a:buClr>
                <a:buFont typeface="Arial" panose="020B0604020202020204" pitchFamily="34" charset="0"/>
                <a:buChar char="•"/>
                <a:defRPr sz="1000" kern="1200">
                  <a:solidFill>
                    <a:schemeClr val="tx1"/>
                  </a:solidFill>
                  <a:latin typeface="+mn-lt"/>
                  <a:ea typeface="+mn-ea"/>
                  <a:cs typeface="+mn-cs"/>
                </a:defRPr>
              </a:lvl4pPr>
              <a:lvl5pPr marL="180000" indent="-90000" algn="l" defTabSz="1007943" rtl="0" eaLnBrk="1" latinLnBrk="0" hangingPunct="1">
                <a:lnSpc>
                  <a:spcPct val="100000"/>
                </a:lnSpc>
                <a:spcBef>
                  <a:spcPts val="250"/>
                </a:spcBef>
                <a:spcAft>
                  <a:spcPts val="250"/>
                </a:spcAft>
                <a:buClr>
                  <a:schemeClr val="tx1">
                    <a:lumMod val="40000"/>
                    <a:lumOff val="60000"/>
                  </a:schemeClr>
                </a:buClr>
                <a:buFont typeface="Roboto" panose="02000000000000000000" pitchFamily="2" charset="0"/>
                <a:buChar char="-"/>
                <a:defRPr sz="900" kern="1200">
                  <a:solidFill>
                    <a:schemeClr val="tx1">
                      <a:lumMod val="60000"/>
                      <a:lumOff val="40000"/>
                    </a:schemeClr>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9"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GB" sz="9332" spc="-141" dirty="0">
                  <a:solidFill>
                    <a:schemeClr val="bg1"/>
                  </a:solidFill>
                  <a:latin typeface="Segoe UI" panose="020B0502040204020203" pitchFamily="34" charset="0"/>
                  <a:cs typeface="Segoe UI" panose="020B0502040204020203" pitchFamily="34" charset="0"/>
                </a:rPr>
                <a:t>BEACONS</a:t>
              </a:r>
            </a:p>
          </p:txBody>
        </p:sp>
      </p:grpSp>
      <p:sp>
        <p:nvSpPr>
          <p:cNvPr id="23" name="Graphic 43">
            <a:extLst>
              <a:ext uri="{FF2B5EF4-FFF2-40B4-BE49-F238E27FC236}">
                <a16:creationId xmlns:a16="http://schemas.microsoft.com/office/drawing/2014/main" id="{9369A153-1617-471D-BE62-5CC5CBDA0457}"/>
              </a:ext>
            </a:extLst>
          </p:cNvPr>
          <p:cNvSpPr>
            <a:spLocks noChangeAspect="1"/>
          </p:cNvSpPr>
          <p:nvPr/>
        </p:nvSpPr>
        <p:spPr>
          <a:xfrm>
            <a:off x="5943132" y="637582"/>
            <a:ext cx="1018005" cy="1018005"/>
          </a:xfrm>
          <a:custGeom>
            <a:avLst/>
            <a:gdLst>
              <a:gd name="connsiteX0" fmla="*/ 4032409 w 6762750"/>
              <a:gd name="connsiteY0" fmla="*/ 4286726 h 6762750"/>
              <a:gd name="connsiteX1" fmla="*/ 4070509 w 6762750"/>
              <a:gd name="connsiteY1" fmla="*/ 4449604 h 6762750"/>
              <a:gd name="connsiteX2" fmla="*/ 3960019 w 6762750"/>
              <a:gd name="connsiteY2" fmla="*/ 4734401 h 6762750"/>
              <a:gd name="connsiteX3" fmla="*/ 3725704 w 6762750"/>
              <a:gd name="connsiteY3" fmla="*/ 4910614 h 6762750"/>
              <a:gd name="connsiteX4" fmla="*/ 3440906 w 6762750"/>
              <a:gd name="connsiteY4" fmla="*/ 4952524 h 6762750"/>
              <a:gd name="connsiteX5" fmla="*/ 3384709 w 6762750"/>
              <a:gd name="connsiteY5" fmla="*/ 4952524 h 6762750"/>
              <a:gd name="connsiteX6" fmla="*/ 3095149 w 6762750"/>
              <a:gd name="connsiteY6" fmla="*/ 4931569 h 6762750"/>
              <a:gd name="connsiteX7" fmla="*/ 2972276 w 6762750"/>
              <a:gd name="connsiteY7" fmla="*/ 4872514 h 6762750"/>
              <a:gd name="connsiteX8" fmla="*/ 2931319 w 6762750"/>
              <a:gd name="connsiteY8" fmla="*/ 4737259 h 6762750"/>
              <a:gd name="connsiteX9" fmla="*/ 3073241 w 6762750"/>
              <a:gd name="connsiteY9" fmla="*/ 4397216 h 6762750"/>
              <a:gd name="connsiteX10" fmla="*/ 3297079 w 6762750"/>
              <a:gd name="connsiteY10" fmla="*/ 4252437 h 6762750"/>
              <a:gd name="connsiteX11" fmla="*/ 3609499 w 6762750"/>
              <a:gd name="connsiteY11" fmla="*/ 4205764 h 6762750"/>
              <a:gd name="connsiteX12" fmla="*/ 3891439 w 6762750"/>
              <a:gd name="connsiteY12" fmla="*/ 4222909 h 6762750"/>
              <a:gd name="connsiteX13" fmla="*/ 4032409 w 6762750"/>
              <a:gd name="connsiteY13" fmla="*/ 4286726 h 6762750"/>
              <a:gd name="connsiteX14" fmla="*/ 6757512 w 6762750"/>
              <a:gd name="connsiteY14" fmla="*/ 3381851 h 6762750"/>
              <a:gd name="connsiteX15" fmla="*/ 3382804 w 6762750"/>
              <a:gd name="connsiteY15" fmla="*/ 6756559 h 6762750"/>
              <a:gd name="connsiteX16" fmla="*/ 7144 w 6762750"/>
              <a:gd name="connsiteY16" fmla="*/ 3381851 h 6762750"/>
              <a:gd name="connsiteX17" fmla="*/ 3381851 w 6762750"/>
              <a:gd name="connsiteY17" fmla="*/ 7144 h 6762750"/>
              <a:gd name="connsiteX18" fmla="*/ 6757512 w 6762750"/>
              <a:gd name="connsiteY18" fmla="*/ 3381851 h 6762750"/>
              <a:gd name="connsiteX19" fmla="*/ 4257199 w 6762750"/>
              <a:gd name="connsiteY19" fmla="*/ 993934 h 6762750"/>
              <a:gd name="connsiteX20" fmla="*/ 4352449 w 6762750"/>
              <a:gd name="connsiteY20" fmla="*/ 1009174 h 6762750"/>
              <a:gd name="connsiteX21" fmla="*/ 4381024 w 6762750"/>
              <a:gd name="connsiteY21" fmla="*/ 1029176 h 6762750"/>
              <a:gd name="connsiteX22" fmla="*/ 4421981 w 6762750"/>
              <a:gd name="connsiteY22" fmla="*/ 1071086 h 6762750"/>
              <a:gd name="connsiteX23" fmla="*/ 4440079 w 6762750"/>
              <a:gd name="connsiteY23" fmla="*/ 1098709 h 6762750"/>
              <a:gd name="connsiteX24" fmla="*/ 4458176 w 6762750"/>
              <a:gd name="connsiteY24" fmla="*/ 1208246 h 6762750"/>
              <a:gd name="connsiteX25" fmla="*/ 4476274 w 6762750"/>
              <a:gd name="connsiteY25" fmla="*/ 1098709 h 6762750"/>
              <a:gd name="connsiteX26" fmla="*/ 4494372 w 6762750"/>
              <a:gd name="connsiteY26" fmla="*/ 1071086 h 6762750"/>
              <a:gd name="connsiteX27" fmla="*/ 4535329 w 6762750"/>
              <a:gd name="connsiteY27" fmla="*/ 1029176 h 6762750"/>
              <a:gd name="connsiteX28" fmla="*/ 4563904 w 6762750"/>
              <a:gd name="connsiteY28" fmla="*/ 1009174 h 6762750"/>
              <a:gd name="connsiteX29" fmla="*/ 4659154 w 6762750"/>
              <a:gd name="connsiteY29" fmla="*/ 993934 h 6762750"/>
              <a:gd name="connsiteX30" fmla="*/ 4563904 w 6762750"/>
              <a:gd name="connsiteY30" fmla="*/ 978694 h 6762750"/>
              <a:gd name="connsiteX31" fmla="*/ 4535329 w 6762750"/>
              <a:gd name="connsiteY31" fmla="*/ 958691 h 6762750"/>
              <a:gd name="connsiteX32" fmla="*/ 4494372 w 6762750"/>
              <a:gd name="connsiteY32" fmla="*/ 916781 h 6762750"/>
              <a:gd name="connsiteX33" fmla="*/ 4476274 w 6762750"/>
              <a:gd name="connsiteY33" fmla="*/ 889159 h 6762750"/>
              <a:gd name="connsiteX34" fmla="*/ 4458176 w 6762750"/>
              <a:gd name="connsiteY34" fmla="*/ 779621 h 6762750"/>
              <a:gd name="connsiteX35" fmla="*/ 4440079 w 6762750"/>
              <a:gd name="connsiteY35" fmla="*/ 889159 h 6762750"/>
              <a:gd name="connsiteX36" fmla="*/ 4421981 w 6762750"/>
              <a:gd name="connsiteY36" fmla="*/ 916781 h 6762750"/>
              <a:gd name="connsiteX37" fmla="*/ 4381024 w 6762750"/>
              <a:gd name="connsiteY37" fmla="*/ 958691 h 6762750"/>
              <a:gd name="connsiteX38" fmla="*/ 4352449 w 6762750"/>
              <a:gd name="connsiteY38" fmla="*/ 978694 h 6762750"/>
              <a:gd name="connsiteX39" fmla="*/ 4257199 w 6762750"/>
              <a:gd name="connsiteY39" fmla="*/ 993934 h 6762750"/>
              <a:gd name="connsiteX40" fmla="*/ 1113949 w 6762750"/>
              <a:gd name="connsiteY40" fmla="*/ 3197066 h 6762750"/>
              <a:gd name="connsiteX41" fmla="*/ 1136809 w 6762750"/>
              <a:gd name="connsiteY41" fmla="*/ 3207544 h 6762750"/>
              <a:gd name="connsiteX42" fmla="*/ 1465421 w 6762750"/>
              <a:gd name="connsiteY42" fmla="*/ 3238024 h 6762750"/>
              <a:gd name="connsiteX43" fmla="*/ 1848326 w 6762750"/>
              <a:gd name="connsiteY43" fmla="*/ 3270409 h 6762750"/>
              <a:gd name="connsiteX44" fmla="*/ 2293144 w 6762750"/>
              <a:gd name="connsiteY44" fmla="*/ 3308509 h 6762750"/>
              <a:gd name="connsiteX45" fmla="*/ 2433161 w 6762750"/>
              <a:gd name="connsiteY45" fmla="*/ 3331369 h 6762750"/>
              <a:gd name="connsiteX46" fmla="*/ 2440781 w 6762750"/>
              <a:gd name="connsiteY46" fmla="*/ 3387566 h 6762750"/>
              <a:gd name="connsiteX47" fmla="*/ 2350294 w 6762750"/>
              <a:gd name="connsiteY47" fmla="*/ 3433286 h 6762750"/>
              <a:gd name="connsiteX48" fmla="*/ 1774031 w 6762750"/>
              <a:gd name="connsiteY48" fmla="*/ 3628549 h 6762750"/>
              <a:gd name="connsiteX49" fmla="*/ 1496854 w 6762750"/>
              <a:gd name="connsiteY49" fmla="*/ 3737134 h 6762750"/>
              <a:gd name="connsiteX50" fmla="*/ 1461611 w 6762750"/>
              <a:gd name="connsiteY50" fmla="*/ 3763804 h 6762750"/>
              <a:gd name="connsiteX51" fmla="*/ 1470184 w 6762750"/>
              <a:gd name="connsiteY51" fmla="*/ 3766661 h 6762750"/>
              <a:gd name="connsiteX52" fmla="*/ 1788319 w 6762750"/>
              <a:gd name="connsiteY52" fmla="*/ 3708559 h 6762750"/>
              <a:gd name="connsiteX53" fmla="*/ 2109311 w 6762750"/>
              <a:gd name="connsiteY53" fmla="*/ 3652361 h 6762750"/>
              <a:gd name="connsiteX54" fmla="*/ 2433161 w 6762750"/>
              <a:gd name="connsiteY54" fmla="*/ 3602831 h 6762750"/>
              <a:gd name="connsiteX55" fmla="*/ 2757011 w 6762750"/>
              <a:gd name="connsiteY55" fmla="*/ 3559969 h 6762750"/>
              <a:gd name="connsiteX56" fmla="*/ 2757011 w 6762750"/>
              <a:gd name="connsiteY56" fmla="*/ 3557111 h 6762750"/>
              <a:gd name="connsiteX57" fmla="*/ 2733199 w 6762750"/>
              <a:gd name="connsiteY57" fmla="*/ 3382804 h 6762750"/>
              <a:gd name="connsiteX58" fmla="*/ 3380899 w 6762750"/>
              <a:gd name="connsiteY58" fmla="*/ 2735104 h 6762750"/>
              <a:gd name="connsiteX59" fmla="*/ 4006691 w 6762750"/>
              <a:gd name="connsiteY59" fmla="*/ 3215164 h 6762750"/>
              <a:gd name="connsiteX60" fmla="*/ 4017169 w 6762750"/>
              <a:gd name="connsiteY60" fmla="*/ 3262789 h 6762750"/>
              <a:gd name="connsiteX61" fmla="*/ 4028599 w 6762750"/>
              <a:gd name="connsiteY61" fmla="*/ 3382804 h 6762750"/>
              <a:gd name="connsiteX62" fmla="*/ 4003834 w 6762750"/>
              <a:gd name="connsiteY62" fmla="*/ 3559969 h 6762750"/>
              <a:gd name="connsiteX63" fmla="*/ 4326731 w 6762750"/>
              <a:gd name="connsiteY63" fmla="*/ 3602831 h 6762750"/>
              <a:gd name="connsiteX64" fmla="*/ 4650581 w 6762750"/>
              <a:gd name="connsiteY64" fmla="*/ 3652361 h 6762750"/>
              <a:gd name="connsiteX65" fmla="*/ 4971574 w 6762750"/>
              <a:gd name="connsiteY65" fmla="*/ 3708559 h 6762750"/>
              <a:gd name="connsiteX66" fmla="*/ 5289709 w 6762750"/>
              <a:gd name="connsiteY66" fmla="*/ 3766661 h 6762750"/>
              <a:gd name="connsiteX67" fmla="*/ 5298281 w 6762750"/>
              <a:gd name="connsiteY67" fmla="*/ 3763804 h 6762750"/>
              <a:gd name="connsiteX68" fmla="*/ 5263039 w 6762750"/>
              <a:gd name="connsiteY68" fmla="*/ 3737134 h 6762750"/>
              <a:gd name="connsiteX69" fmla="*/ 4985862 w 6762750"/>
              <a:gd name="connsiteY69" fmla="*/ 3628549 h 6762750"/>
              <a:gd name="connsiteX70" fmla="*/ 4409599 w 6762750"/>
              <a:gd name="connsiteY70" fmla="*/ 3433286 h 6762750"/>
              <a:gd name="connsiteX71" fmla="*/ 4319112 w 6762750"/>
              <a:gd name="connsiteY71" fmla="*/ 3387566 h 6762750"/>
              <a:gd name="connsiteX72" fmla="*/ 4326731 w 6762750"/>
              <a:gd name="connsiteY72" fmla="*/ 3331369 h 6762750"/>
              <a:gd name="connsiteX73" fmla="*/ 4466749 w 6762750"/>
              <a:gd name="connsiteY73" fmla="*/ 3308509 h 6762750"/>
              <a:gd name="connsiteX74" fmla="*/ 4911567 w 6762750"/>
              <a:gd name="connsiteY74" fmla="*/ 3270409 h 6762750"/>
              <a:gd name="connsiteX75" fmla="*/ 5294471 w 6762750"/>
              <a:gd name="connsiteY75" fmla="*/ 3238024 h 6762750"/>
              <a:gd name="connsiteX76" fmla="*/ 5623084 w 6762750"/>
              <a:gd name="connsiteY76" fmla="*/ 3207544 h 6762750"/>
              <a:gd name="connsiteX77" fmla="*/ 5645944 w 6762750"/>
              <a:gd name="connsiteY77" fmla="*/ 3197066 h 6762750"/>
              <a:gd name="connsiteX78" fmla="*/ 5583079 w 6762750"/>
              <a:gd name="connsiteY78" fmla="*/ 3191351 h 6762750"/>
              <a:gd name="connsiteX79" fmla="*/ 5155406 w 6762750"/>
              <a:gd name="connsiteY79" fmla="*/ 3185636 h 6762750"/>
              <a:gd name="connsiteX80" fmla="*/ 4397216 w 6762750"/>
              <a:gd name="connsiteY80" fmla="*/ 3176111 h 6762750"/>
              <a:gd name="connsiteX81" fmla="*/ 4306729 w 6762750"/>
              <a:gd name="connsiteY81" fmla="*/ 3169444 h 6762750"/>
              <a:gd name="connsiteX82" fmla="*/ 4280059 w 6762750"/>
              <a:gd name="connsiteY82" fmla="*/ 3161824 h 6762750"/>
              <a:gd name="connsiteX83" fmla="*/ 4267676 w 6762750"/>
              <a:gd name="connsiteY83" fmla="*/ 3104674 h 6762750"/>
              <a:gd name="connsiteX84" fmla="*/ 4328637 w 6762750"/>
              <a:gd name="connsiteY84" fmla="*/ 3060859 h 6762750"/>
              <a:gd name="connsiteX85" fmla="*/ 4541997 w 6762750"/>
              <a:gd name="connsiteY85" fmla="*/ 2952274 h 6762750"/>
              <a:gd name="connsiteX86" fmla="*/ 5044917 w 6762750"/>
              <a:gd name="connsiteY86" fmla="*/ 2697956 h 6762750"/>
              <a:gd name="connsiteX87" fmla="*/ 5100162 w 6762750"/>
              <a:gd name="connsiteY87" fmla="*/ 2664619 h 6762750"/>
              <a:gd name="connsiteX88" fmla="*/ 5117306 w 6762750"/>
              <a:gd name="connsiteY88" fmla="*/ 2642711 h 6762750"/>
              <a:gd name="connsiteX89" fmla="*/ 5085874 w 6762750"/>
              <a:gd name="connsiteY89" fmla="*/ 2639854 h 6762750"/>
              <a:gd name="connsiteX90" fmla="*/ 4828699 w 6762750"/>
              <a:gd name="connsiteY90" fmla="*/ 2704624 h 6762750"/>
              <a:gd name="connsiteX91" fmla="*/ 4241006 w 6762750"/>
              <a:gd name="connsiteY91" fmla="*/ 2861786 h 6762750"/>
              <a:gd name="connsiteX92" fmla="*/ 4151471 w 6762750"/>
              <a:gd name="connsiteY92" fmla="*/ 2870359 h 6762750"/>
              <a:gd name="connsiteX93" fmla="*/ 4126706 w 6762750"/>
              <a:gd name="connsiteY93" fmla="*/ 2824639 h 6762750"/>
              <a:gd name="connsiteX94" fmla="*/ 4181951 w 6762750"/>
              <a:gd name="connsiteY94" fmla="*/ 2753201 h 6762750"/>
              <a:gd name="connsiteX95" fmla="*/ 5058251 w 6762750"/>
              <a:gd name="connsiteY95" fmla="*/ 1935004 h 6762750"/>
              <a:gd name="connsiteX96" fmla="*/ 5200174 w 6762750"/>
              <a:gd name="connsiteY96" fmla="*/ 1799749 h 6762750"/>
              <a:gd name="connsiteX97" fmla="*/ 5216367 w 6762750"/>
              <a:gd name="connsiteY97" fmla="*/ 1775936 h 6762750"/>
              <a:gd name="connsiteX98" fmla="*/ 5172551 w 6762750"/>
              <a:gd name="connsiteY98" fmla="*/ 1798796 h 6762750"/>
              <a:gd name="connsiteX99" fmla="*/ 4976337 w 6762750"/>
              <a:gd name="connsiteY99" fmla="*/ 1942624 h 6762750"/>
              <a:gd name="connsiteX100" fmla="*/ 4065746 w 6762750"/>
              <a:gd name="connsiteY100" fmla="*/ 2617946 h 6762750"/>
              <a:gd name="connsiteX101" fmla="*/ 3998119 w 6762750"/>
              <a:gd name="connsiteY101" fmla="*/ 2656046 h 6762750"/>
              <a:gd name="connsiteX102" fmla="*/ 3956209 w 6762750"/>
              <a:gd name="connsiteY102" fmla="*/ 2656046 h 6762750"/>
              <a:gd name="connsiteX103" fmla="*/ 3948589 w 6762750"/>
              <a:gd name="connsiteY103" fmla="*/ 2613184 h 6762750"/>
              <a:gd name="connsiteX104" fmla="*/ 3980974 w 6762750"/>
              <a:gd name="connsiteY104" fmla="*/ 2529364 h 6762750"/>
              <a:gd name="connsiteX105" fmla="*/ 4261962 w 6762750"/>
              <a:gd name="connsiteY105" fmla="*/ 1976914 h 6762750"/>
              <a:gd name="connsiteX106" fmla="*/ 4308634 w 6762750"/>
              <a:gd name="connsiteY106" fmla="*/ 1874996 h 6762750"/>
              <a:gd name="connsiteX107" fmla="*/ 4310539 w 6762750"/>
              <a:gd name="connsiteY107" fmla="*/ 1850231 h 6762750"/>
              <a:gd name="connsiteX108" fmla="*/ 4269581 w 6762750"/>
              <a:gd name="connsiteY108" fmla="*/ 1883569 h 6762750"/>
              <a:gd name="connsiteX109" fmla="*/ 4078129 w 6762750"/>
              <a:gd name="connsiteY109" fmla="*/ 2131219 h 6762750"/>
              <a:gd name="connsiteX110" fmla="*/ 3842861 w 6762750"/>
              <a:gd name="connsiteY110" fmla="*/ 2437924 h 6762750"/>
              <a:gd name="connsiteX111" fmla="*/ 3782854 w 6762750"/>
              <a:gd name="connsiteY111" fmla="*/ 2498884 h 6762750"/>
              <a:gd name="connsiteX112" fmla="*/ 3730466 w 6762750"/>
              <a:gd name="connsiteY112" fmla="*/ 2474119 h 6762750"/>
              <a:gd name="connsiteX113" fmla="*/ 3743801 w 6762750"/>
              <a:gd name="connsiteY113" fmla="*/ 2358866 h 6762750"/>
              <a:gd name="connsiteX114" fmla="*/ 3995261 w 6762750"/>
              <a:gd name="connsiteY114" fmla="*/ 1146334 h 6762750"/>
              <a:gd name="connsiteX115" fmla="*/ 4006691 w 6762750"/>
              <a:gd name="connsiteY115" fmla="*/ 1066324 h 6762750"/>
              <a:gd name="connsiteX116" fmla="*/ 3988594 w 6762750"/>
              <a:gd name="connsiteY116" fmla="*/ 1095851 h 6762750"/>
              <a:gd name="connsiteX117" fmla="*/ 3829526 w 6762750"/>
              <a:gd name="connsiteY117" fmla="*/ 1601629 h 6762750"/>
              <a:gd name="connsiteX118" fmla="*/ 3595211 w 6762750"/>
              <a:gd name="connsiteY118" fmla="*/ 2353151 h 6762750"/>
              <a:gd name="connsiteX119" fmla="*/ 3562826 w 6762750"/>
              <a:gd name="connsiteY119" fmla="*/ 2423636 h 6762750"/>
              <a:gd name="connsiteX120" fmla="*/ 3535204 w 6762750"/>
              <a:gd name="connsiteY120" fmla="*/ 2442686 h 6762750"/>
              <a:gd name="connsiteX121" fmla="*/ 3514249 w 6762750"/>
              <a:gd name="connsiteY121" fmla="*/ 2418874 h 6762750"/>
              <a:gd name="connsiteX122" fmla="*/ 3492341 w 6762750"/>
              <a:gd name="connsiteY122" fmla="*/ 2294096 h 6762750"/>
              <a:gd name="connsiteX123" fmla="*/ 3445669 w 6762750"/>
              <a:gd name="connsiteY123" fmla="*/ 1806416 h 6762750"/>
              <a:gd name="connsiteX124" fmla="*/ 3404711 w 6762750"/>
              <a:gd name="connsiteY124" fmla="*/ 1372076 h 6762750"/>
              <a:gd name="connsiteX125" fmla="*/ 3388519 w 6762750"/>
              <a:gd name="connsiteY125" fmla="*/ 1256824 h 6762750"/>
              <a:gd name="connsiteX126" fmla="*/ 3378041 w 6762750"/>
              <a:gd name="connsiteY126" fmla="*/ 1235869 h 6762750"/>
              <a:gd name="connsiteX127" fmla="*/ 3367564 w 6762750"/>
              <a:gd name="connsiteY127" fmla="*/ 1256824 h 6762750"/>
              <a:gd name="connsiteX128" fmla="*/ 3351371 w 6762750"/>
              <a:gd name="connsiteY128" fmla="*/ 1372076 h 6762750"/>
              <a:gd name="connsiteX129" fmla="*/ 3310414 w 6762750"/>
              <a:gd name="connsiteY129" fmla="*/ 1806416 h 6762750"/>
              <a:gd name="connsiteX130" fmla="*/ 3263741 w 6762750"/>
              <a:gd name="connsiteY130" fmla="*/ 2294096 h 6762750"/>
              <a:gd name="connsiteX131" fmla="*/ 3241834 w 6762750"/>
              <a:gd name="connsiteY131" fmla="*/ 2418874 h 6762750"/>
              <a:gd name="connsiteX132" fmla="*/ 3220879 w 6762750"/>
              <a:gd name="connsiteY132" fmla="*/ 2442686 h 6762750"/>
              <a:gd name="connsiteX133" fmla="*/ 3193256 w 6762750"/>
              <a:gd name="connsiteY133" fmla="*/ 2423636 h 6762750"/>
              <a:gd name="connsiteX134" fmla="*/ 3160871 w 6762750"/>
              <a:gd name="connsiteY134" fmla="*/ 2353151 h 6762750"/>
              <a:gd name="connsiteX135" fmla="*/ 2926556 w 6762750"/>
              <a:gd name="connsiteY135" fmla="*/ 1601629 h 6762750"/>
              <a:gd name="connsiteX136" fmla="*/ 2767489 w 6762750"/>
              <a:gd name="connsiteY136" fmla="*/ 1095851 h 6762750"/>
              <a:gd name="connsiteX137" fmla="*/ 2749391 w 6762750"/>
              <a:gd name="connsiteY137" fmla="*/ 1066324 h 6762750"/>
              <a:gd name="connsiteX138" fmla="*/ 2760821 w 6762750"/>
              <a:gd name="connsiteY138" fmla="*/ 1146334 h 6762750"/>
              <a:gd name="connsiteX139" fmla="*/ 3012281 w 6762750"/>
              <a:gd name="connsiteY139" fmla="*/ 2358866 h 6762750"/>
              <a:gd name="connsiteX140" fmla="*/ 3025616 w 6762750"/>
              <a:gd name="connsiteY140" fmla="*/ 2474119 h 6762750"/>
              <a:gd name="connsiteX141" fmla="*/ 2973229 w 6762750"/>
              <a:gd name="connsiteY141" fmla="*/ 2498884 h 6762750"/>
              <a:gd name="connsiteX142" fmla="*/ 2913221 w 6762750"/>
              <a:gd name="connsiteY142" fmla="*/ 2437924 h 6762750"/>
              <a:gd name="connsiteX143" fmla="*/ 2677954 w 6762750"/>
              <a:gd name="connsiteY143" fmla="*/ 2131219 h 6762750"/>
              <a:gd name="connsiteX144" fmla="*/ 2486501 w 6762750"/>
              <a:gd name="connsiteY144" fmla="*/ 1883569 h 6762750"/>
              <a:gd name="connsiteX145" fmla="*/ 2445544 w 6762750"/>
              <a:gd name="connsiteY145" fmla="*/ 1850231 h 6762750"/>
              <a:gd name="connsiteX146" fmla="*/ 2447449 w 6762750"/>
              <a:gd name="connsiteY146" fmla="*/ 1874996 h 6762750"/>
              <a:gd name="connsiteX147" fmla="*/ 2494121 w 6762750"/>
              <a:gd name="connsiteY147" fmla="*/ 1976914 h 6762750"/>
              <a:gd name="connsiteX148" fmla="*/ 2775109 w 6762750"/>
              <a:gd name="connsiteY148" fmla="*/ 2529364 h 6762750"/>
              <a:gd name="connsiteX149" fmla="*/ 2807494 w 6762750"/>
              <a:gd name="connsiteY149" fmla="*/ 2613184 h 6762750"/>
              <a:gd name="connsiteX150" fmla="*/ 2799874 w 6762750"/>
              <a:gd name="connsiteY150" fmla="*/ 2656046 h 6762750"/>
              <a:gd name="connsiteX151" fmla="*/ 2757964 w 6762750"/>
              <a:gd name="connsiteY151" fmla="*/ 2656046 h 6762750"/>
              <a:gd name="connsiteX152" fmla="*/ 2690336 w 6762750"/>
              <a:gd name="connsiteY152" fmla="*/ 2617946 h 6762750"/>
              <a:gd name="connsiteX153" fmla="*/ 1779746 w 6762750"/>
              <a:gd name="connsiteY153" fmla="*/ 1942624 h 6762750"/>
              <a:gd name="connsiteX154" fmla="*/ 1583531 w 6762750"/>
              <a:gd name="connsiteY154" fmla="*/ 1798796 h 6762750"/>
              <a:gd name="connsiteX155" fmla="*/ 1539716 w 6762750"/>
              <a:gd name="connsiteY155" fmla="*/ 1775936 h 6762750"/>
              <a:gd name="connsiteX156" fmla="*/ 1555909 w 6762750"/>
              <a:gd name="connsiteY156" fmla="*/ 1799749 h 6762750"/>
              <a:gd name="connsiteX157" fmla="*/ 1697831 w 6762750"/>
              <a:gd name="connsiteY157" fmla="*/ 1935004 h 6762750"/>
              <a:gd name="connsiteX158" fmla="*/ 2574131 w 6762750"/>
              <a:gd name="connsiteY158" fmla="*/ 2753201 h 6762750"/>
              <a:gd name="connsiteX159" fmla="*/ 2629376 w 6762750"/>
              <a:gd name="connsiteY159" fmla="*/ 2824639 h 6762750"/>
              <a:gd name="connsiteX160" fmla="*/ 2604611 w 6762750"/>
              <a:gd name="connsiteY160" fmla="*/ 2870359 h 6762750"/>
              <a:gd name="connsiteX161" fmla="*/ 2515076 w 6762750"/>
              <a:gd name="connsiteY161" fmla="*/ 2861786 h 6762750"/>
              <a:gd name="connsiteX162" fmla="*/ 1927384 w 6762750"/>
              <a:gd name="connsiteY162" fmla="*/ 2704624 h 6762750"/>
              <a:gd name="connsiteX163" fmla="*/ 1670209 w 6762750"/>
              <a:gd name="connsiteY163" fmla="*/ 2639854 h 6762750"/>
              <a:gd name="connsiteX164" fmla="*/ 1638776 w 6762750"/>
              <a:gd name="connsiteY164" fmla="*/ 2642711 h 6762750"/>
              <a:gd name="connsiteX165" fmla="*/ 1655921 w 6762750"/>
              <a:gd name="connsiteY165" fmla="*/ 2664619 h 6762750"/>
              <a:gd name="connsiteX166" fmla="*/ 1711166 w 6762750"/>
              <a:gd name="connsiteY166" fmla="*/ 2697956 h 6762750"/>
              <a:gd name="connsiteX167" fmla="*/ 2214086 w 6762750"/>
              <a:gd name="connsiteY167" fmla="*/ 2952274 h 6762750"/>
              <a:gd name="connsiteX168" fmla="*/ 2427446 w 6762750"/>
              <a:gd name="connsiteY168" fmla="*/ 3060859 h 6762750"/>
              <a:gd name="connsiteX169" fmla="*/ 2488406 w 6762750"/>
              <a:gd name="connsiteY169" fmla="*/ 3104674 h 6762750"/>
              <a:gd name="connsiteX170" fmla="*/ 2476024 w 6762750"/>
              <a:gd name="connsiteY170" fmla="*/ 3161824 h 6762750"/>
              <a:gd name="connsiteX171" fmla="*/ 2449354 w 6762750"/>
              <a:gd name="connsiteY171" fmla="*/ 3169444 h 6762750"/>
              <a:gd name="connsiteX172" fmla="*/ 2358866 w 6762750"/>
              <a:gd name="connsiteY172" fmla="*/ 3176111 h 6762750"/>
              <a:gd name="connsiteX173" fmla="*/ 1600676 w 6762750"/>
              <a:gd name="connsiteY173" fmla="*/ 3185636 h 6762750"/>
              <a:gd name="connsiteX174" fmla="*/ 1173004 w 6762750"/>
              <a:gd name="connsiteY174" fmla="*/ 3191351 h 6762750"/>
              <a:gd name="connsiteX175" fmla="*/ 1113949 w 6762750"/>
              <a:gd name="connsiteY175" fmla="*/ 3197066 h 6762750"/>
              <a:gd name="connsiteX176" fmla="*/ 2608421 w 6762750"/>
              <a:gd name="connsiteY176" fmla="*/ 4264819 h 6762750"/>
              <a:gd name="connsiteX177" fmla="*/ 2495074 w 6762750"/>
              <a:gd name="connsiteY177" fmla="*/ 4029551 h 6762750"/>
              <a:gd name="connsiteX178" fmla="*/ 2348389 w 6762750"/>
              <a:gd name="connsiteY178" fmla="*/ 3981926 h 6762750"/>
              <a:gd name="connsiteX179" fmla="*/ 1842611 w 6762750"/>
              <a:gd name="connsiteY179" fmla="*/ 3958114 h 6762750"/>
              <a:gd name="connsiteX180" fmla="*/ 1454944 w 6762750"/>
              <a:gd name="connsiteY180" fmla="*/ 4023836 h 6762750"/>
              <a:gd name="connsiteX181" fmla="*/ 1095851 w 6762750"/>
              <a:gd name="connsiteY181" fmla="*/ 4378166 h 6762750"/>
              <a:gd name="connsiteX182" fmla="*/ 1243489 w 6762750"/>
              <a:gd name="connsiteY182" fmla="*/ 4650581 h 6762750"/>
              <a:gd name="connsiteX183" fmla="*/ 1475899 w 6762750"/>
              <a:gd name="connsiteY183" fmla="*/ 4684872 h 6762750"/>
              <a:gd name="connsiteX184" fmla="*/ 1941671 w 6762750"/>
              <a:gd name="connsiteY184" fmla="*/ 4708684 h 6762750"/>
              <a:gd name="connsiteX185" fmla="*/ 2081689 w 6762750"/>
              <a:gd name="connsiteY185" fmla="*/ 4730591 h 6762750"/>
              <a:gd name="connsiteX186" fmla="*/ 2123599 w 6762750"/>
              <a:gd name="connsiteY186" fmla="*/ 4815364 h 6762750"/>
              <a:gd name="connsiteX187" fmla="*/ 2009299 w 6762750"/>
              <a:gd name="connsiteY187" fmla="*/ 4917281 h 6762750"/>
              <a:gd name="connsiteX188" fmla="*/ 1826419 w 6762750"/>
              <a:gd name="connsiteY188" fmla="*/ 4947762 h 6762750"/>
              <a:gd name="connsiteX189" fmla="*/ 1357789 w 6762750"/>
              <a:gd name="connsiteY189" fmla="*/ 4947762 h 6762750"/>
              <a:gd name="connsiteX190" fmla="*/ 1185386 w 6762750"/>
              <a:gd name="connsiteY190" fmla="*/ 4885849 h 6762750"/>
              <a:gd name="connsiteX191" fmla="*/ 1165384 w 6762750"/>
              <a:gd name="connsiteY191" fmla="*/ 4873466 h 6762750"/>
              <a:gd name="connsiteX192" fmla="*/ 908209 w 6762750"/>
              <a:gd name="connsiteY192" fmla="*/ 4827747 h 6762750"/>
              <a:gd name="connsiteX193" fmla="*/ 894874 w 6762750"/>
              <a:gd name="connsiteY193" fmla="*/ 4840129 h 6762750"/>
              <a:gd name="connsiteX194" fmla="*/ 877729 w 6762750"/>
              <a:gd name="connsiteY194" fmla="*/ 4911567 h 6762750"/>
              <a:gd name="connsiteX195" fmla="*/ 1000601 w 6762750"/>
              <a:gd name="connsiteY195" fmla="*/ 5144929 h 6762750"/>
              <a:gd name="connsiteX196" fmla="*/ 1132046 w 6762750"/>
              <a:gd name="connsiteY196" fmla="*/ 5184934 h 6762750"/>
              <a:gd name="connsiteX197" fmla="*/ 1523524 w 6762750"/>
              <a:gd name="connsiteY197" fmla="*/ 5211604 h 6762750"/>
              <a:gd name="connsiteX198" fmla="*/ 1620679 w 6762750"/>
              <a:gd name="connsiteY198" fmla="*/ 5211604 h 6762750"/>
              <a:gd name="connsiteX199" fmla="*/ 2046446 w 6762750"/>
              <a:gd name="connsiteY199" fmla="*/ 5151596 h 6762750"/>
              <a:gd name="connsiteX200" fmla="*/ 2436971 w 6762750"/>
              <a:gd name="connsiteY200" fmla="*/ 4740116 h 6762750"/>
              <a:gd name="connsiteX201" fmla="*/ 2331244 w 6762750"/>
              <a:gd name="connsiteY201" fmla="*/ 4514374 h 6762750"/>
              <a:gd name="connsiteX202" fmla="*/ 2283619 w 6762750"/>
              <a:gd name="connsiteY202" fmla="*/ 4495324 h 6762750"/>
              <a:gd name="connsiteX203" fmla="*/ 2062639 w 6762750"/>
              <a:gd name="connsiteY203" fmla="*/ 4458176 h 6762750"/>
              <a:gd name="connsiteX204" fmla="*/ 1586389 w 6762750"/>
              <a:gd name="connsiteY204" fmla="*/ 4429601 h 6762750"/>
              <a:gd name="connsiteX205" fmla="*/ 1445419 w 6762750"/>
              <a:gd name="connsiteY205" fmla="*/ 4408647 h 6762750"/>
              <a:gd name="connsiteX206" fmla="*/ 1407319 w 6762750"/>
              <a:gd name="connsiteY206" fmla="*/ 4324826 h 6762750"/>
              <a:gd name="connsiteX207" fmla="*/ 1508284 w 6762750"/>
              <a:gd name="connsiteY207" fmla="*/ 4241006 h 6762750"/>
              <a:gd name="connsiteX208" fmla="*/ 1648301 w 6762750"/>
              <a:gd name="connsiteY208" fmla="*/ 4215289 h 6762750"/>
              <a:gd name="connsiteX209" fmla="*/ 2095024 w 6762750"/>
              <a:gd name="connsiteY209" fmla="*/ 4215289 h 6762750"/>
              <a:gd name="connsiteX210" fmla="*/ 2288381 w 6762750"/>
              <a:gd name="connsiteY210" fmla="*/ 4274344 h 6762750"/>
              <a:gd name="connsiteX211" fmla="*/ 2343626 w 6762750"/>
              <a:gd name="connsiteY211" fmla="*/ 4296251 h 6762750"/>
              <a:gd name="connsiteX212" fmla="*/ 2533174 w 6762750"/>
              <a:gd name="connsiteY212" fmla="*/ 4321969 h 6762750"/>
              <a:gd name="connsiteX213" fmla="*/ 2608421 w 6762750"/>
              <a:gd name="connsiteY213" fmla="*/ 4264819 h 6762750"/>
              <a:gd name="connsiteX214" fmla="*/ 4226719 w 6762750"/>
              <a:gd name="connsiteY214" fmla="*/ 4018121 h 6762750"/>
              <a:gd name="connsiteX215" fmla="*/ 3999071 w 6762750"/>
              <a:gd name="connsiteY215" fmla="*/ 3963829 h 6762750"/>
              <a:gd name="connsiteX216" fmla="*/ 3604736 w 6762750"/>
              <a:gd name="connsiteY216" fmla="*/ 3959066 h 6762750"/>
              <a:gd name="connsiteX217" fmla="*/ 3285649 w 6762750"/>
              <a:gd name="connsiteY217" fmla="*/ 4036219 h 6762750"/>
              <a:gd name="connsiteX218" fmla="*/ 3197066 w 6762750"/>
              <a:gd name="connsiteY218" fmla="*/ 4080986 h 6762750"/>
              <a:gd name="connsiteX219" fmla="*/ 3235166 w 6762750"/>
              <a:gd name="connsiteY219" fmla="*/ 3999071 h 6762750"/>
              <a:gd name="connsiteX220" fmla="*/ 3491389 w 6762750"/>
              <a:gd name="connsiteY220" fmla="*/ 3442811 h 6762750"/>
              <a:gd name="connsiteX221" fmla="*/ 3399949 w 6762750"/>
              <a:gd name="connsiteY221" fmla="*/ 3260884 h 6762750"/>
              <a:gd name="connsiteX222" fmla="*/ 3251359 w 6762750"/>
              <a:gd name="connsiteY222" fmla="*/ 3346609 h 6762750"/>
              <a:gd name="connsiteX223" fmla="*/ 2739866 w 6762750"/>
              <a:gd name="connsiteY223" fmla="*/ 4434364 h 6762750"/>
              <a:gd name="connsiteX224" fmla="*/ 2603659 w 6762750"/>
              <a:gd name="connsiteY224" fmla="*/ 4799172 h 6762750"/>
              <a:gd name="connsiteX225" fmla="*/ 2760821 w 6762750"/>
              <a:gd name="connsiteY225" fmla="*/ 5129689 h 6762750"/>
              <a:gd name="connsiteX226" fmla="*/ 2990374 w 6762750"/>
              <a:gd name="connsiteY226" fmla="*/ 5194459 h 6762750"/>
              <a:gd name="connsiteX227" fmla="*/ 3399949 w 6762750"/>
              <a:gd name="connsiteY227" fmla="*/ 5205889 h 6762750"/>
              <a:gd name="connsiteX228" fmla="*/ 3804761 w 6762750"/>
              <a:gd name="connsiteY228" fmla="*/ 5139214 h 6762750"/>
              <a:gd name="connsiteX229" fmla="*/ 4214337 w 6762750"/>
              <a:gd name="connsiteY229" fmla="*/ 4830604 h 6762750"/>
              <a:gd name="connsiteX230" fmla="*/ 4404837 w 6762750"/>
              <a:gd name="connsiteY230" fmla="*/ 4359116 h 6762750"/>
              <a:gd name="connsiteX231" fmla="*/ 4226719 w 6762750"/>
              <a:gd name="connsiteY231" fmla="*/ 4018121 h 6762750"/>
              <a:gd name="connsiteX232" fmla="*/ 6167914 w 6762750"/>
              <a:gd name="connsiteY232" fmla="*/ 4305776 h 6762750"/>
              <a:gd name="connsiteX233" fmla="*/ 6081237 w 6762750"/>
              <a:gd name="connsiteY233" fmla="*/ 4051459 h 6762750"/>
              <a:gd name="connsiteX234" fmla="*/ 5894546 w 6762750"/>
              <a:gd name="connsiteY234" fmla="*/ 3977164 h 6762750"/>
              <a:gd name="connsiteX235" fmla="*/ 5619274 w 6762750"/>
              <a:gd name="connsiteY235" fmla="*/ 3955256 h 6762750"/>
              <a:gd name="connsiteX236" fmla="*/ 5143024 w 6762750"/>
              <a:gd name="connsiteY236" fmla="*/ 3998119 h 6762750"/>
              <a:gd name="connsiteX237" fmla="*/ 4701064 w 6762750"/>
              <a:gd name="connsiteY237" fmla="*/ 4259104 h 6762750"/>
              <a:gd name="connsiteX238" fmla="*/ 4450556 w 6762750"/>
              <a:gd name="connsiteY238" fmla="*/ 4866799 h 6762750"/>
              <a:gd name="connsiteX239" fmla="*/ 4602956 w 6762750"/>
              <a:gd name="connsiteY239" fmla="*/ 5136356 h 6762750"/>
              <a:gd name="connsiteX240" fmla="*/ 4779169 w 6762750"/>
              <a:gd name="connsiteY240" fmla="*/ 5185887 h 6762750"/>
              <a:gd name="connsiteX241" fmla="*/ 5411629 w 6762750"/>
              <a:gd name="connsiteY241" fmla="*/ 5189696 h 6762750"/>
              <a:gd name="connsiteX242" fmla="*/ 5791676 w 6762750"/>
              <a:gd name="connsiteY242" fmla="*/ 5043012 h 6762750"/>
              <a:gd name="connsiteX243" fmla="*/ 5969794 w 6762750"/>
              <a:gd name="connsiteY243" fmla="*/ 4838224 h 6762750"/>
              <a:gd name="connsiteX244" fmla="*/ 5742146 w 6762750"/>
              <a:gd name="connsiteY244" fmla="*/ 4838224 h 6762750"/>
              <a:gd name="connsiteX245" fmla="*/ 5579269 w 6762750"/>
              <a:gd name="connsiteY245" fmla="*/ 4886801 h 6762750"/>
              <a:gd name="connsiteX246" fmla="*/ 5437346 w 6762750"/>
              <a:gd name="connsiteY246" fmla="*/ 4934426 h 6762750"/>
              <a:gd name="connsiteX247" fmla="*/ 5045869 w 6762750"/>
              <a:gd name="connsiteY247" fmla="*/ 4946809 h 6762750"/>
              <a:gd name="connsiteX248" fmla="*/ 4883944 w 6762750"/>
              <a:gd name="connsiteY248" fmla="*/ 4914424 h 6762750"/>
              <a:gd name="connsiteX249" fmla="*/ 4782979 w 6762750"/>
              <a:gd name="connsiteY249" fmla="*/ 4737259 h 6762750"/>
              <a:gd name="connsiteX250" fmla="*/ 4842034 w 6762750"/>
              <a:gd name="connsiteY250" fmla="*/ 4539139 h 6762750"/>
              <a:gd name="connsiteX251" fmla="*/ 5220176 w 6762750"/>
              <a:gd name="connsiteY251" fmla="*/ 4228624 h 6762750"/>
              <a:gd name="connsiteX252" fmla="*/ 5712619 w 6762750"/>
              <a:gd name="connsiteY252" fmla="*/ 4223862 h 6762750"/>
              <a:gd name="connsiteX253" fmla="*/ 5843112 w 6762750"/>
              <a:gd name="connsiteY253" fmla="*/ 4285774 h 6762750"/>
              <a:gd name="connsiteX254" fmla="*/ 5881212 w 6762750"/>
              <a:gd name="connsiteY254" fmla="*/ 4303872 h 6762750"/>
              <a:gd name="connsiteX255" fmla="*/ 6156484 w 6762750"/>
              <a:gd name="connsiteY255" fmla="*/ 4318159 h 6762750"/>
              <a:gd name="connsiteX256" fmla="*/ 6167914 w 6762750"/>
              <a:gd name="connsiteY256" fmla="*/ 4305776 h 676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6762750" h="6762750">
                <a:moveTo>
                  <a:pt x="4032409" y="4286726"/>
                </a:moveTo>
                <a:cubicBezTo>
                  <a:pt x="4078129" y="4333399"/>
                  <a:pt x="4082891" y="4389597"/>
                  <a:pt x="4070509" y="4449604"/>
                </a:cubicBezTo>
                <a:cubicBezTo>
                  <a:pt x="4049554" y="4550569"/>
                  <a:pt x="4010501" y="4644866"/>
                  <a:pt x="3960019" y="4734401"/>
                </a:cubicBezTo>
                <a:cubicBezTo>
                  <a:pt x="3907631" y="4826794"/>
                  <a:pt x="3822859" y="4877276"/>
                  <a:pt x="3725704" y="4910614"/>
                </a:cubicBezTo>
                <a:cubicBezTo>
                  <a:pt x="3633311" y="4942046"/>
                  <a:pt x="3537109" y="4949667"/>
                  <a:pt x="3440906" y="4952524"/>
                </a:cubicBezTo>
                <a:cubicBezTo>
                  <a:pt x="3421856" y="4953476"/>
                  <a:pt x="3403759" y="4952524"/>
                  <a:pt x="3384709" y="4952524"/>
                </a:cubicBezTo>
                <a:cubicBezTo>
                  <a:pt x="3287554" y="4952524"/>
                  <a:pt x="3190399" y="4953476"/>
                  <a:pt x="3095149" y="4931569"/>
                </a:cubicBezTo>
                <a:cubicBezTo>
                  <a:pt x="3049429" y="4921092"/>
                  <a:pt x="3007519" y="4903946"/>
                  <a:pt x="2972276" y="4872514"/>
                </a:cubicBezTo>
                <a:cubicBezTo>
                  <a:pt x="2930366" y="4835366"/>
                  <a:pt x="2920841" y="4788694"/>
                  <a:pt x="2931319" y="4737259"/>
                </a:cubicBezTo>
                <a:cubicBezTo>
                  <a:pt x="2956084" y="4615339"/>
                  <a:pt x="3000851" y="4500087"/>
                  <a:pt x="3073241" y="4397216"/>
                </a:cubicBezTo>
                <a:cubicBezTo>
                  <a:pt x="3128486" y="4319112"/>
                  <a:pt x="3208496" y="4279106"/>
                  <a:pt x="3297079" y="4252437"/>
                </a:cubicBezTo>
                <a:cubicBezTo>
                  <a:pt x="3398996" y="4221004"/>
                  <a:pt x="3503771" y="4207669"/>
                  <a:pt x="3609499" y="4205764"/>
                </a:cubicBezTo>
                <a:cubicBezTo>
                  <a:pt x="3703796" y="4203859"/>
                  <a:pt x="3798094" y="4203859"/>
                  <a:pt x="3891439" y="4222909"/>
                </a:cubicBezTo>
                <a:cubicBezTo>
                  <a:pt x="3942874" y="4233387"/>
                  <a:pt x="3993356" y="4247674"/>
                  <a:pt x="4032409" y="4286726"/>
                </a:cubicBezTo>
                <a:close/>
                <a:moveTo>
                  <a:pt x="6757512" y="3381851"/>
                </a:moveTo>
                <a:cubicBezTo>
                  <a:pt x="6757512" y="5245894"/>
                  <a:pt x="5246846" y="6756559"/>
                  <a:pt x="3382804" y="6756559"/>
                </a:cubicBezTo>
                <a:cubicBezTo>
                  <a:pt x="1517809" y="6757512"/>
                  <a:pt x="7144" y="5245894"/>
                  <a:pt x="7144" y="3381851"/>
                </a:cubicBezTo>
                <a:cubicBezTo>
                  <a:pt x="7144" y="1517809"/>
                  <a:pt x="1517809" y="7144"/>
                  <a:pt x="3381851" y="7144"/>
                </a:cubicBezTo>
                <a:cubicBezTo>
                  <a:pt x="5245894" y="7144"/>
                  <a:pt x="6757512" y="1517809"/>
                  <a:pt x="6757512" y="3381851"/>
                </a:cubicBezTo>
                <a:close/>
                <a:moveTo>
                  <a:pt x="4257199" y="993934"/>
                </a:moveTo>
                <a:cubicBezTo>
                  <a:pt x="4288631" y="998696"/>
                  <a:pt x="4321016" y="1004411"/>
                  <a:pt x="4352449" y="1009174"/>
                </a:cubicBezTo>
                <a:cubicBezTo>
                  <a:pt x="4365784" y="1011079"/>
                  <a:pt x="4373404" y="1015841"/>
                  <a:pt x="4381024" y="1029176"/>
                </a:cubicBezTo>
                <a:cubicBezTo>
                  <a:pt x="4390549" y="1045369"/>
                  <a:pt x="4405789" y="1060609"/>
                  <a:pt x="4421981" y="1071086"/>
                </a:cubicBezTo>
                <a:cubicBezTo>
                  <a:pt x="4433412" y="1078706"/>
                  <a:pt x="4438174" y="1086326"/>
                  <a:pt x="4440079" y="1098709"/>
                </a:cubicBezTo>
                <a:cubicBezTo>
                  <a:pt x="4445794" y="1134904"/>
                  <a:pt x="4452462" y="1172051"/>
                  <a:pt x="4458176" y="1208246"/>
                </a:cubicBezTo>
                <a:cubicBezTo>
                  <a:pt x="4463891" y="1172051"/>
                  <a:pt x="4470559" y="1135856"/>
                  <a:pt x="4476274" y="1098709"/>
                </a:cubicBezTo>
                <a:cubicBezTo>
                  <a:pt x="4478179" y="1086326"/>
                  <a:pt x="4482941" y="1078706"/>
                  <a:pt x="4494372" y="1071086"/>
                </a:cubicBezTo>
                <a:cubicBezTo>
                  <a:pt x="4510564" y="1060609"/>
                  <a:pt x="4525804" y="1045369"/>
                  <a:pt x="4535329" y="1029176"/>
                </a:cubicBezTo>
                <a:cubicBezTo>
                  <a:pt x="4542949" y="1016794"/>
                  <a:pt x="4551522" y="1012031"/>
                  <a:pt x="4563904" y="1009174"/>
                </a:cubicBezTo>
                <a:cubicBezTo>
                  <a:pt x="4595337" y="1004411"/>
                  <a:pt x="4627722" y="999649"/>
                  <a:pt x="4659154" y="993934"/>
                </a:cubicBezTo>
                <a:cubicBezTo>
                  <a:pt x="4627722" y="989171"/>
                  <a:pt x="4595337" y="983456"/>
                  <a:pt x="4563904" y="978694"/>
                </a:cubicBezTo>
                <a:cubicBezTo>
                  <a:pt x="4550569" y="976789"/>
                  <a:pt x="4542949" y="972026"/>
                  <a:pt x="4535329" y="958691"/>
                </a:cubicBezTo>
                <a:cubicBezTo>
                  <a:pt x="4525804" y="942499"/>
                  <a:pt x="4510564" y="927259"/>
                  <a:pt x="4494372" y="916781"/>
                </a:cubicBezTo>
                <a:cubicBezTo>
                  <a:pt x="4482941" y="909161"/>
                  <a:pt x="4478179" y="901541"/>
                  <a:pt x="4476274" y="889159"/>
                </a:cubicBezTo>
                <a:cubicBezTo>
                  <a:pt x="4470559" y="852964"/>
                  <a:pt x="4463891" y="815816"/>
                  <a:pt x="4458176" y="779621"/>
                </a:cubicBezTo>
                <a:cubicBezTo>
                  <a:pt x="4452462" y="815816"/>
                  <a:pt x="4445794" y="852011"/>
                  <a:pt x="4440079" y="889159"/>
                </a:cubicBezTo>
                <a:cubicBezTo>
                  <a:pt x="4438174" y="901541"/>
                  <a:pt x="4433412" y="909161"/>
                  <a:pt x="4421981" y="916781"/>
                </a:cubicBezTo>
                <a:cubicBezTo>
                  <a:pt x="4405789" y="927259"/>
                  <a:pt x="4390549" y="942499"/>
                  <a:pt x="4381024" y="958691"/>
                </a:cubicBezTo>
                <a:cubicBezTo>
                  <a:pt x="4373404" y="971074"/>
                  <a:pt x="4364831" y="976789"/>
                  <a:pt x="4352449" y="978694"/>
                </a:cubicBezTo>
                <a:cubicBezTo>
                  <a:pt x="4320064" y="983456"/>
                  <a:pt x="4257199" y="993934"/>
                  <a:pt x="4257199" y="993934"/>
                </a:cubicBezTo>
                <a:close/>
                <a:moveTo>
                  <a:pt x="1113949" y="3197066"/>
                </a:moveTo>
                <a:cubicBezTo>
                  <a:pt x="1113949" y="3204686"/>
                  <a:pt x="1129189" y="3206591"/>
                  <a:pt x="1136809" y="3207544"/>
                </a:cubicBezTo>
                <a:cubicBezTo>
                  <a:pt x="1246346" y="3218021"/>
                  <a:pt x="1355884" y="3227546"/>
                  <a:pt x="1465421" y="3238024"/>
                </a:cubicBezTo>
                <a:cubicBezTo>
                  <a:pt x="1593056" y="3249454"/>
                  <a:pt x="1720691" y="3258979"/>
                  <a:pt x="1848326" y="3270409"/>
                </a:cubicBezTo>
                <a:cubicBezTo>
                  <a:pt x="1996916" y="3282791"/>
                  <a:pt x="2145506" y="3294221"/>
                  <a:pt x="2293144" y="3308509"/>
                </a:cubicBezTo>
                <a:cubicBezTo>
                  <a:pt x="2339816" y="3312319"/>
                  <a:pt x="2387441" y="3318986"/>
                  <a:pt x="2433161" y="3331369"/>
                </a:cubicBezTo>
                <a:cubicBezTo>
                  <a:pt x="2467451" y="3340894"/>
                  <a:pt x="2470309" y="3367564"/>
                  <a:pt x="2440781" y="3387566"/>
                </a:cubicBezTo>
                <a:cubicBezTo>
                  <a:pt x="2413159" y="3405664"/>
                  <a:pt x="2382679" y="3421856"/>
                  <a:pt x="2350294" y="3433286"/>
                </a:cubicBezTo>
                <a:cubicBezTo>
                  <a:pt x="2158841" y="3499009"/>
                  <a:pt x="1965484" y="3561874"/>
                  <a:pt x="1774031" y="3628549"/>
                </a:cubicBezTo>
                <a:cubicBezTo>
                  <a:pt x="1680686" y="3661886"/>
                  <a:pt x="1589246" y="3699986"/>
                  <a:pt x="1496854" y="3737134"/>
                </a:cubicBezTo>
                <a:cubicBezTo>
                  <a:pt x="1485424" y="3740944"/>
                  <a:pt x="1452086" y="3756184"/>
                  <a:pt x="1461611" y="3763804"/>
                </a:cubicBezTo>
                <a:cubicBezTo>
                  <a:pt x="1463516" y="3764756"/>
                  <a:pt x="1466374" y="3766661"/>
                  <a:pt x="1470184" y="3766661"/>
                </a:cubicBezTo>
                <a:cubicBezTo>
                  <a:pt x="1480661" y="3767614"/>
                  <a:pt x="1681639" y="3726656"/>
                  <a:pt x="1788319" y="3708559"/>
                </a:cubicBezTo>
                <a:cubicBezTo>
                  <a:pt x="1894999" y="3690461"/>
                  <a:pt x="2002631" y="3670459"/>
                  <a:pt x="2109311" y="3652361"/>
                </a:cubicBezTo>
                <a:cubicBezTo>
                  <a:pt x="2216944" y="3634264"/>
                  <a:pt x="2325529" y="3618071"/>
                  <a:pt x="2433161" y="3602831"/>
                </a:cubicBezTo>
                <a:cubicBezTo>
                  <a:pt x="2540794" y="3587591"/>
                  <a:pt x="2647474" y="3574256"/>
                  <a:pt x="2757011" y="3559969"/>
                </a:cubicBezTo>
                <a:cubicBezTo>
                  <a:pt x="2757011" y="3559016"/>
                  <a:pt x="2757011" y="3558064"/>
                  <a:pt x="2757011" y="3557111"/>
                </a:cubicBezTo>
                <a:cubicBezTo>
                  <a:pt x="2741771" y="3501866"/>
                  <a:pt x="2733199" y="3442811"/>
                  <a:pt x="2733199" y="3382804"/>
                </a:cubicBezTo>
                <a:cubicBezTo>
                  <a:pt x="2733199" y="3024664"/>
                  <a:pt x="3023711" y="2735104"/>
                  <a:pt x="3380899" y="2735104"/>
                </a:cubicBezTo>
                <a:cubicBezTo>
                  <a:pt x="3680936" y="2735104"/>
                  <a:pt x="3932396" y="2938939"/>
                  <a:pt x="4006691" y="3215164"/>
                </a:cubicBezTo>
                <a:lnTo>
                  <a:pt x="4017169" y="3262789"/>
                </a:lnTo>
                <a:cubicBezTo>
                  <a:pt x="4024789" y="3301841"/>
                  <a:pt x="4028599" y="3341846"/>
                  <a:pt x="4028599" y="3382804"/>
                </a:cubicBezTo>
                <a:cubicBezTo>
                  <a:pt x="4028599" y="3443764"/>
                  <a:pt x="4020026" y="3503771"/>
                  <a:pt x="4003834" y="3559969"/>
                </a:cubicBezTo>
                <a:cubicBezTo>
                  <a:pt x="4112419" y="3574256"/>
                  <a:pt x="4220051" y="3587591"/>
                  <a:pt x="4326731" y="3602831"/>
                </a:cubicBezTo>
                <a:cubicBezTo>
                  <a:pt x="4435316" y="3618071"/>
                  <a:pt x="4542949" y="3635216"/>
                  <a:pt x="4650581" y="3652361"/>
                </a:cubicBezTo>
                <a:cubicBezTo>
                  <a:pt x="4757262" y="3669506"/>
                  <a:pt x="4864894" y="3689509"/>
                  <a:pt x="4971574" y="3708559"/>
                </a:cubicBezTo>
                <a:cubicBezTo>
                  <a:pt x="5077301" y="3726656"/>
                  <a:pt x="5278279" y="3767614"/>
                  <a:pt x="5289709" y="3766661"/>
                </a:cubicBezTo>
                <a:cubicBezTo>
                  <a:pt x="5294471" y="3766661"/>
                  <a:pt x="5296376" y="3764756"/>
                  <a:pt x="5298281" y="3763804"/>
                </a:cubicBezTo>
                <a:cubicBezTo>
                  <a:pt x="5307806" y="3756184"/>
                  <a:pt x="5274469" y="3741896"/>
                  <a:pt x="5263039" y="3737134"/>
                </a:cubicBezTo>
                <a:cubicBezTo>
                  <a:pt x="5171599" y="3699986"/>
                  <a:pt x="5080159" y="3660934"/>
                  <a:pt x="4985862" y="3628549"/>
                </a:cubicBezTo>
                <a:cubicBezTo>
                  <a:pt x="4794409" y="3561874"/>
                  <a:pt x="4602004" y="3499009"/>
                  <a:pt x="4409599" y="3433286"/>
                </a:cubicBezTo>
                <a:cubicBezTo>
                  <a:pt x="4378166" y="3421856"/>
                  <a:pt x="4347687" y="3406616"/>
                  <a:pt x="4319112" y="3387566"/>
                </a:cubicBezTo>
                <a:cubicBezTo>
                  <a:pt x="4289584" y="3367564"/>
                  <a:pt x="4292441" y="3339941"/>
                  <a:pt x="4326731" y="3331369"/>
                </a:cubicBezTo>
                <a:cubicBezTo>
                  <a:pt x="4371499" y="3318986"/>
                  <a:pt x="4419124" y="3312319"/>
                  <a:pt x="4466749" y="3308509"/>
                </a:cubicBezTo>
                <a:cubicBezTo>
                  <a:pt x="4615339" y="3295174"/>
                  <a:pt x="4762976" y="3282791"/>
                  <a:pt x="4911567" y="3270409"/>
                </a:cubicBezTo>
                <a:cubicBezTo>
                  <a:pt x="5039201" y="3259931"/>
                  <a:pt x="5166837" y="3249454"/>
                  <a:pt x="5294471" y="3238024"/>
                </a:cubicBezTo>
                <a:cubicBezTo>
                  <a:pt x="5404009" y="3228499"/>
                  <a:pt x="5513546" y="3218021"/>
                  <a:pt x="5623084" y="3207544"/>
                </a:cubicBezTo>
                <a:cubicBezTo>
                  <a:pt x="5630704" y="3206591"/>
                  <a:pt x="5645944" y="3204686"/>
                  <a:pt x="5645944" y="3197066"/>
                </a:cubicBezTo>
                <a:cubicBezTo>
                  <a:pt x="5645944" y="3192304"/>
                  <a:pt x="5623084" y="3192304"/>
                  <a:pt x="5583079" y="3191351"/>
                </a:cubicBezTo>
                <a:cubicBezTo>
                  <a:pt x="5440204" y="3188494"/>
                  <a:pt x="5298281" y="3187541"/>
                  <a:pt x="5155406" y="3185636"/>
                </a:cubicBezTo>
                <a:cubicBezTo>
                  <a:pt x="4902994" y="3182779"/>
                  <a:pt x="4649629" y="3179921"/>
                  <a:pt x="4397216" y="3176111"/>
                </a:cubicBezTo>
                <a:cubicBezTo>
                  <a:pt x="4367689" y="3176111"/>
                  <a:pt x="4337209" y="3172301"/>
                  <a:pt x="4306729" y="3169444"/>
                </a:cubicBezTo>
                <a:cubicBezTo>
                  <a:pt x="4297204" y="3168491"/>
                  <a:pt x="4288631" y="3165634"/>
                  <a:pt x="4280059" y="3161824"/>
                </a:cubicBezTo>
                <a:cubicBezTo>
                  <a:pt x="4248626" y="3149441"/>
                  <a:pt x="4242912" y="3127534"/>
                  <a:pt x="4267676" y="3104674"/>
                </a:cubicBezTo>
                <a:cubicBezTo>
                  <a:pt x="4285774" y="3087529"/>
                  <a:pt x="4306729" y="3072289"/>
                  <a:pt x="4328637" y="3060859"/>
                </a:cubicBezTo>
                <a:cubicBezTo>
                  <a:pt x="4399122" y="3023711"/>
                  <a:pt x="4471512" y="2988469"/>
                  <a:pt x="4541997" y="2952274"/>
                </a:cubicBezTo>
                <a:cubicBezTo>
                  <a:pt x="4709637" y="2867501"/>
                  <a:pt x="4877276" y="2782729"/>
                  <a:pt x="5044917" y="2697956"/>
                </a:cubicBezTo>
                <a:cubicBezTo>
                  <a:pt x="5063967" y="2688431"/>
                  <a:pt x="5082064" y="2676049"/>
                  <a:pt x="5100162" y="2664619"/>
                </a:cubicBezTo>
                <a:cubicBezTo>
                  <a:pt x="5107781" y="2659856"/>
                  <a:pt x="5120164" y="2650331"/>
                  <a:pt x="5117306" y="2642711"/>
                </a:cubicBezTo>
                <a:cubicBezTo>
                  <a:pt x="5115401" y="2636996"/>
                  <a:pt x="5094446" y="2637949"/>
                  <a:pt x="5085874" y="2639854"/>
                </a:cubicBezTo>
                <a:cubicBezTo>
                  <a:pt x="5000149" y="2660809"/>
                  <a:pt x="4914424" y="2681764"/>
                  <a:pt x="4828699" y="2704624"/>
                </a:cubicBezTo>
                <a:cubicBezTo>
                  <a:pt x="4632484" y="2756059"/>
                  <a:pt x="4437222" y="2810351"/>
                  <a:pt x="4241006" y="2861786"/>
                </a:cubicBezTo>
                <a:cubicBezTo>
                  <a:pt x="4212431" y="2869406"/>
                  <a:pt x="4180999" y="2871311"/>
                  <a:pt x="4151471" y="2870359"/>
                </a:cubicBezTo>
                <a:cubicBezTo>
                  <a:pt x="4123849" y="2869406"/>
                  <a:pt x="4112419" y="2848451"/>
                  <a:pt x="4126706" y="2824639"/>
                </a:cubicBezTo>
                <a:cubicBezTo>
                  <a:pt x="4141946" y="2798921"/>
                  <a:pt x="4160044" y="2774156"/>
                  <a:pt x="4181951" y="2753201"/>
                </a:cubicBezTo>
                <a:cubicBezTo>
                  <a:pt x="4473416" y="2479834"/>
                  <a:pt x="4765834" y="2208371"/>
                  <a:pt x="5058251" y="1935004"/>
                </a:cubicBezTo>
                <a:cubicBezTo>
                  <a:pt x="5105876" y="1890236"/>
                  <a:pt x="5153501" y="1844516"/>
                  <a:pt x="5200174" y="1799749"/>
                </a:cubicBezTo>
                <a:cubicBezTo>
                  <a:pt x="5205889" y="1794034"/>
                  <a:pt x="5219224" y="1780699"/>
                  <a:pt x="5216367" y="1775936"/>
                </a:cubicBezTo>
                <a:cubicBezTo>
                  <a:pt x="5211604" y="1766411"/>
                  <a:pt x="5184934" y="1789271"/>
                  <a:pt x="5172551" y="1798796"/>
                </a:cubicBezTo>
                <a:cubicBezTo>
                  <a:pt x="5106829" y="1846421"/>
                  <a:pt x="5041106" y="1894999"/>
                  <a:pt x="4976337" y="1942624"/>
                </a:cubicBezTo>
                <a:cubicBezTo>
                  <a:pt x="4672489" y="2167414"/>
                  <a:pt x="4369594" y="2393156"/>
                  <a:pt x="4065746" y="2617946"/>
                </a:cubicBezTo>
                <a:cubicBezTo>
                  <a:pt x="4044791" y="2633186"/>
                  <a:pt x="4021931" y="2646521"/>
                  <a:pt x="3998119" y="2656046"/>
                </a:cubicBezTo>
                <a:cubicBezTo>
                  <a:pt x="3985736" y="2661761"/>
                  <a:pt x="3966686" y="2662714"/>
                  <a:pt x="3956209" y="2656046"/>
                </a:cubicBezTo>
                <a:cubicBezTo>
                  <a:pt x="3940016" y="2647474"/>
                  <a:pt x="3942874" y="2628424"/>
                  <a:pt x="3948589" y="2613184"/>
                </a:cubicBezTo>
                <a:cubicBezTo>
                  <a:pt x="3958114" y="2584609"/>
                  <a:pt x="3967639" y="2556034"/>
                  <a:pt x="3980974" y="2529364"/>
                </a:cubicBezTo>
                <a:cubicBezTo>
                  <a:pt x="4074319" y="2344579"/>
                  <a:pt x="4168616" y="2161699"/>
                  <a:pt x="4261962" y="1976914"/>
                </a:cubicBezTo>
                <a:cubicBezTo>
                  <a:pt x="4279106" y="1943576"/>
                  <a:pt x="4293394" y="1909286"/>
                  <a:pt x="4308634" y="1874996"/>
                </a:cubicBezTo>
                <a:cubicBezTo>
                  <a:pt x="4311491" y="1867376"/>
                  <a:pt x="4315301" y="1855946"/>
                  <a:pt x="4310539" y="1850231"/>
                </a:cubicBezTo>
                <a:cubicBezTo>
                  <a:pt x="4301014" y="1840706"/>
                  <a:pt x="4280059" y="1869281"/>
                  <a:pt x="4269581" y="1883569"/>
                </a:cubicBezTo>
                <a:cubicBezTo>
                  <a:pt x="4204812" y="1965484"/>
                  <a:pt x="4141946" y="2048351"/>
                  <a:pt x="4078129" y="2131219"/>
                </a:cubicBezTo>
                <a:cubicBezTo>
                  <a:pt x="4000024" y="2233136"/>
                  <a:pt x="3921919" y="2336006"/>
                  <a:pt x="3842861" y="2437924"/>
                </a:cubicBezTo>
                <a:cubicBezTo>
                  <a:pt x="3825716" y="2460784"/>
                  <a:pt x="3804761" y="2481739"/>
                  <a:pt x="3782854" y="2498884"/>
                </a:cubicBezTo>
                <a:cubicBezTo>
                  <a:pt x="3754279" y="2521744"/>
                  <a:pt x="3729514" y="2511266"/>
                  <a:pt x="3730466" y="2474119"/>
                </a:cubicBezTo>
                <a:cubicBezTo>
                  <a:pt x="3731419" y="2436019"/>
                  <a:pt x="3736181" y="2396966"/>
                  <a:pt x="3743801" y="2358866"/>
                </a:cubicBezTo>
                <a:cubicBezTo>
                  <a:pt x="3827621" y="1955006"/>
                  <a:pt x="3911441" y="1550194"/>
                  <a:pt x="3995261" y="1146334"/>
                </a:cubicBezTo>
                <a:cubicBezTo>
                  <a:pt x="4000976" y="1120616"/>
                  <a:pt x="4014311" y="1071086"/>
                  <a:pt x="4006691" y="1066324"/>
                </a:cubicBezTo>
                <a:cubicBezTo>
                  <a:pt x="3999071" y="1062514"/>
                  <a:pt x="3991451" y="1085374"/>
                  <a:pt x="3988594" y="1095851"/>
                </a:cubicBezTo>
                <a:cubicBezTo>
                  <a:pt x="3935254" y="1264444"/>
                  <a:pt x="3881914" y="1433036"/>
                  <a:pt x="3829526" y="1601629"/>
                </a:cubicBezTo>
                <a:cubicBezTo>
                  <a:pt x="3751421" y="1852136"/>
                  <a:pt x="3674269" y="2102644"/>
                  <a:pt x="3595211" y="2353151"/>
                </a:cubicBezTo>
                <a:cubicBezTo>
                  <a:pt x="3587591" y="2377916"/>
                  <a:pt x="3576161" y="2400776"/>
                  <a:pt x="3562826" y="2423636"/>
                </a:cubicBezTo>
                <a:cubicBezTo>
                  <a:pt x="3558064" y="2433161"/>
                  <a:pt x="3544729" y="2442686"/>
                  <a:pt x="3535204" y="2442686"/>
                </a:cubicBezTo>
                <a:cubicBezTo>
                  <a:pt x="3527584" y="2442686"/>
                  <a:pt x="3516154" y="2428399"/>
                  <a:pt x="3514249" y="2418874"/>
                </a:cubicBezTo>
                <a:cubicBezTo>
                  <a:pt x="3505676" y="2376964"/>
                  <a:pt x="3497104" y="2336006"/>
                  <a:pt x="3492341" y="2294096"/>
                </a:cubicBezTo>
                <a:cubicBezTo>
                  <a:pt x="3476149" y="2131219"/>
                  <a:pt x="3460909" y="1968341"/>
                  <a:pt x="3445669" y="1806416"/>
                </a:cubicBezTo>
                <a:cubicBezTo>
                  <a:pt x="3432334" y="1661636"/>
                  <a:pt x="3418999" y="1516856"/>
                  <a:pt x="3404711" y="1372076"/>
                </a:cubicBezTo>
                <a:cubicBezTo>
                  <a:pt x="3400901" y="1333976"/>
                  <a:pt x="3394234" y="1294924"/>
                  <a:pt x="3388519" y="1256824"/>
                </a:cubicBezTo>
                <a:cubicBezTo>
                  <a:pt x="3387566" y="1249204"/>
                  <a:pt x="3381851" y="1236821"/>
                  <a:pt x="3378041" y="1235869"/>
                </a:cubicBezTo>
                <a:cubicBezTo>
                  <a:pt x="3374231" y="1236821"/>
                  <a:pt x="3368516" y="1249204"/>
                  <a:pt x="3367564" y="1256824"/>
                </a:cubicBezTo>
                <a:cubicBezTo>
                  <a:pt x="3361849" y="1294924"/>
                  <a:pt x="3355181" y="1333976"/>
                  <a:pt x="3351371" y="1372076"/>
                </a:cubicBezTo>
                <a:cubicBezTo>
                  <a:pt x="3337084" y="1516856"/>
                  <a:pt x="3323749" y="1661636"/>
                  <a:pt x="3310414" y="1806416"/>
                </a:cubicBezTo>
                <a:cubicBezTo>
                  <a:pt x="3295174" y="1969294"/>
                  <a:pt x="3280886" y="2132171"/>
                  <a:pt x="3263741" y="2294096"/>
                </a:cubicBezTo>
                <a:cubicBezTo>
                  <a:pt x="3259931" y="2336006"/>
                  <a:pt x="3251359" y="2377916"/>
                  <a:pt x="3241834" y="2418874"/>
                </a:cubicBezTo>
                <a:cubicBezTo>
                  <a:pt x="3239929" y="2428399"/>
                  <a:pt x="3228499" y="2442686"/>
                  <a:pt x="3220879" y="2442686"/>
                </a:cubicBezTo>
                <a:cubicBezTo>
                  <a:pt x="3211354" y="2442686"/>
                  <a:pt x="3198019" y="2433161"/>
                  <a:pt x="3193256" y="2423636"/>
                </a:cubicBezTo>
                <a:cubicBezTo>
                  <a:pt x="3180874" y="2401729"/>
                  <a:pt x="3169444" y="2377916"/>
                  <a:pt x="3160871" y="2353151"/>
                </a:cubicBezTo>
                <a:cubicBezTo>
                  <a:pt x="3082766" y="2102644"/>
                  <a:pt x="3004661" y="1852136"/>
                  <a:pt x="2926556" y="1601629"/>
                </a:cubicBezTo>
                <a:cubicBezTo>
                  <a:pt x="2874169" y="1433036"/>
                  <a:pt x="2820829" y="1264444"/>
                  <a:pt x="2767489" y="1095851"/>
                </a:cubicBezTo>
                <a:cubicBezTo>
                  <a:pt x="2764631" y="1085374"/>
                  <a:pt x="2756059" y="1062514"/>
                  <a:pt x="2749391" y="1066324"/>
                </a:cubicBezTo>
                <a:cubicBezTo>
                  <a:pt x="2741771" y="1071086"/>
                  <a:pt x="2755106" y="1119664"/>
                  <a:pt x="2760821" y="1146334"/>
                </a:cubicBezTo>
                <a:cubicBezTo>
                  <a:pt x="2844641" y="1550194"/>
                  <a:pt x="2929414" y="1954054"/>
                  <a:pt x="3012281" y="2358866"/>
                </a:cubicBezTo>
                <a:cubicBezTo>
                  <a:pt x="3019901" y="2396966"/>
                  <a:pt x="3024664" y="2436019"/>
                  <a:pt x="3025616" y="2474119"/>
                </a:cubicBezTo>
                <a:cubicBezTo>
                  <a:pt x="3026569" y="2511266"/>
                  <a:pt x="3001804" y="2521744"/>
                  <a:pt x="2973229" y="2498884"/>
                </a:cubicBezTo>
                <a:cubicBezTo>
                  <a:pt x="2951321" y="2480786"/>
                  <a:pt x="2930366" y="2459831"/>
                  <a:pt x="2913221" y="2437924"/>
                </a:cubicBezTo>
                <a:cubicBezTo>
                  <a:pt x="2834164" y="2336006"/>
                  <a:pt x="2756059" y="2233136"/>
                  <a:pt x="2677954" y="2131219"/>
                </a:cubicBezTo>
                <a:cubicBezTo>
                  <a:pt x="2614136" y="2048351"/>
                  <a:pt x="2550319" y="1965484"/>
                  <a:pt x="2486501" y="1883569"/>
                </a:cubicBezTo>
                <a:cubicBezTo>
                  <a:pt x="2476024" y="1870234"/>
                  <a:pt x="2455069" y="1840706"/>
                  <a:pt x="2445544" y="1850231"/>
                </a:cubicBezTo>
                <a:cubicBezTo>
                  <a:pt x="2439829" y="1855946"/>
                  <a:pt x="2444591" y="1867376"/>
                  <a:pt x="2447449" y="1874996"/>
                </a:cubicBezTo>
                <a:cubicBezTo>
                  <a:pt x="2462689" y="1909286"/>
                  <a:pt x="2476976" y="1943576"/>
                  <a:pt x="2494121" y="1976914"/>
                </a:cubicBezTo>
                <a:cubicBezTo>
                  <a:pt x="2587466" y="2161699"/>
                  <a:pt x="2681764" y="2344579"/>
                  <a:pt x="2775109" y="2529364"/>
                </a:cubicBezTo>
                <a:cubicBezTo>
                  <a:pt x="2788444" y="2556034"/>
                  <a:pt x="2797969" y="2584609"/>
                  <a:pt x="2807494" y="2613184"/>
                </a:cubicBezTo>
                <a:cubicBezTo>
                  <a:pt x="2813209" y="2628424"/>
                  <a:pt x="2815114" y="2648426"/>
                  <a:pt x="2799874" y="2656046"/>
                </a:cubicBezTo>
                <a:cubicBezTo>
                  <a:pt x="2788444" y="2661761"/>
                  <a:pt x="2769394" y="2660809"/>
                  <a:pt x="2757964" y="2656046"/>
                </a:cubicBezTo>
                <a:cubicBezTo>
                  <a:pt x="2734151" y="2645569"/>
                  <a:pt x="2711291" y="2632234"/>
                  <a:pt x="2690336" y="2617946"/>
                </a:cubicBezTo>
                <a:cubicBezTo>
                  <a:pt x="2386489" y="2393156"/>
                  <a:pt x="2082641" y="2167414"/>
                  <a:pt x="1779746" y="1942624"/>
                </a:cubicBezTo>
                <a:cubicBezTo>
                  <a:pt x="1714024" y="1894046"/>
                  <a:pt x="1648301" y="1846421"/>
                  <a:pt x="1583531" y="1798796"/>
                </a:cubicBezTo>
                <a:cubicBezTo>
                  <a:pt x="1571149" y="1790224"/>
                  <a:pt x="1544479" y="1766411"/>
                  <a:pt x="1539716" y="1775936"/>
                </a:cubicBezTo>
                <a:cubicBezTo>
                  <a:pt x="1536859" y="1781651"/>
                  <a:pt x="1550194" y="1794034"/>
                  <a:pt x="1555909" y="1799749"/>
                </a:cubicBezTo>
                <a:cubicBezTo>
                  <a:pt x="1602581" y="1845469"/>
                  <a:pt x="1650206" y="1891189"/>
                  <a:pt x="1697831" y="1935004"/>
                </a:cubicBezTo>
                <a:cubicBezTo>
                  <a:pt x="1990249" y="2207419"/>
                  <a:pt x="2282666" y="2479834"/>
                  <a:pt x="2574131" y="2753201"/>
                </a:cubicBezTo>
                <a:cubicBezTo>
                  <a:pt x="2595086" y="2773204"/>
                  <a:pt x="2614136" y="2798921"/>
                  <a:pt x="2629376" y="2824639"/>
                </a:cubicBezTo>
                <a:cubicBezTo>
                  <a:pt x="2643664" y="2848451"/>
                  <a:pt x="2632234" y="2869406"/>
                  <a:pt x="2604611" y="2870359"/>
                </a:cubicBezTo>
                <a:cubicBezTo>
                  <a:pt x="2575084" y="2871311"/>
                  <a:pt x="2543651" y="2869406"/>
                  <a:pt x="2515076" y="2861786"/>
                </a:cubicBezTo>
                <a:cubicBezTo>
                  <a:pt x="2318861" y="2810351"/>
                  <a:pt x="2123599" y="2757011"/>
                  <a:pt x="1927384" y="2704624"/>
                </a:cubicBezTo>
                <a:cubicBezTo>
                  <a:pt x="1841659" y="2681764"/>
                  <a:pt x="1755934" y="2660809"/>
                  <a:pt x="1670209" y="2639854"/>
                </a:cubicBezTo>
                <a:cubicBezTo>
                  <a:pt x="1661636" y="2637949"/>
                  <a:pt x="1640681" y="2636996"/>
                  <a:pt x="1638776" y="2642711"/>
                </a:cubicBezTo>
                <a:cubicBezTo>
                  <a:pt x="1635919" y="2650331"/>
                  <a:pt x="1648301" y="2659856"/>
                  <a:pt x="1655921" y="2664619"/>
                </a:cubicBezTo>
                <a:cubicBezTo>
                  <a:pt x="1674019" y="2677001"/>
                  <a:pt x="1692116" y="2688431"/>
                  <a:pt x="1711166" y="2697956"/>
                </a:cubicBezTo>
                <a:cubicBezTo>
                  <a:pt x="1878806" y="2782729"/>
                  <a:pt x="2046446" y="2867501"/>
                  <a:pt x="2214086" y="2952274"/>
                </a:cubicBezTo>
                <a:cubicBezTo>
                  <a:pt x="2285524" y="2988469"/>
                  <a:pt x="2356961" y="3023711"/>
                  <a:pt x="2427446" y="3060859"/>
                </a:cubicBezTo>
                <a:cubicBezTo>
                  <a:pt x="2449354" y="3072289"/>
                  <a:pt x="2470309" y="3087529"/>
                  <a:pt x="2488406" y="3104674"/>
                </a:cubicBezTo>
                <a:cubicBezTo>
                  <a:pt x="2513171" y="3128486"/>
                  <a:pt x="2507456" y="3149441"/>
                  <a:pt x="2476024" y="3161824"/>
                </a:cubicBezTo>
                <a:cubicBezTo>
                  <a:pt x="2467451" y="3165634"/>
                  <a:pt x="2457926" y="3168491"/>
                  <a:pt x="2449354" y="3169444"/>
                </a:cubicBezTo>
                <a:cubicBezTo>
                  <a:pt x="2418874" y="3172301"/>
                  <a:pt x="2389346" y="3176111"/>
                  <a:pt x="2358866" y="3176111"/>
                </a:cubicBezTo>
                <a:cubicBezTo>
                  <a:pt x="2106454" y="3179921"/>
                  <a:pt x="1853089" y="3182779"/>
                  <a:pt x="1600676" y="3185636"/>
                </a:cubicBezTo>
                <a:cubicBezTo>
                  <a:pt x="1457801" y="3187541"/>
                  <a:pt x="1315879" y="3189446"/>
                  <a:pt x="1173004" y="3191351"/>
                </a:cubicBezTo>
                <a:cubicBezTo>
                  <a:pt x="1135856" y="3192304"/>
                  <a:pt x="1113949" y="3192304"/>
                  <a:pt x="1113949" y="3197066"/>
                </a:cubicBezTo>
                <a:close/>
                <a:moveTo>
                  <a:pt x="2608421" y="4264819"/>
                </a:moveTo>
                <a:cubicBezTo>
                  <a:pt x="2632234" y="4160996"/>
                  <a:pt x="2592229" y="4074319"/>
                  <a:pt x="2495074" y="4029551"/>
                </a:cubicBezTo>
                <a:cubicBezTo>
                  <a:pt x="2448401" y="4007644"/>
                  <a:pt x="2398871" y="3991451"/>
                  <a:pt x="2348389" y="3981926"/>
                </a:cubicBezTo>
                <a:cubicBezTo>
                  <a:pt x="2181701" y="3950494"/>
                  <a:pt x="2012156" y="3950494"/>
                  <a:pt x="1842611" y="3958114"/>
                </a:cubicBezTo>
                <a:cubicBezTo>
                  <a:pt x="1710214" y="3963829"/>
                  <a:pt x="1580674" y="3982879"/>
                  <a:pt x="1454944" y="4023836"/>
                </a:cubicBezTo>
                <a:cubicBezTo>
                  <a:pt x="1275874" y="4081939"/>
                  <a:pt x="1150144" y="4193381"/>
                  <a:pt x="1095851" y="4378166"/>
                </a:cubicBezTo>
                <a:cubicBezTo>
                  <a:pt x="1055846" y="4515326"/>
                  <a:pt x="1106329" y="4608672"/>
                  <a:pt x="1243489" y="4650581"/>
                </a:cubicBezTo>
                <a:cubicBezTo>
                  <a:pt x="1318736" y="4673441"/>
                  <a:pt x="1396841" y="4681062"/>
                  <a:pt x="1475899" y="4684872"/>
                </a:cubicBezTo>
                <a:cubicBezTo>
                  <a:pt x="1631156" y="4692491"/>
                  <a:pt x="1786414" y="4699159"/>
                  <a:pt x="1941671" y="4708684"/>
                </a:cubicBezTo>
                <a:cubicBezTo>
                  <a:pt x="1988344" y="4711541"/>
                  <a:pt x="2035969" y="4719162"/>
                  <a:pt x="2081689" y="4730591"/>
                </a:cubicBezTo>
                <a:cubicBezTo>
                  <a:pt x="2126456" y="4742022"/>
                  <a:pt x="2137886" y="4771549"/>
                  <a:pt x="2123599" y="4815364"/>
                </a:cubicBezTo>
                <a:cubicBezTo>
                  <a:pt x="2104549" y="4870609"/>
                  <a:pt x="2063591" y="4903946"/>
                  <a:pt x="2009299" y="4917281"/>
                </a:cubicBezTo>
                <a:cubicBezTo>
                  <a:pt x="1949291" y="4930617"/>
                  <a:pt x="1888331" y="4942999"/>
                  <a:pt x="1826419" y="4947762"/>
                </a:cubicBezTo>
                <a:cubicBezTo>
                  <a:pt x="1670209" y="4960144"/>
                  <a:pt x="1513999" y="4958239"/>
                  <a:pt x="1357789" y="4947762"/>
                </a:cubicBezTo>
                <a:cubicBezTo>
                  <a:pt x="1294924" y="4943951"/>
                  <a:pt x="1233011" y="4935379"/>
                  <a:pt x="1185386" y="4885849"/>
                </a:cubicBezTo>
                <a:cubicBezTo>
                  <a:pt x="1179671" y="4880134"/>
                  <a:pt x="1172051" y="4876324"/>
                  <a:pt x="1165384" y="4873466"/>
                </a:cubicBezTo>
                <a:cubicBezTo>
                  <a:pt x="1084421" y="4834414"/>
                  <a:pt x="996791" y="4829651"/>
                  <a:pt x="908209" y="4827747"/>
                </a:cubicBezTo>
                <a:cubicBezTo>
                  <a:pt x="903446" y="4827747"/>
                  <a:pt x="896779" y="4835366"/>
                  <a:pt x="894874" y="4840129"/>
                </a:cubicBezTo>
                <a:cubicBezTo>
                  <a:pt x="888206" y="4863941"/>
                  <a:pt x="882491" y="4887754"/>
                  <a:pt x="877729" y="4911567"/>
                </a:cubicBezTo>
                <a:cubicBezTo>
                  <a:pt x="859631" y="5021104"/>
                  <a:pt x="899636" y="5099209"/>
                  <a:pt x="1000601" y="5144929"/>
                </a:cubicBezTo>
                <a:cubicBezTo>
                  <a:pt x="1042511" y="5163979"/>
                  <a:pt x="1087279" y="5176362"/>
                  <a:pt x="1132046" y="5184934"/>
                </a:cubicBezTo>
                <a:cubicBezTo>
                  <a:pt x="1261586" y="5208746"/>
                  <a:pt x="1393031" y="5210651"/>
                  <a:pt x="1523524" y="5211604"/>
                </a:cubicBezTo>
                <a:cubicBezTo>
                  <a:pt x="1555909" y="5211604"/>
                  <a:pt x="1588294" y="5212556"/>
                  <a:pt x="1620679" y="5211604"/>
                </a:cubicBezTo>
                <a:cubicBezTo>
                  <a:pt x="1765459" y="5207794"/>
                  <a:pt x="1907381" y="5194459"/>
                  <a:pt x="2046446" y="5151596"/>
                </a:cubicBezTo>
                <a:cubicBezTo>
                  <a:pt x="2254091" y="5086826"/>
                  <a:pt x="2382679" y="4948714"/>
                  <a:pt x="2436971" y="4740116"/>
                </a:cubicBezTo>
                <a:cubicBezTo>
                  <a:pt x="2463641" y="4637247"/>
                  <a:pt x="2426494" y="4561999"/>
                  <a:pt x="2331244" y="4514374"/>
                </a:cubicBezTo>
                <a:cubicBezTo>
                  <a:pt x="2316004" y="4506754"/>
                  <a:pt x="2299811" y="4498181"/>
                  <a:pt x="2283619" y="4495324"/>
                </a:cubicBezTo>
                <a:cubicBezTo>
                  <a:pt x="2210276" y="4481989"/>
                  <a:pt x="2136934" y="4463891"/>
                  <a:pt x="2062639" y="4458176"/>
                </a:cubicBezTo>
                <a:cubicBezTo>
                  <a:pt x="1904524" y="4445794"/>
                  <a:pt x="1745456" y="4440079"/>
                  <a:pt x="1586389" y="4429601"/>
                </a:cubicBezTo>
                <a:cubicBezTo>
                  <a:pt x="1539716" y="4426744"/>
                  <a:pt x="1492091" y="4419124"/>
                  <a:pt x="1445419" y="4408647"/>
                </a:cubicBezTo>
                <a:cubicBezTo>
                  <a:pt x="1396841" y="4398169"/>
                  <a:pt x="1386364" y="4369594"/>
                  <a:pt x="1407319" y="4324826"/>
                </a:cubicBezTo>
                <a:cubicBezTo>
                  <a:pt x="1427321" y="4281012"/>
                  <a:pt x="1462564" y="4252437"/>
                  <a:pt x="1508284" y="4241006"/>
                </a:cubicBezTo>
                <a:cubicBezTo>
                  <a:pt x="1554004" y="4228624"/>
                  <a:pt x="1600676" y="4219099"/>
                  <a:pt x="1648301" y="4215289"/>
                </a:cubicBezTo>
                <a:cubicBezTo>
                  <a:pt x="1796891" y="4204812"/>
                  <a:pt x="1945481" y="4204812"/>
                  <a:pt x="2095024" y="4215289"/>
                </a:cubicBezTo>
                <a:cubicBezTo>
                  <a:pt x="2163604" y="4220051"/>
                  <a:pt x="2230279" y="4230529"/>
                  <a:pt x="2288381" y="4274344"/>
                </a:cubicBezTo>
                <a:cubicBezTo>
                  <a:pt x="2303621" y="4285774"/>
                  <a:pt x="2324576" y="4293394"/>
                  <a:pt x="2343626" y="4296251"/>
                </a:cubicBezTo>
                <a:cubicBezTo>
                  <a:pt x="2406491" y="4306729"/>
                  <a:pt x="2469356" y="4318159"/>
                  <a:pt x="2533174" y="4321969"/>
                </a:cubicBezTo>
                <a:cubicBezTo>
                  <a:pt x="2605564" y="4326731"/>
                  <a:pt x="2592229" y="4336256"/>
                  <a:pt x="2608421" y="4264819"/>
                </a:cubicBezTo>
                <a:close/>
                <a:moveTo>
                  <a:pt x="4226719" y="4018121"/>
                </a:moveTo>
                <a:cubicBezTo>
                  <a:pt x="4153376" y="3986689"/>
                  <a:pt x="4077176" y="3970496"/>
                  <a:pt x="3999071" y="3963829"/>
                </a:cubicBezTo>
                <a:cubicBezTo>
                  <a:pt x="3867626" y="3953351"/>
                  <a:pt x="3736181" y="3950494"/>
                  <a:pt x="3604736" y="3959066"/>
                </a:cubicBezTo>
                <a:cubicBezTo>
                  <a:pt x="3494246" y="3966686"/>
                  <a:pt x="3386614" y="3986689"/>
                  <a:pt x="3285649" y="4036219"/>
                </a:cubicBezTo>
                <a:cubicBezTo>
                  <a:pt x="3258026" y="4050506"/>
                  <a:pt x="3229451" y="4064794"/>
                  <a:pt x="3197066" y="4080986"/>
                </a:cubicBezTo>
                <a:cubicBezTo>
                  <a:pt x="3211354" y="4050506"/>
                  <a:pt x="3222784" y="4024789"/>
                  <a:pt x="3235166" y="3999071"/>
                </a:cubicBezTo>
                <a:cubicBezTo>
                  <a:pt x="3320891" y="3813334"/>
                  <a:pt x="3406616" y="3628549"/>
                  <a:pt x="3491389" y="3442811"/>
                </a:cubicBezTo>
                <a:cubicBezTo>
                  <a:pt x="3527584" y="3364706"/>
                  <a:pt x="3484721" y="3279934"/>
                  <a:pt x="3399949" y="3260884"/>
                </a:cubicBezTo>
                <a:cubicBezTo>
                  <a:pt x="3337084" y="3246596"/>
                  <a:pt x="3282791" y="3278981"/>
                  <a:pt x="3251359" y="3346609"/>
                </a:cubicBezTo>
                <a:cubicBezTo>
                  <a:pt x="3080861" y="3709511"/>
                  <a:pt x="2911316" y="4072414"/>
                  <a:pt x="2739866" y="4434364"/>
                </a:cubicBezTo>
                <a:cubicBezTo>
                  <a:pt x="2684621" y="4552474"/>
                  <a:pt x="2630329" y="4669631"/>
                  <a:pt x="2603659" y="4799172"/>
                </a:cubicBezTo>
                <a:cubicBezTo>
                  <a:pt x="2574131" y="4943951"/>
                  <a:pt x="2629376" y="5062062"/>
                  <a:pt x="2760821" y="5129689"/>
                </a:cubicBezTo>
                <a:cubicBezTo>
                  <a:pt x="2833211" y="5166837"/>
                  <a:pt x="2910364" y="5184934"/>
                  <a:pt x="2990374" y="5194459"/>
                </a:cubicBezTo>
                <a:cubicBezTo>
                  <a:pt x="3126581" y="5210651"/>
                  <a:pt x="3262789" y="5209699"/>
                  <a:pt x="3399949" y="5205889"/>
                </a:cubicBezTo>
                <a:cubicBezTo>
                  <a:pt x="3538061" y="5201126"/>
                  <a:pt x="3673316" y="5183981"/>
                  <a:pt x="3804761" y="5139214"/>
                </a:cubicBezTo>
                <a:cubicBezTo>
                  <a:pt x="3975259" y="5080159"/>
                  <a:pt x="4116229" y="4982051"/>
                  <a:pt x="4214337" y="4830604"/>
                </a:cubicBezTo>
                <a:cubicBezTo>
                  <a:pt x="4307681" y="4686776"/>
                  <a:pt x="4365784" y="4525804"/>
                  <a:pt x="4404837" y="4359116"/>
                </a:cubicBezTo>
                <a:cubicBezTo>
                  <a:pt x="4439126" y="4212431"/>
                  <a:pt x="4361022" y="4077176"/>
                  <a:pt x="4226719" y="4018121"/>
                </a:cubicBezTo>
                <a:close/>
                <a:moveTo>
                  <a:pt x="6167914" y="4305776"/>
                </a:moveTo>
                <a:cubicBezTo>
                  <a:pt x="6190774" y="4189571"/>
                  <a:pt x="6167914" y="4118134"/>
                  <a:pt x="6081237" y="4051459"/>
                </a:cubicBezTo>
                <a:cubicBezTo>
                  <a:pt x="6025992" y="4008596"/>
                  <a:pt x="5961221" y="3985736"/>
                  <a:pt x="5894546" y="3977164"/>
                </a:cubicBezTo>
                <a:cubicBezTo>
                  <a:pt x="5803106" y="3965734"/>
                  <a:pt x="5711667" y="3958114"/>
                  <a:pt x="5619274" y="3955256"/>
                </a:cubicBezTo>
                <a:cubicBezTo>
                  <a:pt x="5459254" y="3950494"/>
                  <a:pt x="5300187" y="3960971"/>
                  <a:pt x="5143024" y="3998119"/>
                </a:cubicBezTo>
                <a:cubicBezTo>
                  <a:pt x="4968717" y="4039076"/>
                  <a:pt x="4816316" y="4119086"/>
                  <a:pt x="4701064" y="4259104"/>
                </a:cubicBezTo>
                <a:cubicBezTo>
                  <a:pt x="4557237" y="4435316"/>
                  <a:pt x="4474369" y="4640104"/>
                  <a:pt x="4450556" y="4866799"/>
                </a:cubicBezTo>
                <a:cubicBezTo>
                  <a:pt x="4437222" y="4991576"/>
                  <a:pt x="4490562" y="5081112"/>
                  <a:pt x="4602956" y="5136356"/>
                </a:cubicBezTo>
                <a:cubicBezTo>
                  <a:pt x="4658201" y="5163979"/>
                  <a:pt x="4718209" y="5178267"/>
                  <a:pt x="4779169" y="5185887"/>
                </a:cubicBezTo>
                <a:cubicBezTo>
                  <a:pt x="4989671" y="5214462"/>
                  <a:pt x="5201126" y="5217319"/>
                  <a:pt x="5411629" y="5189696"/>
                </a:cubicBezTo>
                <a:cubicBezTo>
                  <a:pt x="5549742" y="5171599"/>
                  <a:pt x="5679281" y="5127784"/>
                  <a:pt x="5791676" y="5043012"/>
                </a:cubicBezTo>
                <a:cubicBezTo>
                  <a:pt x="5865019" y="4988719"/>
                  <a:pt x="5925026" y="4922996"/>
                  <a:pt x="5969794" y="4838224"/>
                </a:cubicBezTo>
                <a:cubicBezTo>
                  <a:pt x="5891689" y="4838224"/>
                  <a:pt x="5816442" y="4837272"/>
                  <a:pt x="5742146" y="4838224"/>
                </a:cubicBezTo>
                <a:cubicBezTo>
                  <a:pt x="5684044" y="4840129"/>
                  <a:pt x="5630704" y="4859179"/>
                  <a:pt x="5579269" y="4886801"/>
                </a:cubicBezTo>
                <a:cubicBezTo>
                  <a:pt x="5535454" y="4909662"/>
                  <a:pt x="5485924" y="4925854"/>
                  <a:pt x="5437346" y="4934426"/>
                </a:cubicBezTo>
                <a:cubicBezTo>
                  <a:pt x="5307806" y="4957287"/>
                  <a:pt x="5176362" y="4958239"/>
                  <a:pt x="5045869" y="4946809"/>
                </a:cubicBezTo>
                <a:cubicBezTo>
                  <a:pt x="4991576" y="4942046"/>
                  <a:pt x="4935379" y="4931569"/>
                  <a:pt x="4883944" y="4914424"/>
                </a:cubicBezTo>
                <a:cubicBezTo>
                  <a:pt x="4801076" y="4886801"/>
                  <a:pt x="4769644" y="4823937"/>
                  <a:pt x="4782979" y="4737259"/>
                </a:cubicBezTo>
                <a:cubicBezTo>
                  <a:pt x="4793456" y="4668679"/>
                  <a:pt x="4816316" y="4603909"/>
                  <a:pt x="4842034" y="4539139"/>
                </a:cubicBezTo>
                <a:cubicBezTo>
                  <a:pt x="4911567" y="4366737"/>
                  <a:pt x="5034439" y="4259104"/>
                  <a:pt x="5220176" y="4228624"/>
                </a:cubicBezTo>
                <a:cubicBezTo>
                  <a:pt x="5384006" y="4201001"/>
                  <a:pt x="5548789" y="4202906"/>
                  <a:pt x="5712619" y="4223862"/>
                </a:cubicBezTo>
                <a:cubicBezTo>
                  <a:pt x="5762149" y="4230529"/>
                  <a:pt x="5806917" y="4247674"/>
                  <a:pt x="5843112" y="4285774"/>
                </a:cubicBezTo>
                <a:cubicBezTo>
                  <a:pt x="5852637" y="4295299"/>
                  <a:pt x="5867876" y="4301014"/>
                  <a:pt x="5881212" y="4303872"/>
                </a:cubicBezTo>
                <a:cubicBezTo>
                  <a:pt x="5972651" y="4323874"/>
                  <a:pt x="6064092" y="4321016"/>
                  <a:pt x="6156484" y="4318159"/>
                </a:cubicBezTo>
                <a:cubicBezTo>
                  <a:pt x="6159342" y="4318159"/>
                  <a:pt x="6166962" y="4310539"/>
                  <a:pt x="6167914" y="4305776"/>
                </a:cubicBezTo>
                <a:close/>
              </a:path>
            </a:pathLst>
          </a:custGeom>
          <a:solidFill>
            <a:schemeClr val="bg1"/>
          </a:solidFill>
          <a:ln w="9525" cap="flat">
            <a:noFill/>
            <a:prstDash val="solid"/>
            <a:miter/>
          </a:ln>
        </p:spPr>
        <p:txBody>
          <a:bodyPr rtlCol="0" anchor="ctr"/>
          <a:lstStyle/>
          <a:p>
            <a:endParaRPr lang="en-GB" sz="1800" dirty="0">
              <a:latin typeface="Segoe UI" panose="020B0502040204020203" pitchFamily="34" charset="0"/>
            </a:endParaRPr>
          </a:p>
        </p:txBody>
      </p:sp>
      <p:sp>
        <p:nvSpPr>
          <p:cNvPr id="29" name="Rectangle 28">
            <a:extLst>
              <a:ext uri="{FF2B5EF4-FFF2-40B4-BE49-F238E27FC236}">
                <a16:creationId xmlns:a16="http://schemas.microsoft.com/office/drawing/2014/main" id="{EC3515C0-AC50-45C3-835E-877A46704B0E}"/>
              </a:ext>
            </a:extLst>
          </p:cNvPr>
          <p:cNvSpPr/>
          <p:nvPr/>
        </p:nvSpPr>
        <p:spPr>
          <a:xfrm>
            <a:off x="343725" y="5882417"/>
            <a:ext cx="6872225" cy="4426316"/>
          </a:xfrm>
          <a:prstGeom prst="rect">
            <a:avLst/>
          </a:prstGeom>
          <a:blipFill>
            <a:blip r:embed="rId3"/>
            <a:srcRect/>
            <a:stretch>
              <a:fillRect l="-13339" r="-11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latin typeface="Segoe UI" panose="020B0502040204020203" pitchFamily="34" charset="0"/>
            </a:endParaRPr>
          </a:p>
        </p:txBody>
      </p:sp>
    </p:spTree>
    <p:extLst>
      <p:ext uri="{BB962C8B-B14F-4D97-AF65-F5344CB8AC3E}">
        <p14:creationId xmlns:p14="http://schemas.microsoft.com/office/powerpoint/2010/main" val="1621913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51CD79-C9D9-9A78-366D-AF2813DCBA55}"/>
              </a:ext>
            </a:extLst>
          </p:cNvPr>
          <p:cNvSpPr/>
          <p:nvPr/>
        </p:nvSpPr>
        <p:spPr>
          <a:xfrm>
            <a:off x="354231" y="360249"/>
            <a:ext cx="6875909" cy="99745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9B099E4-DB86-929D-1850-0EAB6CCD09C5}"/>
              </a:ext>
            </a:extLst>
          </p:cNvPr>
          <p:cNvSpPr txBox="1"/>
          <p:nvPr/>
        </p:nvSpPr>
        <p:spPr>
          <a:xfrm>
            <a:off x="2418785" y="1159457"/>
            <a:ext cx="4671636" cy="646331"/>
          </a:xfrm>
          <a:prstGeom prst="rect">
            <a:avLst/>
          </a:prstGeom>
          <a:noFill/>
        </p:spPr>
        <p:txBody>
          <a:bodyPr wrap="square" rtlCol="0">
            <a:spAutoFit/>
          </a:bodyPr>
          <a:lstStyle/>
          <a:p>
            <a:r>
              <a:rPr lang="en-GB" sz="3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Community Beacon</a:t>
            </a:r>
          </a:p>
        </p:txBody>
      </p:sp>
      <p:sp>
        <p:nvSpPr>
          <p:cNvPr id="4" name="TextBox 3">
            <a:extLst>
              <a:ext uri="{FF2B5EF4-FFF2-40B4-BE49-F238E27FC236}">
                <a16:creationId xmlns:a16="http://schemas.microsoft.com/office/drawing/2014/main" id="{23787EC5-8275-A9F4-9FCF-BE5BB7324304}"/>
              </a:ext>
            </a:extLst>
          </p:cNvPr>
          <p:cNvSpPr txBox="1"/>
          <p:nvPr/>
        </p:nvSpPr>
        <p:spPr>
          <a:xfrm>
            <a:off x="548283" y="2452488"/>
            <a:ext cx="6542138" cy="6463308"/>
          </a:xfrm>
          <a:prstGeom prst="rect">
            <a:avLst/>
          </a:prstGeom>
          <a:noFill/>
        </p:spPr>
        <p:txBody>
          <a:bodyPr wrap="square" rtlCol="0">
            <a:spAutoFit/>
          </a:bodyPr>
          <a:lstStyle/>
          <a:p>
            <a:r>
              <a:rPr lang="en-US" sz="1800" dirty="0">
                <a:solidFill>
                  <a:srgbClr val="FFFFFF"/>
                </a:solidFill>
                <a:latin typeface="Segoe UI" panose="020B0502040204020203" pitchFamily="34" charset="0"/>
                <a:cs typeface="Segoe UI" panose="020B0502040204020203" pitchFamily="34" charset="0"/>
              </a:rPr>
              <a:t>The Community Beacon is a group of like-minded people who have a desire to work with and in our local community in a practical way. The aims of this Beacon are to build relationships within the community, to bring people together, and to show God’s love.</a:t>
            </a:r>
          </a:p>
          <a:p>
            <a:endParaRPr lang="en-US" sz="1800" dirty="0">
              <a:solidFill>
                <a:srgbClr val="FFFFFF"/>
              </a:solidFill>
              <a:latin typeface="Segoe UI" panose="020B0502040204020203" pitchFamily="34" charset="0"/>
              <a:cs typeface="Segoe UI" panose="020B0502040204020203" pitchFamily="34" charset="0"/>
            </a:endParaRPr>
          </a:p>
          <a:p>
            <a:r>
              <a:rPr lang="en-US" sz="1800" dirty="0">
                <a:solidFill>
                  <a:srgbClr val="FFFFFF"/>
                </a:solidFill>
                <a:latin typeface="Segoe UI" panose="020B0502040204020203" pitchFamily="34" charset="0"/>
                <a:cs typeface="Segoe UI" panose="020B0502040204020203" pitchFamily="34" charset="0"/>
              </a:rPr>
              <a:t>We regularly plan and run events and activities in the area local to Stopsley Baptist Church and within the LU2 postcode. Our longer-term vision is to create a better community use of the land next to the </a:t>
            </a:r>
            <a:r>
              <a:rPr lang="en-US" sz="1800" dirty="0" err="1">
                <a:solidFill>
                  <a:srgbClr val="FFFFFF"/>
                </a:solidFill>
                <a:latin typeface="Segoe UI" panose="020B0502040204020203" pitchFamily="34" charset="0"/>
                <a:cs typeface="Segoe UI" panose="020B0502040204020203" pitchFamily="34" charset="0"/>
              </a:rPr>
              <a:t>GreenHouse</a:t>
            </a:r>
            <a:r>
              <a:rPr lang="en-US" sz="1800" dirty="0">
                <a:solidFill>
                  <a:srgbClr val="FFFFFF"/>
                </a:solidFill>
                <a:latin typeface="Segoe UI" panose="020B0502040204020203" pitchFamily="34" charset="0"/>
                <a:cs typeface="Segoe UI" panose="020B0502040204020203" pitchFamily="34" charset="0"/>
              </a:rPr>
              <a:t>, as well as within the building itself.</a:t>
            </a:r>
          </a:p>
          <a:p>
            <a:endParaRPr lang="en-US" sz="1800" dirty="0">
              <a:solidFill>
                <a:srgbClr val="FFFFFF"/>
              </a:solidFill>
              <a:latin typeface="Segoe UI" panose="020B0502040204020203" pitchFamily="34" charset="0"/>
              <a:cs typeface="Segoe UI" panose="020B0502040204020203" pitchFamily="34" charset="0"/>
            </a:endParaRPr>
          </a:p>
          <a:p>
            <a:r>
              <a:rPr lang="en-US" sz="1800" dirty="0">
                <a:solidFill>
                  <a:srgbClr val="FFFFFF"/>
                </a:solidFill>
                <a:latin typeface="Segoe UI" panose="020B0502040204020203" pitchFamily="34" charset="0"/>
                <a:cs typeface="Segoe UI" panose="020B0502040204020203" pitchFamily="34" charset="0"/>
              </a:rPr>
              <a:t>Community Beacon created the Stopsley Community Garden where we provide a place for the community to relax, a way to engage with nature, and to meet one another.</a:t>
            </a:r>
          </a:p>
          <a:p>
            <a:endParaRPr lang="en-US" sz="1800" dirty="0">
              <a:solidFill>
                <a:srgbClr val="FFFFFF"/>
              </a:solidFill>
              <a:latin typeface="Segoe UI" panose="020B0502040204020203" pitchFamily="34" charset="0"/>
              <a:cs typeface="Segoe UI" panose="020B0502040204020203" pitchFamily="34" charset="0"/>
            </a:endParaRPr>
          </a:p>
          <a:p>
            <a:r>
              <a:rPr lang="en-US" sz="1800" dirty="0">
                <a:solidFill>
                  <a:srgbClr val="FFFFFF"/>
                </a:solidFill>
                <a:latin typeface="Segoe UI" panose="020B0502040204020203" pitchFamily="34" charset="0"/>
                <a:cs typeface="Segoe UI" panose="020B0502040204020203" pitchFamily="34" charset="0"/>
              </a:rPr>
              <a:t>We love to see our visitors engage with God in this area by using the garden, using the Prayer Tree, the family trails and taking Christian books from the library.</a:t>
            </a:r>
          </a:p>
          <a:p>
            <a:endParaRPr lang="en-US" sz="1800" dirty="0">
              <a:solidFill>
                <a:srgbClr val="FFFFFF"/>
              </a:solidFill>
              <a:latin typeface="Segoe UI" panose="020B0502040204020203" pitchFamily="34" charset="0"/>
              <a:cs typeface="Segoe UI" panose="020B0502040204020203" pitchFamily="34" charset="0"/>
            </a:endParaRPr>
          </a:p>
          <a:p>
            <a:r>
              <a:rPr lang="en-US" sz="1800" dirty="0">
                <a:solidFill>
                  <a:srgbClr val="FFFFFF"/>
                </a:solidFill>
                <a:latin typeface="Segoe UI" panose="020B0502040204020203" pitchFamily="34" charset="0"/>
                <a:cs typeface="Segoe UI" panose="020B0502040204020203" pitchFamily="34" charset="0"/>
              </a:rPr>
              <a:t>Time: Monday evening and community events</a:t>
            </a:r>
          </a:p>
          <a:p>
            <a:endParaRPr lang="en-US" sz="1800" dirty="0">
              <a:solidFill>
                <a:srgbClr val="FFFFFF"/>
              </a:solidFill>
              <a:latin typeface="Segoe UI" panose="020B0502040204020203" pitchFamily="34" charset="0"/>
              <a:cs typeface="Segoe UI" panose="020B0502040204020203" pitchFamily="34" charset="0"/>
            </a:endParaRPr>
          </a:p>
          <a:p>
            <a:r>
              <a:rPr lang="en-US" sz="1800" dirty="0">
                <a:solidFill>
                  <a:srgbClr val="FFFFFF"/>
                </a:solidFill>
                <a:latin typeface="Segoe UI" panose="020B0502040204020203" pitchFamily="34" charset="0"/>
                <a:cs typeface="Segoe UI" panose="020B0502040204020203" pitchFamily="34" charset="0"/>
              </a:rPr>
              <a:t>Leaders: Jez &amp; Julie Young</a:t>
            </a:r>
          </a:p>
        </p:txBody>
      </p:sp>
      <p:grpSp>
        <p:nvGrpSpPr>
          <p:cNvPr id="5" name="Group 4">
            <a:extLst>
              <a:ext uri="{FF2B5EF4-FFF2-40B4-BE49-F238E27FC236}">
                <a16:creationId xmlns:a16="http://schemas.microsoft.com/office/drawing/2014/main" id="{1CFBDBF1-2B7D-D617-5CCD-8818245E13B7}"/>
              </a:ext>
            </a:extLst>
          </p:cNvPr>
          <p:cNvGrpSpPr>
            <a:grpSpLocks noChangeAspect="1"/>
          </p:cNvGrpSpPr>
          <p:nvPr/>
        </p:nvGrpSpPr>
        <p:grpSpPr>
          <a:xfrm>
            <a:off x="693580" y="689880"/>
            <a:ext cx="1585487" cy="1585487"/>
            <a:chOff x="506939" y="1945442"/>
            <a:chExt cx="900000" cy="900000"/>
          </a:xfrm>
          <a:solidFill>
            <a:schemeClr val="tx2"/>
          </a:solidFill>
        </p:grpSpPr>
        <p:sp>
          <p:nvSpPr>
            <p:cNvPr id="6" name="Oval 5">
              <a:extLst>
                <a:ext uri="{FF2B5EF4-FFF2-40B4-BE49-F238E27FC236}">
                  <a16:creationId xmlns:a16="http://schemas.microsoft.com/office/drawing/2014/main" id="{EA41A1BB-84EB-FC8C-A2D1-8A497BF6816D}"/>
                </a:ext>
              </a:extLst>
            </p:cNvPr>
            <p:cNvSpPr>
              <a:spLocks noChangeAspect="1"/>
            </p:cNvSpPr>
            <p:nvPr/>
          </p:nvSpPr>
          <p:spPr>
            <a:xfrm>
              <a:off x="506939" y="1945442"/>
              <a:ext cx="900000" cy="900000"/>
            </a:xfrm>
            <a:prstGeom prst="ellipse">
              <a:avLst/>
            </a:prstGeom>
            <a:solidFill>
              <a:srgbClr val="34BDE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50900" rtlCol="0" anchor="b" anchorCtr="0"/>
            <a:lstStyle/>
            <a:p>
              <a:pPr algn="ctr">
                <a:lnSpc>
                  <a:spcPct val="95000"/>
                </a:lnSpc>
              </a:pPr>
              <a:endParaRPr lang="en-GB" sz="1979" b="1" spc="-17" dirty="0">
                <a:solidFill>
                  <a:schemeClr val="tx2"/>
                </a:solidFill>
                <a:latin typeface="Segoe UI" panose="020B0502040204020203" pitchFamily="34" charset="0"/>
              </a:endParaRPr>
            </a:p>
          </p:txBody>
        </p:sp>
        <p:sp>
          <p:nvSpPr>
            <p:cNvPr id="7" name="Freeform: Shape 6">
              <a:extLst>
                <a:ext uri="{FF2B5EF4-FFF2-40B4-BE49-F238E27FC236}">
                  <a16:creationId xmlns:a16="http://schemas.microsoft.com/office/drawing/2014/main" id="{82B080DF-B9D0-70FD-67E7-DE0A6FA92657}"/>
                </a:ext>
              </a:extLst>
            </p:cNvPr>
            <p:cNvSpPr>
              <a:spLocks noChangeAspect="1"/>
            </p:cNvSpPr>
            <p:nvPr/>
          </p:nvSpPr>
          <p:spPr>
            <a:xfrm>
              <a:off x="686939" y="2133672"/>
              <a:ext cx="540000" cy="523539"/>
            </a:xfrm>
            <a:custGeom>
              <a:avLst/>
              <a:gdLst>
                <a:gd name="connsiteX0" fmla="*/ 83350 w 1089194"/>
                <a:gd name="connsiteY0" fmla="*/ 347679 h 1055987"/>
                <a:gd name="connsiteX1" fmla="*/ 105931 w 1089194"/>
                <a:gd name="connsiteY1" fmla="*/ 325098 h 1055987"/>
                <a:gd name="connsiteX2" fmla="*/ 128512 w 1089194"/>
                <a:gd name="connsiteY2" fmla="*/ 347679 h 1055987"/>
                <a:gd name="connsiteX3" fmla="*/ 105931 w 1089194"/>
                <a:gd name="connsiteY3" fmla="*/ 370260 h 1055987"/>
                <a:gd name="connsiteX4" fmla="*/ 83350 w 1089194"/>
                <a:gd name="connsiteY4" fmla="*/ 347679 h 1055987"/>
                <a:gd name="connsiteX5" fmla="*/ 546258 w 1089194"/>
                <a:gd name="connsiteY5" fmla="*/ 50143 h 1055987"/>
                <a:gd name="connsiteX6" fmla="*/ 568839 w 1089194"/>
                <a:gd name="connsiteY6" fmla="*/ 27562 h 1055987"/>
                <a:gd name="connsiteX7" fmla="*/ 546258 w 1089194"/>
                <a:gd name="connsiteY7" fmla="*/ 4981 h 1055987"/>
                <a:gd name="connsiteX8" fmla="*/ 523677 w 1089194"/>
                <a:gd name="connsiteY8" fmla="*/ 27562 h 1055987"/>
                <a:gd name="connsiteX9" fmla="*/ 546258 w 1089194"/>
                <a:gd name="connsiteY9" fmla="*/ 50143 h 1055987"/>
                <a:gd name="connsiteX10" fmla="*/ 987249 w 1089194"/>
                <a:gd name="connsiteY10" fmla="*/ 370260 h 1055987"/>
                <a:gd name="connsiteX11" fmla="*/ 1009830 w 1089194"/>
                <a:gd name="connsiteY11" fmla="*/ 347679 h 1055987"/>
                <a:gd name="connsiteX12" fmla="*/ 987249 w 1089194"/>
                <a:gd name="connsiteY12" fmla="*/ 325098 h 1055987"/>
                <a:gd name="connsiteX13" fmla="*/ 964668 w 1089194"/>
                <a:gd name="connsiteY13" fmla="*/ 347679 h 1055987"/>
                <a:gd name="connsiteX14" fmla="*/ 987249 w 1089194"/>
                <a:gd name="connsiteY14" fmla="*/ 370260 h 1055987"/>
                <a:gd name="connsiteX15" fmla="*/ 274623 w 1089194"/>
                <a:gd name="connsiteY15" fmla="*/ 843130 h 1055987"/>
                <a:gd name="connsiteX16" fmla="*/ 252042 w 1089194"/>
                <a:gd name="connsiteY16" fmla="*/ 865711 h 1055987"/>
                <a:gd name="connsiteX17" fmla="*/ 274623 w 1089194"/>
                <a:gd name="connsiteY17" fmla="*/ 888292 h 1055987"/>
                <a:gd name="connsiteX18" fmla="*/ 297204 w 1089194"/>
                <a:gd name="connsiteY18" fmla="*/ 865711 h 1055987"/>
                <a:gd name="connsiteX19" fmla="*/ 274623 w 1089194"/>
                <a:gd name="connsiteY19" fmla="*/ 843130 h 1055987"/>
                <a:gd name="connsiteX20" fmla="*/ 818557 w 1089194"/>
                <a:gd name="connsiteY20" fmla="*/ 843130 h 1055987"/>
                <a:gd name="connsiteX21" fmla="*/ 795976 w 1089194"/>
                <a:gd name="connsiteY21" fmla="*/ 865711 h 1055987"/>
                <a:gd name="connsiteX22" fmla="*/ 818557 w 1089194"/>
                <a:gd name="connsiteY22" fmla="*/ 888292 h 1055987"/>
                <a:gd name="connsiteX23" fmla="*/ 841137 w 1089194"/>
                <a:gd name="connsiteY23" fmla="*/ 865711 h 1055987"/>
                <a:gd name="connsiteX24" fmla="*/ 818557 w 1089194"/>
                <a:gd name="connsiteY24" fmla="*/ 843130 h 1055987"/>
                <a:gd name="connsiteX25" fmla="*/ 1088863 w 1089194"/>
                <a:gd name="connsiteY25" fmla="*/ 633925 h 1055987"/>
                <a:gd name="connsiteX26" fmla="*/ 987249 w 1089194"/>
                <a:gd name="connsiteY26" fmla="*/ 735539 h 1055987"/>
                <a:gd name="connsiteX27" fmla="*/ 885635 w 1089194"/>
                <a:gd name="connsiteY27" fmla="*/ 633925 h 1055987"/>
                <a:gd name="connsiteX28" fmla="*/ 885635 w 1089194"/>
                <a:gd name="connsiteY28" fmla="*/ 630604 h 1055987"/>
                <a:gd name="connsiteX29" fmla="*/ 805274 w 1089194"/>
                <a:gd name="connsiteY29" fmla="*/ 604702 h 1055987"/>
                <a:gd name="connsiteX30" fmla="*/ 734875 w 1089194"/>
                <a:gd name="connsiteY30" fmla="*/ 701667 h 1055987"/>
                <a:gd name="connsiteX31" fmla="*/ 753471 w 1089194"/>
                <a:gd name="connsiteY31" fmla="*/ 726905 h 1055987"/>
                <a:gd name="connsiteX32" fmla="*/ 759448 w 1089194"/>
                <a:gd name="connsiteY32" fmla="*/ 726905 h 1055987"/>
                <a:gd name="connsiteX33" fmla="*/ 815900 w 1089194"/>
                <a:gd name="connsiteY33" fmla="*/ 783357 h 1055987"/>
                <a:gd name="connsiteX34" fmla="*/ 759448 w 1089194"/>
                <a:gd name="connsiteY34" fmla="*/ 839809 h 1055987"/>
                <a:gd name="connsiteX35" fmla="*/ 702996 w 1089194"/>
                <a:gd name="connsiteY35" fmla="*/ 783357 h 1055987"/>
                <a:gd name="connsiteX36" fmla="*/ 707645 w 1089194"/>
                <a:gd name="connsiteY36" fmla="*/ 760112 h 1055987"/>
                <a:gd name="connsiteX37" fmla="*/ 689049 w 1089194"/>
                <a:gd name="connsiteY37" fmla="*/ 734875 h 1055987"/>
                <a:gd name="connsiteX38" fmla="*/ 574816 w 1089194"/>
                <a:gd name="connsiteY38" fmla="*/ 772067 h 1055987"/>
                <a:gd name="connsiteX39" fmla="*/ 574816 w 1089194"/>
                <a:gd name="connsiteY39" fmla="*/ 856413 h 1055987"/>
                <a:gd name="connsiteX40" fmla="*/ 648536 w 1089194"/>
                <a:gd name="connsiteY40" fmla="*/ 954042 h 1055987"/>
                <a:gd name="connsiteX41" fmla="*/ 546922 w 1089194"/>
                <a:gd name="connsiteY41" fmla="*/ 1055656 h 1055987"/>
                <a:gd name="connsiteX42" fmla="*/ 445308 w 1089194"/>
                <a:gd name="connsiteY42" fmla="*/ 954042 h 1055987"/>
                <a:gd name="connsiteX43" fmla="*/ 519028 w 1089194"/>
                <a:gd name="connsiteY43" fmla="*/ 856413 h 1055987"/>
                <a:gd name="connsiteX44" fmla="*/ 519028 w 1089194"/>
                <a:gd name="connsiteY44" fmla="*/ 772067 h 1055987"/>
                <a:gd name="connsiteX45" fmla="*/ 404795 w 1089194"/>
                <a:gd name="connsiteY45" fmla="*/ 734875 h 1055987"/>
                <a:gd name="connsiteX46" fmla="*/ 386199 w 1089194"/>
                <a:gd name="connsiteY46" fmla="*/ 760112 h 1055987"/>
                <a:gd name="connsiteX47" fmla="*/ 390848 w 1089194"/>
                <a:gd name="connsiteY47" fmla="*/ 783357 h 1055987"/>
                <a:gd name="connsiteX48" fmla="*/ 334396 w 1089194"/>
                <a:gd name="connsiteY48" fmla="*/ 839809 h 1055987"/>
                <a:gd name="connsiteX49" fmla="*/ 277944 w 1089194"/>
                <a:gd name="connsiteY49" fmla="*/ 783357 h 1055987"/>
                <a:gd name="connsiteX50" fmla="*/ 334396 w 1089194"/>
                <a:gd name="connsiteY50" fmla="*/ 726905 h 1055987"/>
                <a:gd name="connsiteX51" fmla="*/ 340373 w 1089194"/>
                <a:gd name="connsiteY51" fmla="*/ 726905 h 1055987"/>
                <a:gd name="connsiteX52" fmla="*/ 358969 w 1089194"/>
                <a:gd name="connsiteY52" fmla="*/ 701667 h 1055987"/>
                <a:gd name="connsiteX53" fmla="*/ 288570 w 1089194"/>
                <a:gd name="connsiteY53" fmla="*/ 604702 h 1055987"/>
                <a:gd name="connsiteX54" fmla="*/ 208209 w 1089194"/>
                <a:gd name="connsiteY54" fmla="*/ 630604 h 1055987"/>
                <a:gd name="connsiteX55" fmla="*/ 208209 w 1089194"/>
                <a:gd name="connsiteY55" fmla="*/ 633925 h 1055987"/>
                <a:gd name="connsiteX56" fmla="*/ 106595 w 1089194"/>
                <a:gd name="connsiteY56" fmla="*/ 735539 h 1055987"/>
                <a:gd name="connsiteX57" fmla="*/ 4981 w 1089194"/>
                <a:gd name="connsiteY57" fmla="*/ 633925 h 1055987"/>
                <a:gd name="connsiteX58" fmla="*/ 106595 w 1089194"/>
                <a:gd name="connsiteY58" fmla="*/ 532311 h 1055987"/>
                <a:gd name="connsiteX59" fmla="*/ 190941 w 1089194"/>
                <a:gd name="connsiteY59" fmla="*/ 576808 h 1055987"/>
                <a:gd name="connsiteX60" fmla="*/ 271303 w 1089194"/>
                <a:gd name="connsiteY60" fmla="*/ 550907 h 1055987"/>
                <a:gd name="connsiteX61" fmla="*/ 264661 w 1089194"/>
                <a:gd name="connsiteY61" fmla="*/ 491134 h 1055987"/>
                <a:gd name="connsiteX62" fmla="*/ 271303 w 1089194"/>
                <a:gd name="connsiteY62" fmla="*/ 431361 h 1055987"/>
                <a:gd name="connsiteX63" fmla="*/ 241416 w 1089194"/>
                <a:gd name="connsiteY63" fmla="*/ 421399 h 1055987"/>
                <a:gd name="connsiteX64" fmla="*/ 203560 w 1089194"/>
                <a:gd name="connsiteY64" fmla="*/ 436010 h 1055987"/>
                <a:gd name="connsiteX65" fmla="*/ 147108 w 1089194"/>
                <a:gd name="connsiteY65" fmla="*/ 379558 h 1055987"/>
                <a:gd name="connsiteX66" fmla="*/ 203560 w 1089194"/>
                <a:gd name="connsiteY66" fmla="*/ 323106 h 1055987"/>
                <a:gd name="connsiteX67" fmla="*/ 258684 w 1089194"/>
                <a:gd name="connsiteY67" fmla="*/ 367603 h 1055987"/>
                <a:gd name="connsiteX68" fmla="*/ 288570 w 1089194"/>
                <a:gd name="connsiteY68" fmla="*/ 377565 h 1055987"/>
                <a:gd name="connsiteX69" fmla="*/ 358969 w 1089194"/>
                <a:gd name="connsiteY69" fmla="*/ 280601 h 1055987"/>
                <a:gd name="connsiteX70" fmla="*/ 309159 w 1089194"/>
                <a:gd name="connsiteY70" fmla="*/ 211530 h 1055987"/>
                <a:gd name="connsiteX71" fmla="*/ 274623 w 1089194"/>
                <a:gd name="connsiteY71" fmla="*/ 217507 h 1055987"/>
                <a:gd name="connsiteX72" fmla="*/ 173009 w 1089194"/>
                <a:gd name="connsiteY72" fmla="*/ 115893 h 1055987"/>
                <a:gd name="connsiteX73" fmla="*/ 274623 w 1089194"/>
                <a:gd name="connsiteY73" fmla="*/ 14279 h 1055987"/>
                <a:gd name="connsiteX74" fmla="*/ 376237 w 1089194"/>
                <a:gd name="connsiteY74" fmla="*/ 115893 h 1055987"/>
                <a:gd name="connsiteX75" fmla="*/ 354985 w 1089194"/>
                <a:gd name="connsiteY75" fmla="*/ 178322 h 1055987"/>
                <a:gd name="connsiteX76" fmla="*/ 404795 w 1089194"/>
                <a:gd name="connsiteY76" fmla="*/ 246729 h 1055987"/>
                <a:gd name="connsiteX77" fmla="*/ 519028 w 1089194"/>
                <a:gd name="connsiteY77" fmla="*/ 209537 h 1055987"/>
                <a:gd name="connsiteX78" fmla="*/ 519028 w 1089194"/>
                <a:gd name="connsiteY78" fmla="*/ 178322 h 1055987"/>
                <a:gd name="connsiteX79" fmla="*/ 490470 w 1089194"/>
                <a:gd name="connsiteY79" fmla="*/ 129176 h 1055987"/>
                <a:gd name="connsiteX80" fmla="*/ 546922 w 1089194"/>
                <a:gd name="connsiteY80" fmla="*/ 72724 h 1055987"/>
                <a:gd name="connsiteX81" fmla="*/ 603374 w 1089194"/>
                <a:gd name="connsiteY81" fmla="*/ 129176 h 1055987"/>
                <a:gd name="connsiteX82" fmla="*/ 574816 w 1089194"/>
                <a:gd name="connsiteY82" fmla="*/ 178322 h 1055987"/>
                <a:gd name="connsiteX83" fmla="*/ 574816 w 1089194"/>
                <a:gd name="connsiteY83" fmla="*/ 210201 h 1055987"/>
                <a:gd name="connsiteX84" fmla="*/ 689049 w 1089194"/>
                <a:gd name="connsiteY84" fmla="*/ 247393 h 1055987"/>
                <a:gd name="connsiteX85" fmla="*/ 738859 w 1089194"/>
                <a:gd name="connsiteY85" fmla="*/ 178987 h 1055987"/>
                <a:gd name="connsiteX86" fmla="*/ 717607 w 1089194"/>
                <a:gd name="connsiteY86" fmla="*/ 116557 h 1055987"/>
                <a:gd name="connsiteX87" fmla="*/ 819221 w 1089194"/>
                <a:gd name="connsiteY87" fmla="*/ 14943 h 1055987"/>
                <a:gd name="connsiteX88" fmla="*/ 920835 w 1089194"/>
                <a:gd name="connsiteY88" fmla="*/ 116557 h 1055987"/>
                <a:gd name="connsiteX89" fmla="*/ 819221 w 1089194"/>
                <a:gd name="connsiteY89" fmla="*/ 218171 h 1055987"/>
                <a:gd name="connsiteX90" fmla="*/ 784685 w 1089194"/>
                <a:gd name="connsiteY90" fmla="*/ 212194 h 1055987"/>
                <a:gd name="connsiteX91" fmla="*/ 734875 w 1089194"/>
                <a:gd name="connsiteY91" fmla="*/ 280601 h 1055987"/>
                <a:gd name="connsiteX92" fmla="*/ 805274 w 1089194"/>
                <a:gd name="connsiteY92" fmla="*/ 377565 h 1055987"/>
                <a:gd name="connsiteX93" fmla="*/ 835160 w 1089194"/>
                <a:gd name="connsiteY93" fmla="*/ 367603 h 1055987"/>
                <a:gd name="connsiteX94" fmla="*/ 890284 w 1089194"/>
                <a:gd name="connsiteY94" fmla="*/ 323106 h 1055987"/>
                <a:gd name="connsiteX95" fmla="*/ 946736 w 1089194"/>
                <a:gd name="connsiteY95" fmla="*/ 379558 h 1055987"/>
                <a:gd name="connsiteX96" fmla="*/ 890284 w 1089194"/>
                <a:gd name="connsiteY96" fmla="*/ 436010 h 1055987"/>
                <a:gd name="connsiteX97" fmla="*/ 852428 w 1089194"/>
                <a:gd name="connsiteY97" fmla="*/ 421399 h 1055987"/>
                <a:gd name="connsiteX98" fmla="*/ 822542 w 1089194"/>
                <a:gd name="connsiteY98" fmla="*/ 431361 h 1055987"/>
                <a:gd name="connsiteX99" fmla="*/ 829183 w 1089194"/>
                <a:gd name="connsiteY99" fmla="*/ 491134 h 1055987"/>
                <a:gd name="connsiteX100" fmla="*/ 822542 w 1089194"/>
                <a:gd name="connsiteY100" fmla="*/ 550907 h 1055987"/>
                <a:gd name="connsiteX101" fmla="*/ 902903 w 1089194"/>
                <a:gd name="connsiteY101" fmla="*/ 576808 h 1055987"/>
                <a:gd name="connsiteX102" fmla="*/ 987249 w 1089194"/>
                <a:gd name="connsiteY102" fmla="*/ 532311 h 1055987"/>
                <a:gd name="connsiteX103" fmla="*/ 1088863 w 1089194"/>
                <a:gd name="connsiteY103" fmla="*/ 633925 h 1055987"/>
                <a:gd name="connsiteX104" fmla="*/ 773395 w 1089194"/>
                <a:gd name="connsiteY104" fmla="*/ 115893 h 1055987"/>
                <a:gd name="connsiteX105" fmla="*/ 818557 w 1089194"/>
                <a:gd name="connsiteY105" fmla="*/ 161055 h 1055987"/>
                <a:gd name="connsiteX106" fmla="*/ 863718 w 1089194"/>
                <a:gd name="connsiteY106" fmla="*/ 115893 h 1055987"/>
                <a:gd name="connsiteX107" fmla="*/ 818557 w 1089194"/>
                <a:gd name="connsiteY107" fmla="*/ 70731 h 1055987"/>
                <a:gd name="connsiteX108" fmla="*/ 773395 w 1089194"/>
                <a:gd name="connsiteY108" fmla="*/ 115893 h 1055987"/>
                <a:gd name="connsiteX109" fmla="*/ 319785 w 1089194"/>
                <a:gd name="connsiteY109" fmla="*/ 115893 h 1055987"/>
                <a:gd name="connsiteX110" fmla="*/ 274623 w 1089194"/>
                <a:gd name="connsiteY110" fmla="*/ 70731 h 1055987"/>
                <a:gd name="connsiteX111" fmla="*/ 229461 w 1089194"/>
                <a:gd name="connsiteY111" fmla="*/ 115893 h 1055987"/>
                <a:gd name="connsiteX112" fmla="*/ 274623 w 1089194"/>
                <a:gd name="connsiteY112" fmla="*/ 161055 h 1055987"/>
                <a:gd name="connsiteX113" fmla="*/ 319785 w 1089194"/>
                <a:gd name="connsiteY113" fmla="*/ 115893 h 1055987"/>
                <a:gd name="connsiteX114" fmla="*/ 151093 w 1089194"/>
                <a:gd name="connsiteY114" fmla="*/ 633925 h 1055987"/>
                <a:gd name="connsiteX115" fmla="*/ 105931 w 1089194"/>
                <a:gd name="connsiteY115" fmla="*/ 588763 h 1055987"/>
                <a:gd name="connsiteX116" fmla="*/ 60769 w 1089194"/>
                <a:gd name="connsiteY116" fmla="*/ 633925 h 1055987"/>
                <a:gd name="connsiteX117" fmla="*/ 105931 w 1089194"/>
                <a:gd name="connsiteY117" fmla="*/ 679087 h 1055987"/>
                <a:gd name="connsiteX118" fmla="*/ 151093 w 1089194"/>
                <a:gd name="connsiteY118" fmla="*/ 633925 h 1055987"/>
                <a:gd name="connsiteX119" fmla="*/ 546258 w 1089194"/>
                <a:gd name="connsiteY119" fmla="*/ 908880 h 1055987"/>
                <a:gd name="connsiteX120" fmla="*/ 501096 w 1089194"/>
                <a:gd name="connsiteY120" fmla="*/ 954042 h 1055987"/>
                <a:gd name="connsiteX121" fmla="*/ 546258 w 1089194"/>
                <a:gd name="connsiteY121" fmla="*/ 999204 h 1055987"/>
                <a:gd name="connsiteX122" fmla="*/ 591420 w 1089194"/>
                <a:gd name="connsiteY122" fmla="*/ 954042 h 1055987"/>
                <a:gd name="connsiteX123" fmla="*/ 546258 w 1089194"/>
                <a:gd name="connsiteY123" fmla="*/ 908880 h 1055987"/>
                <a:gd name="connsiteX124" fmla="*/ 772731 w 1089194"/>
                <a:gd name="connsiteY124" fmla="*/ 490470 h 1055987"/>
                <a:gd name="connsiteX125" fmla="*/ 706316 w 1089194"/>
                <a:gd name="connsiteY125" fmla="*/ 330411 h 1055987"/>
                <a:gd name="connsiteX126" fmla="*/ 546258 w 1089194"/>
                <a:gd name="connsiteY126" fmla="*/ 263997 h 1055987"/>
                <a:gd name="connsiteX127" fmla="*/ 386199 w 1089194"/>
                <a:gd name="connsiteY127" fmla="*/ 330411 h 1055987"/>
                <a:gd name="connsiteX128" fmla="*/ 319785 w 1089194"/>
                <a:gd name="connsiteY128" fmla="*/ 490470 h 1055987"/>
                <a:gd name="connsiteX129" fmla="*/ 386199 w 1089194"/>
                <a:gd name="connsiteY129" fmla="*/ 650528 h 1055987"/>
                <a:gd name="connsiteX130" fmla="*/ 546258 w 1089194"/>
                <a:gd name="connsiteY130" fmla="*/ 716943 h 1055987"/>
                <a:gd name="connsiteX131" fmla="*/ 706316 w 1089194"/>
                <a:gd name="connsiteY131" fmla="*/ 650528 h 1055987"/>
                <a:gd name="connsiteX132" fmla="*/ 772731 w 1089194"/>
                <a:gd name="connsiteY132" fmla="*/ 490470 h 1055987"/>
                <a:gd name="connsiteX133" fmla="*/ 1032411 w 1089194"/>
                <a:gd name="connsiteY133" fmla="*/ 633925 h 1055987"/>
                <a:gd name="connsiteX134" fmla="*/ 987249 w 1089194"/>
                <a:gd name="connsiteY134" fmla="*/ 588763 h 1055987"/>
                <a:gd name="connsiteX135" fmla="*/ 942087 w 1089194"/>
                <a:gd name="connsiteY135" fmla="*/ 633925 h 1055987"/>
                <a:gd name="connsiteX136" fmla="*/ 987249 w 1089194"/>
                <a:gd name="connsiteY136" fmla="*/ 679087 h 1055987"/>
                <a:gd name="connsiteX137" fmla="*/ 1032411 w 1089194"/>
                <a:gd name="connsiteY137" fmla="*/ 633925 h 105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89194" h="1055987">
                  <a:moveTo>
                    <a:pt x="83350" y="347679"/>
                  </a:moveTo>
                  <a:cubicBezTo>
                    <a:pt x="83350" y="335060"/>
                    <a:pt x="93312" y="325098"/>
                    <a:pt x="105931" y="325098"/>
                  </a:cubicBezTo>
                  <a:cubicBezTo>
                    <a:pt x="118550" y="325098"/>
                    <a:pt x="128512" y="335060"/>
                    <a:pt x="128512" y="347679"/>
                  </a:cubicBezTo>
                  <a:cubicBezTo>
                    <a:pt x="128512" y="360298"/>
                    <a:pt x="118550" y="370260"/>
                    <a:pt x="105931" y="370260"/>
                  </a:cubicBezTo>
                  <a:cubicBezTo>
                    <a:pt x="93312" y="370260"/>
                    <a:pt x="83350" y="360298"/>
                    <a:pt x="83350" y="347679"/>
                  </a:cubicBezTo>
                  <a:close/>
                  <a:moveTo>
                    <a:pt x="546258" y="50143"/>
                  </a:moveTo>
                  <a:cubicBezTo>
                    <a:pt x="558877" y="50143"/>
                    <a:pt x="568839" y="40181"/>
                    <a:pt x="568839" y="27562"/>
                  </a:cubicBezTo>
                  <a:cubicBezTo>
                    <a:pt x="568839" y="14943"/>
                    <a:pt x="558877" y="4981"/>
                    <a:pt x="546258" y="4981"/>
                  </a:cubicBezTo>
                  <a:cubicBezTo>
                    <a:pt x="533639" y="4981"/>
                    <a:pt x="523677" y="14943"/>
                    <a:pt x="523677" y="27562"/>
                  </a:cubicBezTo>
                  <a:cubicBezTo>
                    <a:pt x="523677" y="40181"/>
                    <a:pt x="534303" y="50143"/>
                    <a:pt x="546258" y="50143"/>
                  </a:cubicBezTo>
                  <a:close/>
                  <a:moveTo>
                    <a:pt x="987249" y="370260"/>
                  </a:moveTo>
                  <a:cubicBezTo>
                    <a:pt x="999868" y="370260"/>
                    <a:pt x="1009830" y="360298"/>
                    <a:pt x="1009830" y="347679"/>
                  </a:cubicBezTo>
                  <a:cubicBezTo>
                    <a:pt x="1009830" y="335060"/>
                    <a:pt x="999868" y="325098"/>
                    <a:pt x="987249" y="325098"/>
                  </a:cubicBezTo>
                  <a:cubicBezTo>
                    <a:pt x="974630" y="325098"/>
                    <a:pt x="964668" y="335060"/>
                    <a:pt x="964668" y="347679"/>
                  </a:cubicBezTo>
                  <a:cubicBezTo>
                    <a:pt x="964668" y="360298"/>
                    <a:pt x="974630" y="370260"/>
                    <a:pt x="987249" y="370260"/>
                  </a:cubicBezTo>
                  <a:close/>
                  <a:moveTo>
                    <a:pt x="274623" y="843130"/>
                  </a:moveTo>
                  <a:cubicBezTo>
                    <a:pt x="262005" y="843130"/>
                    <a:pt x="252042" y="853092"/>
                    <a:pt x="252042" y="865711"/>
                  </a:cubicBezTo>
                  <a:cubicBezTo>
                    <a:pt x="252042" y="878329"/>
                    <a:pt x="262005" y="888292"/>
                    <a:pt x="274623" y="888292"/>
                  </a:cubicBezTo>
                  <a:cubicBezTo>
                    <a:pt x="287242" y="888292"/>
                    <a:pt x="297204" y="878329"/>
                    <a:pt x="297204" y="865711"/>
                  </a:cubicBezTo>
                  <a:cubicBezTo>
                    <a:pt x="297204" y="853092"/>
                    <a:pt x="286578" y="843130"/>
                    <a:pt x="274623" y="843130"/>
                  </a:cubicBezTo>
                  <a:close/>
                  <a:moveTo>
                    <a:pt x="818557" y="843130"/>
                  </a:moveTo>
                  <a:cubicBezTo>
                    <a:pt x="805938" y="843130"/>
                    <a:pt x="795976" y="853092"/>
                    <a:pt x="795976" y="865711"/>
                  </a:cubicBezTo>
                  <a:cubicBezTo>
                    <a:pt x="795976" y="878329"/>
                    <a:pt x="805938" y="888292"/>
                    <a:pt x="818557" y="888292"/>
                  </a:cubicBezTo>
                  <a:cubicBezTo>
                    <a:pt x="831175" y="888292"/>
                    <a:pt x="841137" y="878329"/>
                    <a:pt x="841137" y="865711"/>
                  </a:cubicBezTo>
                  <a:cubicBezTo>
                    <a:pt x="841137" y="853092"/>
                    <a:pt x="831175" y="843130"/>
                    <a:pt x="818557" y="843130"/>
                  </a:cubicBezTo>
                  <a:close/>
                  <a:moveTo>
                    <a:pt x="1088863" y="633925"/>
                  </a:moveTo>
                  <a:cubicBezTo>
                    <a:pt x="1088863" y="690377"/>
                    <a:pt x="1043037" y="735539"/>
                    <a:pt x="987249" y="735539"/>
                  </a:cubicBezTo>
                  <a:cubicBezTo>
                    <a:pt x="930797" y="735539"/>
                    <a:pt x="885635" y="689713"/>
                    <a:pt x="885635" y="633925"/>
                  </a:cubicBezTo>
                  <a:cubicBezTo>
                    <a:pt x="885635" y="632596"/>
                    <a:pt x="885635" y="631932"/>
                    <a:pt x="885635" y="630604"/>
                  </a:cubicBezTo>
                  <a:lnTo>
                    <a:pt x="805274" y="604702"/>
                  </a:lnTo>
                  <a:cubicBezTo>
                    <a:pt x="788670" y="641895"/>
                    <a:pt x="764761" y="675102"/>
                    <a:pt x="734875" y="701667"/>
                  </a:cubicBezTo>
                  <a:lnTo>
                    <a:pt x="753471" y="726905"/>
                  </a:lnTo>
                  <a:cubicBezTo>
                    <a:pt x="755463" y="726905"/>
                    <a:pt x="757455" y="726905"/>
                    <a:pt x="759448" y="726905"/>
                  </a:cubicBezTo>
                  <a:cubicBezTo>
                    <a:pt x="790663" y="726905"/>
                    <a:pt x="815900" y="752142"/>
                    <a:pt x="815900" y="783357"/>
                  </a:cubicBezTo>
                  <a:cubicBezTo>
                    <a:pt x="815900" y="814572"/>
                    <a:pt x="790663" y="839809"/>
                    <a:pt x="759448" y="839809"/>
                  </a:cubicBezTo>
                  <a:cubicBezTo>
                    <a:pt x="728233" y="839809"/>
                    <a:pt x="702996" y="814572"/>
                    <a:pt x="702996" y="783357"/>
                  </a:cubicBezTo>
                  <a:cubicBezTo>
                    <a:pt x="702996" y="775387"/>
                    <a:pt x="704988" y="767418"/>
                    <a:pt x="707645" y="760112"/>
                  </a:cubicBezTo>
                  <a:lnTo>
                    <a:pt x="689049" y="734875"/>
                  </a:lnTo>
                  <a:cubicBezTo>
                    <a:pt x="655177" y="754799"/>
                    <a:pt x="615993" y="768082"/>
                    <a:pt x="574816" y="772067"/>
                  </a:cubicBezTo>
                  <a:lnTo>
                    <a:pt x="574816" y="856413"/>
                  </a:lnTo>
                  <a:cubicBezTo>
                    <a:pt x="617321" y="868367"/>
                    <a:pt x="648536" y="907552"/>
                    <a:pt x="648536" y="954042"/>
                  </a:cubicBezTo>
                  <a:cubicBezTo>
                    <a:pt x="648536" y="1010494"/>
                    <a:pt x="602710" y="1055656"/>
                    <a:pt x="546922" y="1055656"/>
                  </a:cubicBezTo>
                  <a:cubicBezTo>
                    <a:pt x="490470" y="1055656"/>
                    <a:pt x="445308" y="1009830"/>
                    <a:pt x="445308" y="954042"/>
                  </a:cubicBezTo>
                  <a:cubicBezTo>
                    <a:pt x="445308" y="907552"/>
                    <a:pt x="476523" y="868367"/>
                    <a:pt x="519028" y="856413"/>
                  </a:cubicBezTo>
                  <a:lnTo>
                    <a:pt x="519028" y="772067"/>
                  </a:lnTo>
                  <a:cubicBezTo>
                    <a:pt x="477851" y="768082"/>
                    <a:pt x="439331" y="754799"/>
                    <a:pt x="404795" y="734875"/>
                  </a:cubicBezTo>
                  <a:lnTo>
                    <a:pt x="386199" y="760112"/>
                  </a:lnTo>
                  <a:cubicBezTo>
                    <a:pt x="389520" y="767418"/>
                    <a:pt x="390848" y="774723"/>
                    <a:pt x="390848" y="783357"/>
                  </a:cubicBezTo>
                  <a:cubicBezTo>
                    <a:pt x="390848" y="814572"/>
                    <a:pt x="365611" y="839809"/>
                    <a:pt x="334396" y="839809"/>
                  </a:cubicBezTo>
                  <a:cubicBezTo>
                    <a:pt x="303181" y="839809"/>
                    <a:pt x="277944" y="814572"/>
                    <a:pt x="277944" y="783357"/>
                  </a:cubicBezTo>
                  <a:cubicBezTo>
                    <a:pt x="277944" y="752142"/>
                    <a:pt x="303181" y="726905"/>
                    <a:pt x="334396" y="726905"/>
                  </a:cubicBezTo>
                  <a:cubicBezTo>
                    <a:pt x="336389" y="726905"/>
                    <a:pt x="338381" y="726905"/>
                    <a:pt x="340373" y="726905"/>
                  </a:cubicBezTo>
                  <a:lnTo>
                    <a:pt x="358969" y="701667"/>
                  </a:lnTo>
                  <a:cubicBezTo>
                    <a:pt x="329083" y="675102"/>
                    <a:pt x="304510" y="641895"/>
                    <a:pt x="288570" y="604702"/>
                  </a:cubicBezTo>
                  <a:lnTo>
                    <a:pt x="208209" y="630604"/>
                  </a:lnTo>
                  <a:cubicBezTo>
                    <a:pt x="208209" y="631932"/>
                    <a:pt x="208209" y="632596"/>
                    <a:pt x="208209" y="633925"/>
                  </a:cubicBezTo>
                  <a:cubicBezTo>
                    <a:pt x="208209" y="690377"/>
                    <a:pt x="162383" y="735539"/>
                    <a:pt x="106595" y="735539"/>
                  </a:cubicBezTo>
                  <a:cubicBezTo>
                    <a:pt x="50143" y="735539"/>
                    <a:pt x="4981" y="689713"/>
                    <a:pt x="4981" y="633925"/>
                  </a:cubicBezTo>
                  <a:cubicBezTo>
                    <a:pt x="4981" y="577473"/>
                    <a:pt x="50807" y="532311"/>
                    <a:pt x="106595" y="532311"/>
                  </a:cubicBezTo>
                  <a:cubicBezTo>
                    <a:pt x="141795" y="532311"/>
                    <a:pt x="172345" y="550243"/>
                    <a:pt x="190941" y="576808"/>
                  </a:cubicBezTo>
                  <a:lnTo>
                    <a:pt x="271303" y="550907"/>
                  </a:lnTo>
                  <a:cubicBezTo>
                    <a:pt x="267318" y="531647"/>
                    <a:pt x="264661" y="511722"/>
                    <a:pt x="264661" y="491134"/>
                  </a:cubicBezTo>
                  <a:cubicBezTo>
                    <a:pt x="264661" y="470546"/>
                    <a:pt x="266653" y="450621"/>
                    <a:pt x="271303" y="431361"/>
                  </a:cubicBezTo>
                  <a:lnTo>
                    <a:pt x="241416" y="421399"/>
                  </a:lnTo>
                  <a:cubicBezTo>
                    <a:pt x="231454" y="430697"/>
                    <a:pt x="218171" y="436010"/>
                    <a:pt x="203560" y="436010"/>
                  </a:cubicBezTo>
                  <a:cubicBezTo>
                    <a:pt x="172345" y="436010"/>
                    <a:pt x="147108" y="410773"/>
                    <a:pt x="147108" y="379558"/>
                  </a:cubicBezTo>
                  <a:cubicBezTo>
                    <a:pt x="147108" y="348343"/>
                    <a:pt x="172345" y="323106"/>
                    <a:pt x="203560" y="323106"/>
                  </a:cubicBezTo>
                  <a:cubicBezTo>
                    <a:pt x="230790" y="323106"/>
                    <a:pt x="253371" y="342366"/>
                    <a:pt x="258684" y="367603"/>
                  </a:cubicBezTo>
                  <a:lnTo>
                    <a:pt x="288570" y="377565"/>
                  </a:lnTo>
                  <a:cubicBezTo>
                    <a:pt x="305174" y="340373"/>
                    <a:pt x="329083" y="307166"/>
                    <a:pt x="358969" y="280601"/>
                  </a:cubicBezTo>
                  <a:lnTo>
                    <a:pt x="309159" y="211530"/>
                  </a:lnTo>
                  <a:cubicBezTo>
                    <a:pt x="298532" y="215514"/>
                    <a:pt x="286578" y="217507"/>
                    <a:pt x="274623" y="217507"/>
                  </a:cubicBezTo>
                  <a:cubicBezTo>
                    <a:pt x="218171" y="217507"/>
                    <a:pt x="173009" y="171681"/>
                    <a:pt x="173009" y="115893"/>
                  </a:cubicBezTo>
                  <a:cubicBezTo>
                    <a:pt x="173009" y="59441"/>
                    <a:pt x="218835" y="14279"/>
                    <a:pt x="274623" y="14279"/>
                  </a:cubicBezTo>
                  <a:cubicBezTo>
                    <a:pt x="331075" y="14279"/>
                    <a:pt x="376237" y="60105"/>
                    <a:pt x="376237" y="115893"/>
                  </a:cubicBezTo>
                  <a:cubicBezTo>
                    <a:pt x="376237" y="139138"/>
                    <a:pt x="368268" y="161055"/>
                    <a:pt x="354985" y="178322"/>
                  </a:cubicBezTo>
                  <a:lnTo>
                    <a:pt x="404795" y="246729"/>
                  </a:lnTo>
                  <a:cubicBezTo>
                    <a:pt x="438667" y="226805"/>
                    <a:pt x="477851" y="213522"/>
                    <a:pt x="519028" y="209537"/>
                  </a:cubicBezTo>
                  <a:lnTo>
                    <a:pt x="519028" y="178322"/>
                  </a:lnTo>
                  <a:cubicBezTo>
                    <a:pt x="502424" y="168360"/>
                    <a:pt x="490470" y="150428"/>
                    <a:pt x="490470" y="129176"/>
                  </a:cubicBezTo>
                  <a:cubicBezTo>
                    <a:pt x="490470" y="97961"/>
                    <a:pt x="515707" y="72724"/>
                    <a:pt x="546922" y="72724"/>
                  </a:cubicBezTo>
                  <a:cubicBezTo>
                    <a:pt x="578137" y="72724"/>
                    <a:pt x="603374" y="97961"/>
                    <a:pt x="603374" y="129176"/>
                  </a:cubicBezTo>
                  <a:cubicBezTo>
                    <a:pt x="603374" y="149764"/>
                    <a:pt x="592084" y="168360"/>
                    <a:pt x="574816" y="178322"/>
                  </a:cubicBezTo>
                  <a:lnTo>
                    <a:pt x="574816" y="210201"/>
                  </a:lnTo>
                  <a:cubicBezTo>
                    <a:pt x="615993" y="214186"/>
                    <a:pt x="654513" y="227469"/>
                    <a:pt x="689049" y="247393"/>
                  </a:cubicBezTo>
                  <a:lnTo>
                    <a:pt x="738859" y="178987"/>
                  </a:lnTo>
                  <a:cubicBezTo>
                    <a:pt x="725577" y="161719"/>
                    <a:pt x="717607" y="139802"/>
                    <a:pt x="717607" y="116557"/>
                  </a:cubicBezTo>
                  <a:cubicBezTo>
                    <a:pt x="717607" y="60105"/>
                    <a:pt x="763433" y="14943"/>
                    <a:pt x="819221" y="14943"/>
                  </a:cubicBezTo>
                  <a:cubicBezTo>
                    <a:pt x="875673" y="14943"/>
                    <a:pt x="920835" y="60769"/>
                    <a:pt x="920835" y="116557"/>
                  </a:cubicBezTo>
                  <a:cubicBezTo>
                    <a:pt x="920835" y="173009"/>
                    <a:pt x="875009" y="218171"/>
                    <a:pt x="819221" y="218171"/>
                  </a:cubicBezTo>
                  <a:cubicBezTo>
                    <a:pt x="807266" y="218171"/>
                    <a:pt x="795312" y="216179"/>
                    <a:pt x="784685" y="212194"/>
                  </a:cubicBezTo>
                  <a:lnTo>
                    <a:pt x="734875" y="280601"/>
                  </a:lnTo>
                  <a:cubicBezTo>
                    <a:pt x="764761" y="307166"/>
                    <a:pt x="789334" y="340373"/>
                    <a:pt x="805274" y="377565"/>
                  </a:cubicBezTo>
                  <a:lnTo>
                    <a:pt x="835160" y="367603"/>
                  </a:lnTo>
                  <a:cubicBezTo>
                    <a:pt x="840473" y="342366"/>
                    <a:pt x="863054" y="323106"/>
                    <a:pt x="890284" y="323106"/>
                  </a:cubicBezTo>
                  <a:cubicBezTo>
                    <a:pt x="921499" y="323106"/>
                    <a:pt x="946736" y="348343"/>
                    <a:pt x="946736" y="379558"/>
                  </a:cubicBezTo>
                  <a:cubicBezTo>
                    <a:pt x="946736" y="410773"/>
                    <a:pt x="921499" y="436010"/>
                    <a:pt x="890284" y="436010"/>
                  </a:cubicBezTo>
                  <a:cubicBezTo>
                    <a:pt x="875673" y="436010"/>
                    <a:pt x="862390" y="430697"/>
                    <a:pt x="852428" y="421399"/>
                  </a:cubicBezTo>
                  <a:lnTo>
                    <a:pt x="822542" y="431361"/>
                  </a:lnTo>
                  <a:cubicBezTo>
                    <a:pt x="826526" y="450621"/>
                    <a:pt x="829183" y="470546"/>
                    <a:pt x="829183" y="491134"/>
                  </a:cubicBezTo>
                  <a:cubicBezTo>
                    <a:pt x="829183" y="511722"/>
                    <a:pt x="827190" y="531647"/>
                    <a:pt x="822542" y="550907"/>
                  </a:cubicBezTo>
                  <a:lnTo>
                    <a:pt x="902903" y="576808"/>
                  </a:lnTo>
                  <a:cubicBezTo>
                    <a:pt x="921499" y="549579"/>
                    <a:pt x="952049" y="532311"/>
                    <a:pt x="987249" y="532311"/>
                  </a:cubicBezTo>
                  <a:cubicBezTo>
                    <a:pt x="1043037" y="532311"/>
                    <a:pt x="1088863" y="577473"/>
                    <a:pt x="1088863" y="633925"/>
                  </a:cubicBezTo>
                  <a:close/>
                  <a:moveTo>
                    <a:pt x="773395" y="115893"/>
                  </a:moveTo>
                  <a:cubicBezTo>
                    <a:pt x="773395" y="141130"/>
                    <a:pt x="793983" y="161055"/>
                    <a:pt x="818557" y="161055"/>
                  </a:cubicBezTo>
                  <a:cubicBezTo>
                    <a:pt x="843794" y="161055"/>
                    <a:pt x="863718" y="140466"/>
                    <a:pt x="863718" y="115893"/>
                  </a:cubicBezTo>
                  <a:cubicBezTo>
                    <a:pt x="863718" y="90656"/>
                    <a:pt x="843130" y="70731"/>
                    <a:pt x="818557" y="70731"/>
                  </a:cubicBezTo>
                  <a:cubicBezTo>
                    <a:pt x="793983" y="70731"/>
                    <a:pt x="773395" y="91320"/>
                    <a:pt x="773395" y="115893"/>
                  </a:cubicBezTo>
                  <a:close/>
                  <a:moveTo>
                    <a:pt x="319785" y="115893"/>
                  </a:moveTo>
                  <a:cubicBezTo>
                    <a:pt x="319785" y="90656"/>
                    <a:pt x="299196" y="70731"/>
                    <a:pt x="274623" y="70731"/>
                  </a:cubicBezTo>
                  <a:cubicBezTo>
                    <a:pt x="249386" y="70731"/>
                    <a:pt x="229461" y="91320"/>
                    <a:pt x="229461" y="115893"/>
                  </a:cubicBezTo>
                  <a:cubicBezTo>
                    <a:pt x="229461" y="141130"/>
                    <a:pt x="250050" y="161055"/>
                    <a:pt x="274623" y="161055"/>
                  </a:cubicBezTo>
                  <a:cubicBezTo>
                    <a:pt x="299196" y="161055"/>
                    <a:pt x="319785" y="141130"/>
                    <a:pt x="319785" y="115893"/>
                  </a:cubicBezTo>
                  <a:close/>
                  <a:moveTo>
                    <a:pt x="151093" y="633925"/>
                  </a:moveTo>
                  <a:cubicBezTo>
                    <a:pt x="151093" y="608687"/>
                    <a:pt x="130504" y="588763"/>
                    <a:pt x="105931" y="588763"/>
                  </a:cubicBezTo>
                  <a:cubicBezTo>
                    <a:pt x="80693" y="588763"/>
                    <a:pt x="60769" y="609351"/>
                    <a:pt x="60769" y="633925"/>
                  </a:cubicBezTo>
                  <a:cubicBezTo>
                    <a:pt x="60769" y="659162"/>
                    <a:pt x="81358" y="679087"/>
                    <a:pt x="105931" y="679087"/>
                  </a:cubicBezTo>
                  <a:cubicBezTo>
                    <a:pt x="131168" y="679087"/>
                    <a:pt x="151093" y="658498"/>
                    <a:pt x="151093" y="633925"/>
                  </a:cubicBezTo>
                  <a:close/>
                  <a:moveTo>
                    <a:pt x="546258" y="908880"/>
                  </a:moveTo>
                  <a:cubicBezTo>
                    <a:pt x="521020" y="908880"/>
                    <a:pt x="501096" y="929469"/>
                    <a:pt x="501096" y="954042"/>
                  </a:cubicBezTo>
                  <a:cubicBezTo>
                    <a:pt x="501096" y="979279"/>
                    <a:pt x="521684" y="999204"/>
                    <a:pt x="546258" y="999204"/>
                  </a:cubicBezTo>
                  <a:cubicBezTo>
                    <a:pt x="571495" y="999204"/>
                    <a:pt x="591420" y="978615"/>
                    <a:pt x="591420" y="954042"/>
                  </a:cubicBezTo>
                  <a:cubicBezTo>
                    <a:pt x="591420" y="928804"/>
                    <a:pt x="571495" y="908880"/>
                    <a:pt x="546258" y="908880"/>
                  </a:cubicBezTo>
                  <a:close/>
                  <a:moveTo>
                    <a:pt x="772731" y="490470"/>
                  </a:moveTo>
                  <a:cubicBezTo>
                    <a:pt x="772731" y="430033"/>
                    <a:pt x="749486" y="373581"/>
                    <a:pt x="706316" y="330411"/>
                  </a:cubicBezTo>
                  <a:cubicBezTo>
                    <a:pt x="663811" y="287906"/>
                    <a:pt x="606695" y="263997"/>
                    <a:pt x="546258" y="263997"/>
                  </a:cubicBezTo>
                  <a:cubicBezTo>
                    <a:pt x="485821" y="263997"/>
                    <a:pt x="429369" y="287242"/>
                    <a:pt x="386199" y="330411"/>
                  </a:cubicBezTo>
                  <a:cubicBezTo>
                    <a:pt x="343694" y="372916"/>
                    <a:pt x="319785" y="430033"/>
                    <a:pt x="319785" y="490470"/>
                  </a:cubicBezTo>
                  <a:cubicBezTo>
                    <a:pt x="319785" y="550907"/>
                    <a:pt x="343030" y="607359"/>
                    <a:pt x="386199" y="650528"/>
                  </a:cubicBezTo>
                  <a:cubicBezTo>
                    <a:pt x="428704" y="693034"/>
                    <a:pt x="485821" y="716943"/>
                    <a:pt x="546258" y="716943"/>
                  </a:cubicBezTo>
                  <a:cubicBezTo>
                    <a:pt x="606695" y="716943"/>
                    <a:pt x="663147" y="693698"/>
                    <a:pt x="706316" y="650528"/>
                  </a:cubicBezTo>
                  <a:cubicBezTo>
                    <a:pt x="748822" y="608023"/>
                    <a:pt x="772731" y="550907"/>
                    <a:pt x="772731" y="490470"/>
                  </a:cubicBezTo>
                  <a:close/>
                  <a:moveTo>
                    <a:pt x="1032411" y="633925"/>
                  </a:moveTo>
                  <a:cubicBezTo>
                    <a:pt x="1032411" y="608687"/>
                    <a:pt x="1011822" y="588763"/>
                    <a:pt x="987249" y="588763"/>
                  </a:cubicBezTo>
                  <a:cubicBezTo>
                    <a:pt x="962012" y="588763"/>
                    <a:pt x="942087" y="609351"/>
                    <a:pt x="942087" y="633925"/>
                  </a:cubicBezTo>
                  <a:cubicBezTo>
                    <a:pt x="942087" y="659162"/>
                    <a:pt x="962676" y="679087"/>
                    <a:pt x="987249" y="679087"/>
                  </a:cubicBezTo>
                  <a:cubicBezTo>
                    <a:pt x="1011822" y="679087"/>
                    <a:pt x="1032411" y="658498"/>
                    <a:pt x="1032411" y="633925"/>
                  </a:cubicBezTo>
                  <a:close/>
                </a:path>
              </a:pathLst>
            </a:custGeom>
            <a:solidFill>
              <a:schemeClr val="bg1"/>
            </a:solidFill>
            <a:ln w="9525" cap="flat">
              <a:noFill/>
              <a:prstDash val="solid"/>
              <a:miter/>
            </a:ln>
          </p:spPr>
          <p:txBody>
            <a:bodyPr rtlCol="0" anchor="ctr"/>
            <a:lstStyle/>
            <a:p>
              <a:endParaRPr lang="en-GB" sz="2262" dirty="0">
                <a:latin typeface="Segoe UI" panose="020B0502040204020203" pitchFamily="34" charset="0"/>
              </a:endParaRPr>
            </a:p>
          </p:txBody>
        </p:sp>
      </p:grpSp>
    </p:spTree>
    <p:extLst>
      <p:ext uri="{BB962C8B-B14F-4D97-AF65-F5344CB8AC3E}">
        <p14:creationId xmlns:p14="http://schemas.microsoft.com/office/powerpoint/2010/main" val="4178410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51CD79-C9D9-9A78-366D-AF2813DCBA55}"/>
              </a:ext>
            </a:extLst>
          </p:cNvPr>
          <p:cNvSpPr/>
          <p:nvPr/>
        </p:nvSpPr>
        <p:spPr>
          <a:xfrm>
            <a:off x="354231" y="360249"/>
            <a:ext cx="6875909" cy="997459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9B099E4-DB86-929D-1850-0EAB6CCD09C5}"/>
              </a:ext>
            </a:extLst>
          </p:cNvPr>
          <p:cNvSpPr txBox="1"/>
          <p:nvPr/>
        </p:nvSpPr>
        <p:spPr>
          <a:xfrm>
            <a:off x="2418785" y="1159457"/>
            <a:ext cx="4671636" cy="646331"/>
          </a:xfrm>
          <a:prstGeom prst="rect">
            <a:avLst/>
          </a:prstGeom>
          <a:noFill/>
        </p:spPr>
        <p:txBody>
          <a:bodyPr wrap="square" rtlCol="0">
            <a:spAutoFit/>
          </a:bodyPr>
          <a:lstStyle/>
          <a:p>
            <a:r>
              <a:rPr lang="en-GB" sz="3600" b="1" dirty="0">
                <a:solidFill>
                  <a:srgbClr val="626262"/>
                </a:solidFill>
                <a:latin typeface="Segoe UI" panose="020B0502040204020203" pitchFamily="34" charset="0"/>
                <a:ea typeface="Segoe UI Black" panose="020B0A02040204020203" pitchFamily="34" charset="0"/>
                <a:cs typeface="Segoe UI" panose="020B0502040204020203" pitchFamily="34" charset="0"/>
              </a:rPr>
              <a:t>Living Praise Beacon</a:t>
            </a:r>
          </a:p>
        </p:txBody>
      </p:sp>
      <p:sp>
        <p:nvSpPr>
          <p:cNvPr id="4" name="TextBox 3">
            <a:extLst>
              <a:ext uri="{FF2B5EF4-FFF2-40B4-BE49-F238E27FC236}">
                <a16:creationId xmlns:a16="http://schemas.microsoft.com/office/drawing/2014/main" id="{23787EC5-8275-A9F4-9FCF-BE5BB7324304}"/>
              </a:ext>
            </a:extLst>
          </p:cNvPr>
          <p:cNvSpPr txBox="1"/>
          <p:nvPr/>
        </p:nvSpPr>
        <p:spPr>
          <a:xfrm>
            <a:off x="548283" y="2452488"/>
            <a:ext cx="6542138" cy="6740307"/>
          </a:xfrm>
          <a:prstGeom prst="rect">
            <a:avLst/>
          </a:prstGeom>
          <a:noFill/>
        </p:spPr>
        <p:txBody>
          <a:bodyPr wrap="square" rtlCol="0">
            <a:spAutoFit/>
          </a:bodyPr>
          <a:lstStyle/>
          <a:p>
            <a:r>
              <a:rPr lang="en-US" sz="1800" b="0" i="0" u="none" strike="noStrike" dirty="0">
                <a:solidFill>
                  <a:srgbClr val="626262"/>
                </a:solidFill>
                <a:effectLst/>
                <a:latin typeface="Segoe UI" panose="020B0502040204020203" pitchFamily="34" charset="0"/>
                <a:cs typeface="Segoe UI" panose="020B0502040204020203" pitchFamily="34" charset="0"/>
              </a:rPr>
              <a:t>As a group of friends, we have been meeting together to fellowship with one another on the last Friday of every month for over 14 years where we give thanks and praise to God for sustaining us and seeing us through the month. Our basis for doing this has been Psalm 150:6, which enjoins everything that has breath to praise the Lord. We declare that we have breath, we are still living and have survived a month so have every reason to praise the Lord and continue to live for His glory.</a:t>
            </a:r>
          </a:p>
          <a:p>
            <a:endParaRPr lang="en-US" sz="1800" b="0" i="0" u="none" strike="noStrike" dirty="0">
              <a:solidFill>
                <a:srgbClr val="626262"/>
              </a:solidFill>
              <a:effectLst/>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Going forward as a beacon, we are living for God’s praise and we want to show this outward and impact our community in line with 1 Peter 2:9 (KJV) which urges us to show forth the praises of He that has called us out of darkness into His marvelous light.</a:t>
            </a:r>
          </a:p>
          <a:p>
            <a:endParaRPr lang="en-US" sz="1800" b="0" i="0" u="none" strike="noStrike" dirty="0">
              <a:solidFill>
                <a:srgbClr val="626262"/>
              </a:solidFill>
              <a:effectLst/>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We meet for prayers on the last Friday of every month at 8pm and also an additional day within the month for Bible study. We have our annual summer outreach to the </a:t>
            </a:r>
            <a:r>
              <a:rPr lang="en-US" sz="1800" b="0" i="0" u="none" strike="noStrike" dirty="0" err="1">
                <a:solidFill>
                  <a:srgbClr val="626262"/>
                </a:solidFill>
                <a:effectLst/>
                <a:latin typeface="Segoe UI" panose="020B0502040204020203" pitchFamily="34" charset="0"/>
                <a:cs typeface="Segoe UI" panose="020B0502040204020203" pitchFamily="34" charset="0"/>
              </a:rPr>
              <a:t>Wickmere</a:t>
            </a:r>
            <a:r>
              <a:rPr lang="en-US" sz="1800" b="0" i="0" u="none" strike="noStrike" dirty="0">
                <a:solidFill>
                  <a:srgbClr val="626262"/>
                </a:solidFill>
                <a:effectLst/>
                <a:latin typeface="Segoe UI" panose="020B0502040204020203" pitchFamily="34" charset="0"/>
                <a:cs typeface="Segoe UI" panose="020B0502040204020203" pitchFamily="34" charset="0"/>
              </a:rPr>
              <a:t> community which we have been doing for several years. </a:t>
            </a:r>
          </a:p>
          <a:p>
            <a:endParaRPr lang="en-US" sz="1800" dirty="0">
              <a:solidFill>
                <a:srgbClr val="626262"/>
              </a:solidFill>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Time: Last Friday of every month and an additional day in the month</a:t>
            </a:r>
          </a:p>
          <a:p>
            <a:endParaRPr lang="en-US" sz="1800" b="0" i="0" u="none" strike="noStrike" dirty="0">
              <a:solidFill>
                <a:srgbClr val="626262"/>
              </a:solidFill>
              <a:effectLst/>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Leaders: Patrick Obuseh or Ola Adebayo </a:t>
            </a:r>
          </a:p>
        </p:txBody>
      </p:sp>
      <p:grpSp>
        <p:nvGrpSpPr>
          <p:cNvPr id="5" name="Group 4">
            <a:extLst>
              <a:ext uri="{FF2B5EF4-FFF2-40B4-BE49-F238E27FC236}">
                <a16:creationId xmlns:a16="http://schemas.microsoft.com/office/drawing/2014/main" id="{1CFBDBF1-2B7D-D617-5CCD-8818245E13B7}"/>
              </a:ext>
            </a:extLst>
          </p:cNvPr>
          <p:cNvGrpSpPr>
            <a:grpSpLocks noChangeAspect="1"/>
          </p:cNvGrpSpPr>
          <p:nvPr/>
        </p:nvGrpSpPr>
        <p:grpSpPr>
          <a:xfrm>
            <a:off x="693580" y="689880"/>
            <a:ext cx="1585487" cy="1585487"/>
            <a:chOff x="506939" y="1945442"/>
            <a:chExt cx="900000" cy="900000"/>
          </a:xfrm>
          <a:solidFill>
            <a:schemeClr val="tx2"/>
          </a:solidFill>
        </p:grpSpPr>
        <p:sp>
          <p:nvSpPr>
            <p:cNvPr id="6" name="Oval 5">
              <a:extLst>
                <a:ext uri="{FF2B5EF4-FFF2-40B4-BE49-F238E27FC236}">
                  <a16:creationId xmlns:a16="http://schemas.microsoft.com/office/drawing/2014/main" id="{EA41A1BB-84EB-FC8C-A2D1-8A497BF6816D}"/>
                </a:ext>
              </a:extLst>
            </p:cNvPr>
            <p:cNvSpPr>
              <a:spLocks noChangeAspect="1"/>
            </p:cNvSpPr>
            <p:nvPr/>
          </p:nvSpPr>
          <p:spPr>
            <a:xfrm>
              <a:off x="506939" y="1945442"/>
              <a:ext cx="900000" cy="900000"/>
            </a:xfrm>
            <a:prstGeom prst="ellipse">
              <a:avLst/>
            </a:prstGeom>
            <a:solidFill>
              <a:srgbClr val="34BDE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50900" rtlCol="0" anchor="b" anchorCtr="0"/>
            <a:lstStyle/>
            <a:p>
              <a:pPr algn="ctr">
                <a:lnSpc>
                  <a:spcPct val="95000"/>
                </a:lnSpc>
              </a:pPr>
              <a:endParaRPr lang="en-GB" sz="1979" b="1" spc="-17" dirty="0">
                <a:solidFill>
                  <a:schemeClr val="tx2"/>
                </a:solidFill>
                <a:latin typeface="Segoe UI" panose="020B0502040204020203" pitchFamily="34" charset="0"/>
              </a:endParaRPr>
            </a:p>
          </p:txBody>
        </p:sp>
        <p:sp>
          <p:nvSpPr>
            <p:cNvPr id="7" name="Freeform: Shape 6">
              <a:extLst>
                <a:ext uri="{FF2B5EF4-FFF2-40B4-BE49-F238E27FC236}">
                  <a16:creationId xmlns:a16="http://schemas.microsoft.com/office/drawing/2014/main" id="{82B080DF-B9D0-70FD-67E7-DE0A6FA92657}"/>
                </a:ext>
              </a:extLst>
            </p:cNvPr>
            <p:cNvSpPr>
              <a:spLocks noChangeAspect="1"/>
            </p:cNvSpPr>
            <p:nvPr/>
          </p:nvSpPr>
          <p:spPr>
            <a:xfrm>
              <a:off x="686939" y="2133672"/>
              <a:ext cx="540000" cy="523539"/>
            </a:xfrm>
            <a:custGeom>
              <a:avLst/>
              <a:gdLst>
                <a:gd name="connsiteX0" fmla="*/ 83350 w 1089194"/>
                <a:gd name="connsiteY0" fmla="*/ 347679 h 1055987"/>
                <a:gd name="connsiteX1" fmla="*/ 105931 w 1089194"/>
                <a:gd name="connsiteY1" fmla="*/ 325098 h 1055987"/>
                <a:gd name="connsiteX2" fmla="*/ 128512 w 1089194"/>
                <a:gd name="connsiteY2" fmla="*/ 347679 h 1055987"/>
                <a:gd name="connsiteX3" fmla="*/ 105931 w 1089194"/>
                <a:gd name="connsiteY3" fmla="*/ 370260 h 1055987"/>
                <a:gd name="connsiteX4" fmla="*/ 83350 w 1089194"/>
                <a:gd name="connsiteY4" fmla="*/ 347679 h 1055987"/>
                <a:gd name="connsiteX5" fmla="*/ 546258 w 1089194"/>
                <a:gd name="connsiteY5" fmla="*/ 50143 h 1055987"/>
                <a:gd name="connsiteX6" fmla="*/ 568839 w 1089194"/>
                <a:gd name="connsiteY6" fmla="*/ 27562 h 1055987"/>
                <a:gd name="connsiteX7" fmla="*/ 546258 w 1089194"/>
                <a:gd name="connsiteY7" fmla="*/ 4981 h 1055987"/>
                <a:gd name="connsiteX8" fmla="*/ 523677 w 1089194"/>
                <a:gd name="connsiteY8" fmla="*/ 27562 h 1055987"/>
                <a:gd name="connsiteX9" fmla="*/ 546258 w 1089194"/>
                <a:gd name="connsiteY9" fmla="*/ 50143 h 1055987"/>
                <a:gd name="connsiteX10" fmla="*/ 987249 w 1089194"/>
                <a:gd name="connsiteY10" fmla="*/ 370260 h 1055987"/>
                <a:gd name="connsiteX11" fmla="*/ 1009830 w 1089194"/>
                <a:gd name="connsiteY11" fmla="*/ 347679 h 1055987"/>
                <a:gd name="connsiteX12" fmla="*/ 987249 w 1089194"/>
                <a:gd name="connsiteY12" fmla="*/ 325098 h 1055987"/>
                <a:gd name="connsiteX13" fmla="*/ 964668 w 1089194"/>
                <a:gd name="connsiteY13" fmla="*/ 347679 h 1055987"/>
                <a:gd name="connsiteX14" fmla="*/ 987249 w 1089194"/>
                <a:gd name="connsiteY14" fmla="*/ 370260 h 1055987"/>
                <a:gd name="connsiteX15" fmla="*/ 274623 w 1089194"/>
                <a:gd name="connsiteY15" fmla="*/ 843130 h 1055987"/>
                <a:gd name="connsiteX16" fmla="*/ 252042 w 1089194"/>
                <a:gd name="connsiteY16" fmla="*/ 865711 h 1055987"/>
                <a:gd name="connsiteX17" fmla="*/ 274623 w 1089194"/>
                <a:gd name="connsiteY17" fmla="*/ 888292 h 1055987"/>
                <a:gd name="connsiteX18" fmla="*/ 297204 w 1089194"/>
                <a:gd name="connsiteY18" fmla="*/ 865711 h 1055987"/>
                <a:gd name="connsiteX19" fmla="*/ 274623 w 1089194"/>
                <a:gd name="connsiteY19" fmla="*/ 843130 h 1055987"/>
                <a:gd name="connsiteX20" fmla="*/ 818557 w 1089194"/>
                <a:gd name="connsiteY20" fmla="*/ 843130 h 1055987"/>
                <a:gd name="connsiteX21" fmla="*/ 795976 w 1089194"/>
                <a:gd name="connsiteY21" fmla="*/ 865711 h 1055987"/>
                <a:gd name="connsiteX22" fmla="*/ 818557 w 1089194"/>
                <a:gd name="connsiteY22" fmla="*/ 888292 h 1055987"/>
                <a:gd name="connsiteX23" fmla="*/ 841137 w 1089194"/>
                <a:gd name="connsiteY23" fmla="*/ 865711 h 1055987"/>
                <a:gd name="connsiteX24" fmla="*/ 818557 w 1089194"/>
                <a:gd name="connsiteY24" fmla="*/ 843130 h 1055987"/>
                <a:gd name="connsiteX25" fmla="*/ 1088863 w 1089194"/>
                <a:gd name="connsiteY25" fmla="*/ 633925 h 1055987"/>
                <a:gd name="connsiteX26" fmla="*/ 987249 w 1089194"/>
                <a:gd name="connsiteY26" fmla="*/ 735539 h 1055987"/>
                <a:gd name="connsiteX27" fmla="*/ 885635 w 1089194"/>
                <a:gd name="connsiteY27" fmla="*/ 633925 h 1055987"/>
                <a:gd name="connsiteX28" fmla="*/ 885635 w 1089194"/>
                <a:gd name="connsiteY28" fmla="*/ 630604 h 1055987"/>
                <a:gd name="connsiteX29" fmla="*/ 805274 w 1089194"/>
                <a:gd name="connsiteY29" fmla="*/ 604702 h 1055987"/>
                <a:gd name="connsiteX30" fmla="*/ 734875 w 1089194"/>
                <a:gd name="connsiteY30" fmla="*/ 701667 h 1055987"/>
                <a:gd name="connsiteX31" fmla="*/ 753471 w 1089194"/>
                <a:gd name="connsiteY31" fmla="*/ 726905 h 1055987"/>
                <a:gd name="connsiteX32" fmla="*/ 759448 w 1089194"/>
                <a:gd name="connsiteY32" fmla="*/ 726905 h 1055987"/>
                <a:gd name="connsiteX33" fmla="*/ 815900 w 1089194"/>
                <a:gd name="connsiteY33" fmla="*/ 783357 h 1055987"/>
                <a:gd name="connsiteX34" fmla="*/ 759448 w 1089194"/>
                <a:gd name="connsiteY34" fmla="*/ 839809 h 1055987"/>
                <a:gd name="connsiteX35" fmla="*/ 702996 w 1089194"/>
                <a:gd name="connsiteY35" fmla="*/ 783357 h 1055987"/>
                <a:gd name="connsiteX36" fmla="*/ 707645 w 1089194"/>
                <a:gd name="connsiteY36" fmla="*/ 760112 h 1055987"/>
                <a:gd name="connsiteX37" fmla="*/ 689049 w 1089194"/>
                <a:gd name="connsiteY37" fmla="*/ 734875 h 1055987"/>
                <a:gd name="connsiteX38" fmla="*/ 574816 w 1089194"/>
                <a:gd name="connsiteY38" fmla="*/ 772067 h 1055987"/>
                <a:gd name="connsiteX39" fmla="*/ 574816 w 1089194"/>
                <a:gd name="connsiteY39" fmla="*/ 856413 h 1055987"/>
                <a:gd name="connsiteX40" fmla="*/ 648536 w 1089194"/>
                <a:gd name="connsiteY40" fmla="*/ 954042 h 1055987"/>
                <a:gd name="connsiteX41" fmla="*/ 546922 w 1089194"/>
                <a:gd name="connsiteY41" fmla="*/ 1055656 h 1055987"/>
                <a:gd name="connsiteX42" fmla="*/ 445308 w 1089194"/>
                <a:gd name="connsiteY42" fmla="*/ 954042 h 1055987"/>
                <a:gd name="connsiteX43" fmla="*/ 519028 w 1089194"/>
                <a:gd name="connsiteY43" fmla="*/ 856413 h 1055987"/>
                <a:gd name="connsiteX44" fmla="*/ 519028 w 1089194"/>
                <a:gd name="connsiteY44" fmla="*/ 772067 h 1055987"/>
                <a:gd name="connsiteX45" fmla="*/ 404795 w 1089194"/>
                <a:gd name="connsiteY45" fmla="*/ 734875 h 1055987"/>
                <a:gd name="connsiteX46" fmla="*/ 386199 w 1089194"/>
                <a:gd name="connsiteY46" fmla="*/ 760112 h 1055987"/>
                <a:gd name="connsiteX47" fmla="*/ 390848 w 1089194"/>
                <a:gd name="connsiteY47" fmla="*/ 783357 h 1055987"/>
                <a:gd name="connsiteX48" fmla="*/ 334396 w 1089194"/>
                <a:gd name="connsiteY48" fmla="*/ 839809 h 1055987"/>
                <a:gd name="connsiteX49" fmla="*/ 277944 w 1089194"/>
                <a:gd name="connsiteY49" fmla="*/ 783357 h 1055987"/>
                <a:gd name="connsiteX50" fmla="*/ 334396 w 1089194"/>
                <a:gd name="connsiteY50" fmla="*/ 726905 h 1055987"/>
                <a:gd name="connsiteX51" fmla="*/ 340373 w 1089194"/>
                <a:gd name="connsiteY51" fmla="*/ 726905 h 1055987"/>
                <a:gd name="connsiteX52" fmla="*/ 358969 w 1089194"/>
                <a:gd name="connsiteY52" fmla="*/ 701667 h 1055987"/>
                <a:gd name="connsiteX53" fmla="*/ 288570 w 1089194"/>
                <a:gd name="connsiteY53" fmla="*/ 604702 h 1055987"/>
                <a:gd name="connsiteX54" fmla="*/ 208209 w 1089194"/>
                <a:gd name="connsiteY54" fmla="*/ 630604 h 1055987"/>
                <a:gd name="connsiteX55" fmla="*/ 208209 w 1089194"/>
                <a:gd name="connsiteY55" fmla="*/ 633925 h 1055987"/>
                <a:gd name="connsiteX56" fmla="*/ 106595 w 1089194"/>
                <a:gd name="connsiteY56" fmla="*/ 735539 h 1055987"/>
                <a:gd name="connsiteX57" fmla="*/ 4981 w 1089194"/>
                <a:gd name="connsiteY57" fmla="*/ 633925 h 1055987"/>
                <a:gd name="connsiteX58" fmla="*/ 106595 w 1089194"/>
                <a:gd name="connsiteY58" fmla="*/ 532311 h 1055987"/>
                <a:gd name="connsiteX59" fmla="*/ 190941 w 1089194"/>
                <a:gd name="connsiteY59" fmla="*/ 576808 h 1055987"/>
                <a:gd name="connsiteX60" fmla="*/ 271303 w 1089194"/>
                <a:gd name="connsiteY60" fmla="*/ 550907 h 1055987"/>
                <a:gd name="connsiteX61" fmla="*/ 264661 w 1089194"/>
                <a:gd name="connsiteY61" fmla="*/ 491134 h 1055987"/>
                <a:gd name="connsiteX62" fmla="*/ 271303 w 1089194"/>
                <a:gd name="connsiteY62" fmla="*/ 431361 h 1055987"/>
                <a:gd name="connsiteX63" fmla="*/ 241416 w 1089194"/>
                <a:gd name="connsiteY63" fmla="*/ 421399 h 1055987"/>
                <a:gd name="connsiteX64" fmla="*/ 203560 w 1089194"/>
                <a:gd name="connsiteY64" fmla="*/ 436010 h 1055987"/>
                <a:gd name="connsiteX65" fmla="*/ 147108 w 1089194"/>
                <a:gd name="connsiteY65" fmla="*/ 379558 h 1055987"/>
                <a:gd name="connsiteX66" fmla="*/ 203560 w 1089194"/>
                <a:gd name="connsiteY66" fmla="*/ 323106 h 1055987"/>
                <a:gd name="connsiteX67" fmla="*/ 258684 w 1089194"/>
                <a:gd name="connsiteY67" fmla="*/ 367603 h 1055987"/>
                <a:gd name="connsiteX68" fmla="*/ 288570 w 1089194"/>
                <a:gd name="connsiteY68" fmla="*/ 377565 h 1055987"/>
                <a:gd name="connsiteX69" fmla="*/ 358969 w 1089194"/>
                <a:gd name="connsiteY69" fmla="*/ 280601 h 1055987"/>
                <a:gd name="connsiteX70" fmla="*/ 309159 w 1089194"/>
                <a:gd name="connsiteY70" fmla="*/ 211530 h 1055987"/>
                <a:gd name="connsiteX71" fmla="*/ 274623 w 1089194"/>
                <a:gd name="connsiteY71" fmla="*/ 217507 h 1055987"/>
                <a:gd name="connsiteX72" fmla="*/ 173009 w 1089194"/>
                <a:gd name="connsiteY72" fmla="*/ 115893 h 1055987"/>
                <a:gd name="connsiteX73" fmla="*/ 274623 w 1089194"/>
                <a:gd name="connsiteY73" fmla="*/ 14279 h 1055987"/>
                <a:gd name="connsiteX74" fmla="*/ 376237 w 1089194"/>
                <a:gd name="connsiteY74" fmla="*/ 115893 h 1055987"/>
                <a:gd name="connsiteX75" fmla="*/ 354985 w 1089194"/>
                <a:gd name="connsiteY75" fmla="*/ 178322 h 1055987"/>
                <a:gd name="connsiteX76" fmla="*/ 404795 w 1089194"/>
                <a:gd name="connsiteY76" fmla="*/ 246729 h 1055987"/>
                <a:gd name="connsiteX77" fmla="*/ 519028 w 1089194"/>
                <a:gd name="connsiteY77" fmla="*/ 209537 h 1055987"/>
                <a:gd name="connsiteX78" fmla="*/ 519028 w 1089194"/>
                <a:gd name="connsiteY78" fmla="*/ 178322 h 1055987"/>
                <a:gd name="connsiteX79" fmla="*/ 490470 w 1089194"/>
                <a:gd name="connsiteY79" fmla="*/ 129176 h 1055987"/>
                <a:gd name="connsiteX80" fmla="*/ 546922 w 1089194"/>
                <a:gd name="connsiteY80" fmla="*/ 72724 h 1055987"/>
                <a:gd name="connsiteX81" fmla="*/ 603374 w 1089194"/>
                <a:gd name="connsiteY81" fmla="*/ 129176 h 1055987"/>
                <a:gd name="connsiteX82" fmla="*/ 574816 w 1089194"/>
                <a:gd name="connsiteY82" fmla="*/ 178322 h 1055987"/>
                <a:gd name="connsiteX83" fmla="*/ 574816 w 1089194"/>
                <a:gd name="connsiteY83" fmla="*/ 210201 h 1055987"/>
                <a:gd name="connsiteX84" fmla="*/ 689049 w 1089194"/>
                <a:gd name="connsiteY84" fmla="*/ 247393 h 1055987"/>
                <a:gd name="connsiteX85" fmla="*/ 738859 w 1089194"/>
                <a:gd name="connsiteY85" fmla="*/ 178987 h 1055987"/>
                <a:gd name="connsiteX86" fmla="*/ 717607 w 1089194"/>
                <a:gd name="connsiteY86" fmla="*/ 116557 h 1055987"/>
                <a:gd name="connsiteX87" fmla="*/ 819221 w 1089194"/>
                <a:gd name="connsiteY87" fmla="*/ 14943 h 1055987"/>
                <a:gd name="connsiteX88" fmla="*/ 920835 w 1089194"/>
                <a:gd name="connsiteY88" fmla="*/ 116557 h 1055987"/>
                <a:gd name="connsiteX89" fmla="*/ 819221 w 1089194"/>
                <a:gd name="connsiteY89" fmla="*/ 218171 h 1055987"/>
                <a:gd name="connsiteX90" fmla="*/ 784685 w 1089194"/>
                <a:gd name="connsiteY90" fmla="*/ 212194 h 1055987"/>
                <a:gd name="connsiteX91" fmla="*/ 734875 w 1089194"/>
                <a:gd name="connsiteY91" fmla="*/ 280601 h 1055987"/>
                <a:gd name="connsiteX92" fmla="*/ 805274 w 1089194"/>
                <a:gd name="connsiteY92" fmla="*/ 377565 h 1055987"/>
                <a:gd name="connsiteX93" fmla="*/ 835160 w 1089194"/>
                <a:gd name="connsiteY93" fmla="*/ 367603 h 1055987"/>
                <a:gd name="connsiteX94" fmla="*/ 890284 w 1089194"/>
                <a:gd name="connsiteY94" fmla="*/ 323106 h 1055987"/>
                <a:gd name="connsiteX95" fmla="*/ 946736 w 1089194"/>
                <a:gd name="connsiteY95" fmla="*/ 379558 h 1055987"/>
                <a:gd name="connsiteX96" fmla="*/ 890284 w 1089194"/>
                <a:gd name="connsiteY96" fmla="*/ 436010 h 1055987"/>
                <a:gd name="connsiteX97" fmla="*/ 852428 w 1089194"/>
                <a:gd name="connsiteY97" fmla="*/ 421399 h 1055987"/>
                <a:gd name="connsiteX98" fmla="*/ 822542 w 1089194"/>
                <a:gd name="connsiteY98" fmla="*/ 431361 h 1055987"/>
                <a:gd name="connsiteX99" fmla="*/ 829183 w 1089194"/>
                <a:gd name="connsiteY99" fmla="*/ 491134 h 1055987"/>
                <a:gd name="connsiteX100" fmla="*/ 822542 w 1089194"/>
                <a:gd name="connsiteY100" fmla="*/ 550907 h 1055987"/>
                <a:gd name="connsiteX101" fmla="*/ 902903 w 1089194"/>
                <a:gd name="connsiteY101" fmla="*/ 576808 h 1055987"/>
                <a:gd name="connsiteX102" fmla="*/ 987249 w 1089194"/>
                <a:gd name="connsiteY102" fmla="*/ 532311 h 1055987"/>
                <a:gd name="connsiteX103" fmla="*/ 1088863 w 1089194"/>
                <a:gd name="connsiteY103" fmla="*/ 633925 h 1055987"/>
                <a:gd name="connsiteX104" fmla="*/ 773395 w 1089194"/>
                <a:gd name="connsiteY104" fmla="*/ 115893 h 1055987"/>
                <a:gd name="connsiteX105" fmla="*/ 818557 w 1089194"/>
                <a:gd name="connsiteY105" fmla="*/ 161055 h 1055987"/>
                <a:gd name="connsiteX106" fmla="*/ 863718 w 1089194"/>
                <a:gd name="connsiteY106" fmla="*/ 115893 h 1055987"/>
                <a:gd name="connsiteX107" fmla="*/ 818557 w 1089194"/>
                <a:gd name="connsiteY107" fmla="*/ 70731 h 1055987"/>
                <a:gd name="connsiteX108" fmla="*/ 773395 w 1089194"/>
                <a:gd name="connsiteY108" fmla="*/ 115893 h 1055987"/>
                <a:gd name="connsiteX109" fmla="*/ 319785 w 1089194"/>
                <a:gd name="connsiteY109" fmla="*/ 115893 h 1055987"/>
                <a:gd name="connsiteX110" fmla="*/ 274623 w 1089194"/>
                <a:gd name="connsiteY110" fmla="*/ 70731 h 1055987"/>
                <a:gd name="connsiteX111" fmla="*/ 229461 w 1089194"/>
                <a:gd name="connsiteY111" fmla="*/ 115893 h 1055987"/>
                <a:gd name="connsiteX112" fmla="*/ 274623 w 1089194"/>
                <a:gd name="connsiteY112" fmla="*/ 161055 h 1055987"/>
                <a:gd name="connsiteX113" fmla="*/ 319785 w 1089194"/>
                <a:gd name="connsiteY113" fmla="*/ 115893 h 1055987"/>
                <a:gd name="connsiteX114" fmla="*/ 151093 w 1089194"/>
                <a:gd name="connsiteY114" fmla="*/ 633925 h 1055987"/>
                <a:gd name="connsiteX115" fmla="*/ 105931 w 1089194"/>
                <a:gd name="connsiteY115" fmla="*/ 588763 h 1055987"/>
                <a:gd name="connsiteX116" fmla="*/ 60769 w 1089194"/>
                <a:gd name="connsiteY116" fmla="*/ 633925 h 1055987"/>
                <a:gd name="connsiteX117" fmla="*/ 105931 w 1089194"/>
                <a:gd name="connsiteY117" fmla="*/ 679087 h 1055987"/>
                <a:gd name="connsiteX118" fmla="*/ 151093 w 1089194"/>
                <a:gd name="connsiteY118" fmla="*/ 633925 h 1055987"/>
                <a:gd name="connsiteX119" fmla="*/ 546258 w 1089194"/>
                <a:gd name="connsiteY119" fmla="*/ 908880 h 1055987"/>
                <a:gd name="connsiteX120" fmla="*/ 501096 w 1089194"/>
                <a:gd name="connsiteY120" fmla="*/ 954042 h 1055987"/>
                <a:gd name="connsiteX121" fmla="*/ 546258 w 1089194"/>
                <a:gd name="connsiteY121" fmla="*/ 999204 h 1055987"/>
                <a:gd name="connsiteX122" fmla="*/ 591420 w 1089194"/>
                <a:gd name="connsiteY122" fmla="*/ 954042 h 1055987"/>
                <a:gd name="connsiteX123" fmla="*/ 546258 w 1089194"/>
                <a:gd name="connsiteY123" fmla="*/ 908880 h 1055987"/>
                <a:gd name="connsiteX124" fmla="*/ 772731 w 1089194"/>
                <a:gd name="connsiteY124" fmla="*/ 490470 h 1055987"/>
                <a:gd name="connsiteX125" fmla="*/ 706316 w 1089194"/>
                <a:gd name="connsiteY125" fmla="*/ 330411 h 1055987"/>
                <a:gd name="connsiteX126" fmla="*/ 546258 w 1089194"/>
                <a:gd name="connsiteY126" fmla="*/ 263997 h 1055987"/>
                <a:gd name="connsiteX127" fmla="*/ 386199 w 1089194"/>
                <a:gd name="connsiteY127" fmla="*/ 330411 h 1055987"/>
                <a:gd name="connsiteX128" fmla="*/ 319785 w 1089194"/>
                <a:gd name="connsiteY128" fmla="*/ 490470 h 1055987"/>
                <a:gd name="connsiteX129" fmla="*/ 386199 w 1089194"/>
                <a:gd name="connsiteY129" fmla="*/ 650528 h 1055987"/>
                <a:gd name="connsiteX130" fmla="*/ 546258 w 1089194"/>
                <a:gd name="connsiteY130" fmla="*/ 716943 h 1055987"/>
                <a:gd name="connsiteX131" fmla="*/ 706316 w 1089194"/>
                <a:gd name="connsiteY131" fmla="*/ 650528 h 1055987"/>
                <a:gd name="connsiteX132" fmla="*/ 772731 w 1089194"/>
                <a:gd name="connsiteY132" fmla="*/ 490470 h 1055987"/>
                <a:gd name="connsiteX133" fmla="*/ 1032411 w 1089194"/>
                <a:gd name="connsiteY133" fmla="*/ 633925 h 1055987"/>
                <a:gd name="connsiteX134" fmla="*/ 987249 w 1089194"/>
                <a:gd name="connsiteY134" fmla="*/ 588763 h 1055987"/>
                <a:gd name="connsiteX135" fmla="*/ 942087 w 1089194"/>
                <a:gd name="connsiteY135" fmla="*/ 633925 h 1055987"/>
                <a:gd name="connsiteX136" fmla="*/ 987249 w 1089194"/>
                <a:gd name="connsiteY136" fmla="*/ 679087 h 1055987"/>
                <a:gd name="connsiteX137" fmla="*/ 1032411 w 1089194"/>
                <a:gd name="connsiteY137" fmla="*/ 633925 h 105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89194" h="1055987">
                  <a:moveTo>
                    <a:pt x="83350" y="347679"/>
                  </a:moveTo>
                  <a:cubicBezTo>
                    <a:pt x="83350" y="335060"/>
                    <a:pt x="93312" y="325098"/>
                    <a:pt x="105931" y="325098"/>
                  </a:cubicBezTo>
                  <a:cubicBezTo>
                    <a:pt x="118550" y="325098"/>
                    <a:pt x="128512" y="335060"/>
                    <a:pt x="128512" y="347679"/>
                  </a:cubicBezTo>
                  <a:cubicBezTo>
                    <a:pt x="128512" y="360298"/>
                    <a:pt x="118550" y="370260"/>
                    <a:pt x="105931" y="370260"/>
                  </a:cubicBezTo>
                  <a:cubicBezTo>
                    <a:pt x="93312" y="370260"/>
                    <a:pt x="83350" y="360298"/>
                    <a:pt x="83350" y="347679"/>
                  </a:cubicBezTo>
                  <a:close/>
                  <a:moveTo>
                    <a:pt x="546258" y="50143"/>
                  </a:moveTo>
                  <a:cubicBezTo>
                    <a:pt x="558877" y="50143"/>
                    <a:pt x="568839" y="40181"/>
                    <a:pt x="568839" y="27562"/>
                  </a:cubicBezTo>
                  <a:cubicBezTo>
                    <a:pt x="568839" y="14943"/>
                    <a:pt x="558877" y="4981"/>
                    <a:pt x="546258" y="4981"/>
                  </a:cubicBezTo>
                  <a:cubicBezTo>
                    <a:pt x="533639" y="4981"/>
                    <a:pt x="523677" y="14943"/>
                    <a:pt x="523677" y="27562"/>
                  </a:cubicBezTo>
                  <a:cubicBezTo>
                    <a:pt x="523677" y="40181"/>
                    <a:pt x="534303" y="50143"/>
                    <a:pt x="546258" y="50143"/>
                  </a:cubicBezTo>
                  <a:close/>
                  <a:moveTo>
                    <a:pt x="987249" y="370260"/>
                  </a:moveTo>
                  <a:cubicBezTo>
                    <a:pt x="999868" y="370260"/>
                    <a:pt x="1009830" y="360298"/>
                    <a:pt x="1009830" y="347679"/>
                  </a:cubicBezTo>
                  <a:cubicBezTo>
                    <a:pt x="1009830" y="335060"/>
                    <a:pt x="999868" y="325098"/>
                    <a:pt x="987249" y="325098"/>
                  </a:cubicBezTo>
                  <a:cubicBezTo>
                    <a:pt x="974630" y="325098"/>
                    <a:pt x="964668" y="335060"/>
                    <a:pt x="964668" y="347679"/>
                  </a:cubicBezTo>
                  <a:cubicBezTo>
                    <a:pt x="964668" y="360298"/>
                    <a:pt x="974630" y="370260"/>
                    <a:pt x="987249" y="370260"/>
                  </a:cubicBezTo>
                  <a:close/>
                  <a:moveTo>
                    <a:pt x="274623" y="843130"/>
                  </a:moveTo>
                  <a:cubicBezTo>
                    <a:pt x="262005" y="843130"/>
                    <a:pt x="252042" y="853092"/>
                    <a:pt x="252042" y="865711"/>
                  </a:cubicBezTo>
                  <a:cubicBezTo>
                    <a:pt x="252042" y="878329"/>
                    <a:pt x="262005" y="888292"/>
                    <a:pt x="274623" y="888292"/>
                  </a:cubicBezTo>
                  <a:cubicBezTo>
                    <a:pt x="287242" y="888292"/>
                    <a:pt x="297204" y="878329"/>
                    <a:pt x="297204" y="865711"/>
                  </a:cubicBezTo>
                  <a:cubicBezTo>
                    <a:pt x="297204" y="853092"/>
                    <a:pt x="286578" y="843130"/>
                    <a:pt x="274623" y="843130"/>
                  </a:cubicBezTo>
                  <a:close/>
                  <a:moveTo>
                    <a:pt x="818557" y="843130"/>
                  </a:moveTo>
                  <a:cubicBezTo>
                    <a:pt x="805938" y="843130"/>
                    <a:pt x="795976" y="853092"/>
                    <a:pt x="795976" y="865711"/>
                  </a:cubicBezTo>
                  <a:cubicBezTo>
                    <a:pt x="795976" y="878329"/>
                    <a:pt x="805938" y="888292"/>
                    <a:pt x="818557" y="888292"/>
                  </a:cubicBezTo>
                  <a:cubicBezTo>
                    <a:pt x="831175" y="888292"/>
                    <a:pt x="841137" y="878329"/>
                    <a:pt x="841137" y="865711"/>
                  </a:cubicBezTo>
                  <a:cubicBezTo>
                    <a:pt x="841137" y="853092"/>
                    <a:pt x="831175" y="843130"/>
                    <a:pt x="818557" y="843130"/>
                  </a:cubicBezTo>
                  <a:close/>
                  <a:moveTo>
                    <a:pt x="1088863" y="633925"/>
                  </a:moveTo>
                  <a:cubicBezTo>
                    <a:pt x="1088863" y="690377"/>
                    <a:pt x="1043037" y="735539"/>
                    <a:pt x="987249" y="735539"/>
                  </a:cubicBezTo>
                  <a:cubicBezTo>
                    <a:pt x="930797" y="735539"/>
                    <a:pt x="885635" y="689713"/>
                    <a:pt x="885635" y="633925"/>
                  </a:cubicBezTo>
                  <a:cubicBezTo>
                    <a:pt x="885635" y="632596"/>
                    <a:pt x="885635" y="631932"/>
                    <a:pt x="885635" y="630604"/>
                  </a:cubicBezTo>
                  <a:lnTo>
                    <a:pt x="805274" y="604702"/>
                  </a:lnTo>
                  <a:cubicBezTo>
                    <a:pt x="788670" y="641895"/>
                    <a:pt x="764761" y="675102"/>
                    <a:pt x="734875" y="701667"/>
                  </a:cubicBezTo>
                  <a:lnTo>
                    <a:pt x="753471" y="726905"/>
                  </a:lnTo>
                  <a:cubicBezTo>
                    <a:pt x="755463" y="726905"/>
                    <a:pt x="757455" y="726905"/>
                    <a:pt x="759448" y="726905"/>
                  </a:cubicBezTo>
                  <a:cubicBezTo>
                    <a:pt x="790663" y="726905"/>
                    <a:pt x="815900" y="752142"/>
                    <a:pt x="815900" y="783357"/>
                  </a:cubicBezTo>
                  <a:cubicBezTo>
                    <a:pt x="815900" y="814572"/>
                    <a:pt x="790663" y="839809"/>
                    <a:pt x="759448" y="839809"/>
                  </a:cubicBezTo>
                  <a:cubicBezTo>
                    <a:pt x="728233" y="839809"/>
                    <a:pt x="702996" y="814572"/>
                    <a:pt x="702996" y="783357"/>
                  </a:cubicBezTo>
                  <a:cubicBezTo>
                    <a:pt x="702996" y="775387"/>
                    <a:pt x="704988" y="767418"/>
                    <a:pt x="707645" y="760112"/>
                  </a:cubicBezTo>
                  <a:lnTo>
                    <a:pt x="689049" y="734875"/>
                  </a:lnTo>
                  <a:cubicBezTo>
                    <a:pt x="655177" y="754799"/>
                    <a:pt x="615993" y="768082"/>
                    <a:pt x="574816" y="772067"/>
                  </a:cubicBezTo>
                  <a:lnTo>
                    <a:pt x="574816" y="856413"/>
                  </a:lnTo>
                  <a:cubicBezTo>
                    <a:pt x="617321" y="868367"/>
                    <a:pt x="648536" y="907552"/>
                    <a:pt x="648536" y="954042"/>
                  </a:cubicBezTo>
                  <a:cubicBezTo>
                    <a:pt x="648536" y="1010494"/>
                    <a:pt x="602710" y="1055656"/>
                    <a:pt x="546922" y="1055656"/>
                  </a:cubicBezTo>
                  <a:cubicBezTo>
                    <a:pt x="490470" y="1055656"/>
                    <a:pt x="445308" y="1009830"/>
                    <a:pt x="445308" y="954042"/>
                  </a:cubicBezTo>
                  <a:cubicBezTo>
                    <a:pt x="445308" y="907552"/>
                    <a:pt x="476523" y="868367"/>
                    <a:pt x="519028" y="856413"/>
                  </a:cubicBezTo>
                  <a:lnTo>
                    <a:pt x="519028" y="772067"/>
                  </a:lnTo>
                  <a:cubicBezTo>
                    <a:pt x="477851" y="768082"/>
                    <a:pt x="439331" y="754799"/>
                    <a:pt x="404795" y="734875"/>
                  </a:cubicBezTo>
                  <a:lnTo>
                    <a:pt x="386199" y="760112"/>
                  </a:lnTo>
                  <a:cubicBezTo>
                    <a:pt x="389520" y="767418"/>
                    <a:pt x="390848" y="774723"/>
                    <a:pt x="390848" y="783357"/>
                  </a:cubicBezTo>
                  <a:cubicBezTo>
                    <a:pt x="390848" y="814572"/>
                    <a:pt x="365611" y="839809"/>
                    <a:pt x="334396" y="839809"/>
                  </a:cubicBezTo>
                  <a:cubicBezTo>
                    <a:pt x="303181" y="839809"/>
                    <a:pt x="277944" y="814572"/>
                    <a:pt x="277944" y="783357"/>
                  </a:cubicBezTo>
                  <a:cubicBezTo>
                    <a:pt x="277944" y="752142"/>
                    <a:pt x="303181" y="726905"/>
                    <a:pt x="334396" y="726905"/>
                  </a:cubicBezTo>
                  <a:cubicBezTo>
                    <a:pt x="336389" y="726905"/>
                    <a:pt x="338381" y="726905"/>
                    <a:pt x="340373" y="726905"/>
                  </a:cubicBezTo>
                  <a:lnTo>
                    <a:pt x="358969" y="701667"/>
                  </a:lnTo>
                  <a:cubicBezTo>
                    <a:pt x="329083" y="675102"/>
                    <a:pt x="304510" y="641895"/>
                    <a:pt x="288570" y="604702"/>
                  </a:cubicBezTo>
                  <a:lnTo>
                    <a:pt x="208209" y="630604"/>
                  </a:lnTo>
                  <a:cubicBezTo>
                    <a:pt x="208209" y="631932"/>
                    <a:pt x="208209" y="632596"/>
                    <a:pt x="208209" y="633925"/>
                  </a:cubicBezTo>
                  <a:cubicBezTo>
                    <a:pt x="208209" y="690377"/>
                    <a:pt x="162383" y="735539"/>
                    <a:pt x="106595" y="735539"/>
                  </a:cubicBezTo>
                  <a:cubicBezTo>
                    <a:pt x="50143" y="735539"/>
                    <a:pt x="4981" y="689713"/>
                    <a:pt x="4981" y="633925"/>
                  </a:cubicBezTo>
                  <a:cubicBezTo>
                    <a:pt x="4981" y="577473"/>
                    <a:pt x="50807" y="532311"/>
                    <a:pt x="106595" y="532311"/>
                  </a:cubicBezTo>
                  <a:cubicBezTo>
                    <a:pt x="141795" y="532311"/>
                    <a:pt x="172345" y="550243"/>
                    <a:pt x="190941" y="576808"/>
                  </a:cubicBezTo>
                  <a:lnTo>
                    <a:pt x="271303" y="550907"/>
                  </a:lnTo>
                  <a:cubicBezTo>
                    <a:pt x="267318" y="531647"/>
                    <a:pt x="264661" y="511722"/>
                    <a:pt x="264661" y="491134"/>
                  </a:cubicBezTo>
                  <a:cubicBezTo>
                    <a:pt x="264661" y="470546"/>
                    <a:pt x="266653" y="450621"/>
                    <a:pt x="271303" y="431361"/>
                  </a:cubicBezTo>
                  <a:lnTo>
                    <a:pt x="241416" y="421399"/>
                  </a:lnTo>
                  <a:cubicBezTo>
                    <a:pt x="231454" y="430697"/>
                    <a:pt x="218171" y="436010"/>
                    <a:pt x="203560" y="436010"/>
                  </a:cubicBezTo>
                  <a:cubicBezTo>
                    <a:pt x="172345" y="436010"/>
                    <a:pt x="147108" y="410773"/>
                    <a:pt x="147108" y="379558"/>
                  </a:cubicBezTo>
                  <a:cubicBezTo>
                    <a:pt x="147108" y="348343"/>
                    <a:pt x="172345" y="323106"/>
                    <a:pt x="203560" y="323106"/>
                  </a:cubicBezTo>
                  <a:cubicBezTo>
                    <a:pt x="230790" y="323106"/>
                    <a:pt x="253371" y="342366"/>
                    <a:pt x="258684" y="367603"/>
                  </a:cubicBezTo>
                  <a:lnTo>
                    <a:pt x="288570" y="377565"/>
                  </a:lnTo>
                  <a:cubicBezTo>
                    <a:pt x="305174" y="340373"/>
                    <a:pt x="329083" y="307166"/>
                    <a:pt x="358969" y="280601"/>
                  </a:cubicBezTo>
                  <a:lnTo>
                    <a:pt x="309159" y="211530"/>
                  </a:lnTo>
                  <a:cubicBezTo>
                    <a:pt x="298532" y="215514"/>
                    <a:pt x="286578" y="217507"/>
                    <a:pt x="274623" y="217507"/>
                  </a:cubicBezTo>
                  <a:cubicBezTo>
                    <a:pt x="218171" y="217507"/>
                    <a:pt x="173009" y="171681"/>
                    <a:pt x="173009" y="115893"/>
                  </a:cubicBezTo>
                  <a:cubicBezTo>
                    <a:pt x="173009" y="59441"/>
                    <a:pt x="218835" y="14279"/>
                    <a:pt x="274623" y="14279"/>
                  </a:cubicBezTo>
                  <a:cubicBezTo>
                    <a:pt x="331075" y="14279"/>
                    <a:pt x="376237" y="60105"/>
                    <a:pt x="376237" y="115893"/>
                  </a:cubicBezTo>
                  <a:cubicBezTo>
                    <a:pt x="376237" y="139138"/>
                    <a:pt x="368268" y="161055"/>
                    <a:pt x="354985" y="178322"/>
                  </a:cubicBezTo>
                  <a:lnTo>
                    <a:pt x="404795" y="246729"/>
                  </a:lnTo>
                  <a:cubicBezTo>
                    <a:pt x="438667" y="226805"/>
                    <a:pt x="477851" y="213522"/>
                    <a:pt x="519028" y="209537"/>
                  </a:cubicBezTo>
                  <a:lnTo>
                    <a:pt x="519028" y="178322"/>
                  </a:lnTo>
                  <a:cubicBezTo>
                    <a:pt x="502424" y="168360"/>
                    <a:pt x="490470" y="150428"/>
                    <a:pt x="490470" y="129176"/>
                  </a:cubicBezTo>
                  <a:cubicBezTo>
                    <a:pt x="490470" y="97961"/>
                    <a:pt x="515707" y="72724"/>
                    <a:pt x="546922" y="72724"/>
                  </a:cubicBezTo>
                  <a:cubicBezTo>
                    <a:pt x="578137" y="72724"/>
                    <a:pt x="603374" y="97961"/>
                    <a:pt x="603374" y="129176"/>
                  </a:cubicBezTo>
                  <a:cubicBezTo>
                    <a:pt x="603374" y="149764"/>
                    <a:pt x="592084" y="168360"/>
                    <a:pt x="574816" y="178322"/>
                  </a:cubicBezTo>
                  <a:lnTo>
                    <a:pt x="574816" y="210201"/>
                  </a:lnTo>
                  <a:cubicBezTo>
                    <a:pt x="615993" y="214186"/>
                    <a:pt x="654513" y="227469"/>
                    <a:pt x="689049" y="247393"/>
                  </a:cubicBezTo>
                  <a:lnTo>
                    <a:pt x="738859" y="178987"/>
                  </a:lnTo>
                  <a:cubicBezTo>
                    <a:pt x="725577" y="161719"/>
                    <a:pt x="717607" y="139802"/>
                    <a:pt x="717607" y="116557"/>
                  </a:cubicBezTo>
                  <a:cubicBezTo>
                    <a:pt x="717607" y="60105"/>
                    <a:pt x="763433" y="14943"/>
                    <a:pt x="819221" y="14943"/>
                  </a:cubicBezTo>
                  <a:cubicBezTo>
                    <a:pt x="875673" y="14943"/>
                    <a:pt x="920835" y="60769"/>
                    <a:pt x="920835" y="116557"/>
                  </a:cubicBezTo>
                  <a:cubicBezTo>
                    <a:pt x="920835" y="173009"/>
                    <a:pt x="875009" y="218171"/>
                    <a:pt x="819221" y="218171"/>
                  </a:cubicBezTo>
                  <a:cubicBezTo>
                    <a:pt x="807266" y="218171"/>
                    <a:pt x="795312" y="216179"/>
                    <a:pt x="784685" y="212194"/>
                  </a:cubicBezTo>
                  <a:lnTo>
                    <a:pt x="734875" y="280601"/>
                  </a:lnTo>
                  <a:cubicBezTo>
                    <a:pt x="764761" y="307166"/>
                    <a:pt x="789334" y="340373"/>
                    <a:pt x="805274" y="377565"/>
                  </a:cubicBezTo>
                  <a:lnTo>
                    <a:pt x="835160" y="367603"/>
                  </a:lnTo>
                  <a:cubicBezTo>
                    <a:pt x="840473" y="342366"/>
                    <a:pt x="863054" y="323106"/>
                    <a:pt x="890284" y="323106"/>
                  </a:cubicBezTo>
                  <a:cubicBezTo>
                    <a:pt x="921499" y="323106"/>
                    <a:pt x="946736" y="348343"/>
                    <a:pt x="946736" y="379558"/>
                  </a:cubicBezTo>
                  <a:cubicBezTo>
                    <a:pt x="946736" y="410773"/>
                    <a:pt x="921499" y="436010"/>
                    <a:pt x="890284" y="436010"/>
                  </a:cubicBezTo>
                  <a:cubicBezTo>
                    <a:pt x="875673" y="436010"/>
                    <a:pt x="862390" y="430697"/>
                    <a:pt x="852428" y="421399"/>
                  </a:cubicBezTo>
                  <a:lnTo>
                    <a:pt x="822542" y="431361"/>
                  </a:lnTo>
                  <a:cubicBezTo>
                    <a:pt x="826526" y="450621"/>
                    <a:pt x="829183" y="470546"/>
                    <a:pt x="829183" y="491134"/>
                  </a:cubicBezTo>
                  <a:cubicBezTo>
                    <a:pt x="829183" y="511722"/>
                    <a:pt x="827190" y="531647"/>
                    <a:pt x="822542" y="550907"/>
                  </a:cubicBezTo>
                  <a:lnTo>
                    <a:pt x="902903" y="576808"/>
                  </a:lnTo>
                  <a:cubicBezTo>
                    <a:pt x="921499" y="549579"/>
                    <a:pt x="952049" y="532311"/>
                    <a:pt x="987249" y="532311"/>
                  </a:cubicBezTo>
                  <a:cubicBezTo>
                    <a:pt x="1043037" y="532311"/>
                    <a:pt x="1088863" y="577473"/>
                    <a:pt x="1088863" y="633925"/>
                  </a:cubicBezTo>
                  <a:close/>
                  <a:moveTo>
                    <a:pt x="773395" y="115893"/>
                  </a:moveTo>
                  <a:cubicBezTo>
                    <a:pt x="773395" y="141130"/>
                    <a:pt x="793983" y="161055"/>
                    <a:pt x="818557" y="161055"/>
                  </a:cubicBezTo>
                  <a:cubicBezTo>
                    <a:pt x="843794" y="161055"/>
                    <a:pt x="863718" y="140466"/>
                    <a:pt x="863718" y="115893"/>
                  </a:cubicBezTo>
                  <a:cubicBezTo>
                    <a:pt x="863718" y="90656"/>
                    <a:pt x="843130" y="70731"/>
                    <a:pt x="818557" y="70731"/>
                  </a:cubicBezTo>
                  <a:cubicBezTo>
                    <a:pt x="793983" y="70731"/>
                    <a:pt x="773395" y="91320"/>
                    <a:pt x="773395" y="115893"/>
                  </a:cubicBezTo>
                  <a:close/>
                  <a:moveTo>
                    <a:pt x="319785" y="115893"/>
                  </a:moveTo>
                  <a:cubicBezTo>
                    <a:pt x="319785" y="90656"/>
                    <a:pt x="299196" y="70731"/>
                    <a:pt x="274623" y="70731"/>
                  </a:cubicBezTo>
                  <a:cubicBezTo>
                    <a:pt x="249386" y="70731"/>
                    <a:pt x="229461" y="91320"/>
                    <a:pt x="229461" y="115893"/>
                  </a:cubicBezTo>
                  <a:cubicBezTo>
                    <a:pt x="229461" y="141130"/>
                    <a:pt x="250050" y="161055"/>
                    <a:pt x="274623" y="161055"/>
                  </a:cubicBezTo>
                  <a:cubicBezTo>
                    <a:pt x="299196" y="161055"/>
                    <a:pt x="319785" y="141130"/>
                    <a:pt x="319785" y="115893"/>
                  </a:cubicBezTo>
                  <a:close/>
                  <a:moveTo>
                    <a:pt x="151093" y="633925"/>
                  </a:moveTo>
                  <a:cubicBezTo>
                    <a:pt x="151093" y="608687"/>
                    <a:pt x="130504" y="588763"/>
                    <a:pt x="105931" y="588763"/>
                  </a:cubicBezTo>
                  <a:cubicBezTo>
                    <a:pt x="80693" y="588763"/>
                    <a:pt x="60769" y="609351"/>
                    <a:pt x="60769" y="633925"/>
                  </a:cubicBezTo>
                  <a:cubicBezTo>
                    <a:pt x="60769" y="659162"/>
                    <a:pt x="81358" y="679087"/>
                    <a:pt x="105931" y="679087"/>
                  </a:cubicBezTo>
                  <a:cubicBezTo>
                    <a:pt x="131168" y="679087"/>
                    <a:pt x="151093" y="658498"/>
                    <a:pt x="151093" y="633925"/>
                  </a:cubicBezTo>
                  <a:close/>
                  <a:moveTo>
                    <a:pt x="546258" y="908880"/>
                  </a:moveTo>
                  <a:cubicBezTo>
                    <a:pt x="521020" y="908880"/>
                    <a:pt x="501096" y="929469"/>
                    <a:pt x="501096" y="954042"/>
                  </a:cubicBezTo>
                  <a:cubicBezTo>
                    <a:pt x="501096" y="979279"/>
                    <a:pt x="521684" y="999204"/>
                    <a:pt x="546258" y="999204"/>
                  </a:cubicBezTo>
                  <a:cubicBezTo>
                    <a:pt x="571495" y="999204"/>
                    <a:pt x="591420" y="978615"/>
                    <a:pt x="591420" y="954042"/>
                  </a:cubicBezTo>
                  <a:cubicBezTo>
                    <a:pt x="591420" y="928804"/>
                    <a:pt x="571495" y="908880"/>
                    <a:pt x="546258" y="908880"/>
                  </a:cubicBezTo>
                  <a:close/>
                  <a:moveTo>
                    <a:pt x="772731" y="490470"/>
                  </a:moveTo>
                  <a:cubicBezTo>
                    <a:pt x="772731" y="430033"/>
                    <a:pt x="749486" y="373581"/>
                    <a:pt x="706316" y="330411"/>
                  </a:cubicBezTo>
                  <a:cubicBezTo>
                    <a:pt x="663811" y="287906"/>
                    <a:pt x="606695" y="263997"/>
                    <a:pt x="546258" y="263997"/>
                  </a:cubicBezTo>
                  <a:cubicBezTo>
                    <a:pt x="485821" y="263997"/>
                    <a:pt x="429369" y="287242"/>
                    <a:pt x="386199" y="330411"/>
                  </a:cubicBezTo>
                  <a:cubicBezTo>
                    <a:pt x="343694" y="372916"/>
                    <a:pt x="319785" y="430033"/>
                    <a:pt x="319785" y="490470"/>
                  </a:cubicBezTo>
                  <a:cubicBezTo>
                    <a:pt x="319785" y="550907"/>
                    <a:pt x="343030" y="607359"/>
                    <a:pt x="386199" y="650528"/>
                  </a:cubicBezTo>
                  <a:cubicBezTo>
                    <a:pt x="428704" y="693034"/>
                    <a:pt x="485821" y="716943"/>
                    <a:pt x="546258" y="716943"/>
                  </a:cubicBezTo>
                  <a:cubicBezTo>
                    <a:pt x="606695" y="716943"/>
                    <a:pt x="663147" y="693698"/>
                    <a:pt x="706316" y="650528"/>
                  </a:cubicBezTo>
                  <a:cubicBezTo>
                    <a:pt x="748822" y="608023"/>
                    <a:pt x="772731" y="550907"/>
                    <a:pt x="772731" y="490470"/>
                  </a:cubicBezTo>
                  <a:close/>
                  <a:moveTo>
                    <a:pt x="1032411" y="633925"/>
                  </a:moveTo>
                  <a:cubicBezTo>
                    <a:pt x="1032411" y="608687"/>
                    <a:pt x="1011822" y="588763"/>
                    <a:pt x="987249" y="588763"/>
                  </a:cubicBezTo>
                  <a:cubicBezTo>
                    <a:pt x="962012" y="588763"/>
                    <a:pt x="942087" y="609351"/>
                    <a:pt x="942087" y="633925"/>
                  </a:cubicBezTo>
                  <a:cubicBezTo>
                    <a:pt x="942087" y="659162"/>
                    <a:pt x="962676" y="679087"/>
                    <a:pt x="987249" y="679087"/>
                  </a:cubicBezTo>
                  <a:cubicBezTo>
                    <a:pt x="1011822" y="679087"/>
                    <a:pt x="1032411" y="658498"/>
                    <a:pt x="1032411" y="633925"/>
                  </a:cubicBezTo>
                  <a:close/>
                </a:path>
              </a:pathLst>
            </a:custGeom>
            <a:solidFill>
              <a:schemeClr val="bg1"/>
            </a:solidFill>
            <a:ln w="9525" cap="flat">
              <a:noFill/>
              <a:prstDash val="solid"/>
              <a:miter/>
            </a:ln>
          </p:spPr>
          <p:txBody>
            <a:bodyPr rtlCol="0" anchor="ctr"/>
            <a:lstStyle/>
            <a:p>
              <a:endParaRPr lang="en-GB" sz="2262" dirty="0">
                <a:latin typeface="Segoe UI" panose="020B0502040204020203" pitchFamily="34" charset="0"/>
              </a:endParaRPr>
            </a:p>
          </p:txBody>
        </p:sp>
      </p:grpSp>
    </p:spTree>
    <p:extLst>
      <p:ext uri="{BB962C8B-B14F-4D97-AF65-F5344CB8AC3E}">
        <p14:creationId xmlns:p14="http://schemas.microsoft.com/office/powerpoint/2010/main" val="2337276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51CD79-C9D9-9A78-366D-AF2813DCBA55}"/>
              </a:ext>
            </a:extLst>
          </p:cNvPr>
          <p:cNvSpPr/>
          <p:nvPr/>
        </p:nvSpPr>
        <p:spPr>
          <a:xfrm>
            <a:off x="354231" y="360249"/>
            <a:ext cx="6875909" cy="99745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9B099E4-DB86-929D-1850-0EAB6CCD09C5}"/>
              </a:ext>
            </a:extLst>
          </p:cNvPr>
          <p:cNvSpPr txBox="1"/>
          <p:nvPr/>
        </p:nvSpPr>
        <p:spPr>
          <a:xfrm>
            <a:off x="2418785" y="1159457"/>
            <a:ext cx="4671636" cy="646331"/>
          </a:xfrm>
          <a:prstGeom prst="rect">
            <a:avLst/>
          </a:prstGeom>
          <a:noFill/>
        </p:spPr>
        <p:txBody>
          <a:bodyPr wrap="square" rtlCol="0">
            <a:spAutoFit/>
          </a:bodyPr>
          <a:lstStyle/>
          <a:p>
            <a:r>
              <a:rPr lang="en-GB" sz="3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Sharing Life Beacon</a:t>
            </a:r>
          </a:p>
        </p:txBody>
      </p:sp>
      <p:sp>
        <p:nvSpPr>
          <p:cNvPr id="4" name="TextBox 3">
            <a:extLst>
              <a:ext uri="{FF2B5EF4-FFF2-40B4-BE49-F238E27FC236}">
                <a16:creationId xmlns:a16="http://schemas.microsoft.com/office/drawing/2014/main" id="{23787EC5-8275-A9F4-9FCF-BE5BB7324304}"/>
              </a:ext>
            </a:extLst>
          </p:cNvPr>
          <p:cNvSpPr txBox="1"/>
          <p:nvPr/>
        </p:nvSpPr>
        <p:spPr>
          <a:xfrm>
            <a:off x="548283" y="2452488"/>
            <a:ext cx="6542138" cy="7632859"/>
          </a:xfrm>
          <a:prstGeom prst="rect">
            <a:avLst/>
          </a:prstGeom>
          <a:noFill/>
        </p:spPr>
        <p:txBody>
          <a:bodyPr wrap="square" rtlCol="0">
            <a:spAutoFit/>
          </a:bodyPr>
          <a:lstStyle/>
          <a:p>
            <a:r>
              <a:rPr lang="en-US" sz="1400" b="0" i="0" u="none" strike="noStrike" dirty="0">
                <a:solidFill>
                  <a:srgbClr val="FFFFFF"/>
                </a:solidFill>
                <a:effectLst/>
                <a:latin typeface="Segoe UI" panose="020B0502040204020203" pitchFamily="34" charset="0"/>
                <a:cs typeface="Segoe UI" panose="020B0502040204020203" pitchFamily="34" charset="0"/>
              </a:rPr>
              <a:t>Sharing Life is the heart of our group. Sharing the highs and the lows, sharing our gifts and our needs, sharing our resources and our time, sharing spiritual life. We have a challenger to live less as ‘me’ and think more about community. A community that brings blessing and light to those we share life with. A community that all are involved in giving and receiving, from young to old, from day to day, as the moment arises. Through God we have the power to change things and make a difference.</a:t>
            </a:r>
          </a:p>
          <a:p>
            <a:endParaRPr lang="en-US" sz="1400" dirty="0">
              <a:solidFill>
                <a:srgbClr val="FFFFFF"/>
              </a:solidFill>
              <a:effectLst/>
              <a:latin typeface="Segoe UI" panose="020B0502040204020203" pitchFamily="34" charset="0"/>
              <a:cs typeface="Segoe UI" panose="020B0502040204020203" pitchFamily="34" charset="0"/>
            </a:endParaRPr>
          </a:p>
          <a:p>
            <a:r>
              <a:rPr lang="en-US" sz="1400" b="1" i="0" u="none" strike="noStrike" dirty="0">
                <a:solidFill>
                  <a:srgbClr val="FFFFFF"/>
                </a:solidFill>
                <a:effectLst/>
                <a:latin typeface="Segoe UI" panose="020B0502040204020203" pitchFamily="34" charset="0"/>
                <a:cs typeface="Segoe UI" panose="020B0502040204020203" pitchFamily="34" charset="0"/>
              </a:rPr>
              <a:t>Spiritual life </a:t>
            </a:r>
            <a:r>
              <a:rPr lang="en-US" sz="1400" b="0" i="0" u="none" strike="noStrike" dirty="0">
                <a:solidFill>
                  <a:srgbClr val="FFFFFF"/>
                </a:solidFill>
                <a:effectLst/>
                <a:latin typeface="Segoe UI" panose="020B0502040204020203" pitchFamily="34" charset="0"/>
                <a:cs typeface="Segoe UI" panose="020B0502040204020203" pitchFamily="34" charset="0"/>
              </a:rPr>
              <a:t>– Spiritual life and growth are naturally key elements of what we are about. We are committed to the development and expression of individual gifts to serve each other and God. Prayer is, and definitely will remain, a focus for us as a </a:t>
            </a:r>
            <a:r>
              <a:rPr lang="en-US" sz="1400" b="0" i="0" u="none" strike="noStrike" dirty="0" err="1">
                <a:solidFill>
                  <a:srgbClr val="FFFFFF"/>
                </a:solidFill>
                <a:effectLst/>
                <a:latin typeface="Segoe UI" panose="020B0502040204020203" pitchFamily="34" charset="0"/>
                <a:cs typeface="Segoe UI" panose="020B0502040204020203" pitchFamily="34" charset="0"/>
              </a:rPr>
              <a:t>group.We</a:t>
            </a:r>
            <a:r>
              <a:rPr lang="en-US" sz="1400" b="0" i="0" u="none" strike="noStrike" dirty="0">
                <a:solidFill>
                  <a:srgbClr val="FFFFFF"/>
                </a:solidFill>
                <a:effectLst/>
                <a:latin typeface="Segoe UI" panose="020B0502040204020203" pitchFamily="34" charset="0"/>
                <a:cs typeface="Segoe UI" panose="020B0502040204020203" pitchFamily="34" charset="0"/>
              </a:rPr>
              <a:t> pray for each other, interceding and listening to God for His wisdom and intervention.</a:t>
            </a:r>
          </a:p>
          <a:p>
            <a:endParaRPr lang="en-US" sz="1400" dirty="0">
              <a:solidFill>
                <a:srgbClr val="FFFFFF"/>
              </a:solidFill>
              <a:effectLst/>
              <a:latin typeface="Segoe UI" panose="020B0502040204020203" pitchFamily="34" charset="0"/>
              <a:cs typeface="Segoe UI" panose="020B0502040204020203" pitchFamily="34" charset="0"/>
            </a:endParaRPr>
          </a:p>
          <a:p>
            <a:r>
              <a:rPr lang="en-US" sz="1400" b="1" i="0" u="none" strike="noStrike" dirty="0">
                <a:solidFill>
                  <a:srgbClr val="FFFFFF"/>
                </a:solidFill>
                <a:effectLst/>
                <a:latin typeface="Segoe UI" panose="020B0502040204020203" pitchFamily="34" charset="0"/>
                <a:cs typeface="Segoe UI" panose="020B0502040204020203" pitchFamily="34" charset="0"/>
              </a:rPr>
              <a:t>Practical life </a:t>
            </a:r>
            <a:r>
              <a:rPr lang="en-US" sz="1400" b="0" i="0" u="none" strike="noStrike" dirty="0">
                <a:solidFill>
                  <a:srgbClr val="FFFFFF"/>
                </a:solidFill>
                <a:effectLst/>
                <a:latin typeface="Segoe UI" panose="020B0502040204020203" pitchFamily="34" charset="0"/>
                <a:cs typeface="Segoe UI" panose="020B0502040204020203" pitchFamily="34" charset="0"/>
              </a:rPr>
              <a:t>– Living life with others brings benefits and costs. We share meals, activities and actions. We are committed to giving time to each other.</a:t>
            </a:r>
          </a:p>
          <a:p>
            <a:endParaRPr lang="en-US" sz="1400" dirty="0">
              <a:solidFill>
                <a:srgbClr val="FFFFFF"/>
              </a:solidFill>
              <a:effectLst/>
              <a:latin typeface="Segoe UI" panose="020B0502040204020203" pitchFamily="34" charset="0"/>
              <a:cs typeface="Segoe UI" panose="020B0502040204020203" pitchFamily="34" charset="0"/>
            </a:endParaRPr>
          </a:p>
          <a:p>
            <a:r>
              <a:rPr lang="en-US" sz="1400" b="1" i="0" u="none" strike="noStrike" dirty="0">
                <a:solidFill>
                  <a:srgbClr val="FFFFFF"/>
                </a:solidFill>
                <a:effectLst/>
                <a:latin typeface="Segoe UI" panose="020B0502040204020203" pitchFamily="34" charset="0"/>
                <a:cs typeface="Segoe UI" panose="020B0502040204020203" pitchFamily="34" charset="0"/>
              </a:rPr>
              <a:t>Mission</a:t>
            </a:r>
            <a:r>
              <a:rPr lang="en-US" sz="1400" b="0" i="0" u="none" strike="noStrike" dirty="0">
                <a:solidFill>
                  <a:srgbClr val="FFFFFF"/>
                </a:solidFill>
                <a:effectLst/>
                <a:latin typeface="Segoe UI" panose="020B0502040204020203" pitchFamily="34" charset="0"/>
                <a:cs typeface="Segoe UI" panose="020B0502040204020203" pitchFamily="34" charset="0"/>
              </a:rPr>
              <a:t> – We live alongside people who we can share life with. They may feel isolated, be in need, be achieving or struggling, be gifted but under used, living self contained lives, not appreciated or valued, chasing a dream or plodding through. These are the people we can share life with – spiritual and practical life. We reach out to those within our reach.</a:t>
            </a:r>
          </a:p>
          <a:p>
            <a:endParaRPr lang="en-US" sz="1400" dirty="0">
              <a:solidFill>
                <a:srgbClr val="FFFFFF"/>
              </a:solidFill>
              <a:effectLst/>
              <a:latin typeface="Segoe UI" panose="020B0502040204020203" pitchFamily="34" charset="0"/>
              <a:cs typeface="Segoe UI" panose="020B0502040204020203" pitchFamily="34" charset="0"/>
            </a:endParaRPr>
          </a:p>
          <a:p>
            <a:r>
              <a:rPr lang="en-US" sz="1400" b="1" i="0" u="none" strike="noStrike" dirty="0">
                <a:solidFill>
                  <a:srgbClr val="FFFFFF"/>
                </a:solidFill>
                <a:effectLst/>
                <a:latin typeface="Segoe UI" panose="020B0502040204020203" pitchFamily="34" charset="0"/>
                <a:cs typeface="Segoe UI" panose="020B0502040204020203" pitchFamily="34" charset="0"/>
              </a:rPr>
              <a:t>When does this happen? </a:t>
            </a:r>
            <a:r>
              <a:rPr lang="en-US" sz="1400" b="0" i="0" u="none" strike="noStrike" dirty="0">
                <a:solidFill>
                  <a:srgbClr val="FFFFFF"/>
                </a:solidFill>
                <a:effectLst/>
                <a:latin typeface="Segoe UI" panose="020B0502040204020203" pitchFamily="34" charset="0"/>
                <a:cs typeface="Segoe UI" panose="020B0502040204020203" pitchFamily="34" charset="0"/>
              </a:rPr>
              <a:t>– Life is lived out, not </a:t>
            </a:r>
            <a:r>
              <a:rPr lang="en-US" sz="1400" b="0" i="0" u="none" strike="noStrike" dirty="0" err="1">
                <a:solidFill>
                  <a:srgbClr val="FFFFFF"/>
                </a:solidFill>
                <a:effectLst/>
                <a:latin typeface="Segoe UI" panose="020B0502040204020203" pitchFamily="34" charset="0"/>
                <a:cs typeface="Segoe UI" panose="020B0502040204020203" pitchFamily="34" charset="0"/>
              </a:rPr>
              <a:t>organised</a:t>
            </a:r>
            <a:r>
              <a:rPr lang="en-US" sz="1400" b="0" i="0" u="none" strike="noStrike" dirty="0">
                <a:solidFill>
                  <a:srgbClr val="FFFFFF"/>
                </a:solidFill>
                <a:effectLst/>
                <a:latin typeface="Segoe UI" panose="020B0502040204020203" pitchFamily="34" charset="0"/>
                <a:cs typeface="Segoe UI" panose="020B0502040204020203" pitchFamily="34" charset="0"/>
              </a:rPr>
              <a:t> into meetings, so often what we do happens everyday, as and when or impromptu. We also have </a:t>
            </a:r>
            <a:r>
              <a:rPr lang="en-US" sz="1400" b="0" i="0" u="none" strike="noStrike" dirty="0" err="1">
                <a:solidFill>
                  <a:srgbClr val="FFFFFF"/>
                </a:solidFill>
                <a:effectLst/>
                <a:latin typeface="Segoe UI" panose="020B0502040204020203" pitchFamily="34" charset="0"/>
                <a:cs typeface="Segoe UI" panose="020B0502040204020203" pitchFamily="34" charset="0"/>
              </a:rPr>
              <a:t>organised</a:t>
            </a:r>
            <a:r>
              <a:rPr lang="en-US" sz="1400" b="0" i="0" u="none" strike="noStrike" dirty="0">
                <a:solidFill>
                  <a:srgbClr val="FFFFFF"/>
                </a:solidFill>
                <a:effectLst/>
                <a:latin typeface="Segoe UI" panose="020B0502040204020203" pitchFamily="34" charset="0"/>
                <a:cs typeface="Segoe UI" panose="020B0502040204020203" pitchFamily="34" charset="0"/>
              </a:rPr>
              <a:t> time to meet together. We meet on alternate Fridays in the Bushmead area to eat together and once each half term for breakfast and follow that with prayer and teaching. The WhatsApp group is great for sharing news and needs.</a:t>
            </a:r>
          </a:p>
          <a:p>
            <a:endParaRPr lang="en-US" sz="1400" dirty="0">
              <a:solidFill>
                <a:srgbClr val="FFFFFF"/>
              </a:solidFill>
              <a:latin typeface="Segoe UI" panose="020B0502040204020203" pitchFamily="34" charset="0"/>
              <a:cs typeface="Segoe UI" panose="020B0502040204020203" pitchFamily="34" charset="0"/>
            </a:endParaRPr>
          </a:p>
          <a:p>
            <a:r>
              <a:rPr lang="en-US" sz="1400" dirty="0">
                <a:solidFill>
                  <a:srgbClr val="FFFFFF"/>
                </a:solidFill>
                <a:effectLst/>
                <a:latin typeface="Segoe UI" panose="020B0502040204020203" pitchFamily="34" charset="0"/>
                <a:cs typeface="Segoe UI" panose="020B0502040204020203" pitchFamily="34" charset="0"/>
              </a:rPr>
              <a:t>Time: Alternate Fridays to eat together from 6:00 pm and once each half term for breakfast, prayer &amp; teaching</a:t>
            </a:r>
          </a:p>
          <a:p>
            <a:endParaRPr lang="en-US" sz="1400" dirty="0">
              <a:solidFill>
                <a:srgbClr val="FFFFFF"/>
              </a:solidFill>
              <a:effectLst/>
              <a:latin typeface="Segoe UI" panose="020B0502040204020203" pitchFamily="34" charset="0"/>
              <a:cs typeface="Segoe UI" panose="020B0502040204020203" pitchFamily="34" charset="0"/>
            </a:endParaRPr>
          </a:p>
          <a:p>
            <a:r>
              <a:rPr lang="en-US" sz="1400" dirty="0">
                <a:solidFill>
                  <a:srgbClr val="FFFFFF"/>
                </a:solidFill>
                <a:effectLst/>
                <a:latin typeface="Segoe UI" panose="020B0502040204020203" pitchFamily="34" charset="0"/>
                <a:cs typeface="Segoe UI" panose="020B0502040204020203" pitchFamily="34" charset="0"/>
              </a:rPr>
              <a:t>Leaders: Ruth Deacon, or Jenny Dukes</a:t>
            </a:r>
          </a:p>
          <a:p>
            <a:endParaRPr lang="en-US" sz="1400" dirty="0">
              <a:solidFill>
                <a:srgbClr val="FFFFFF"/>
              </a:solidFill>
              <a:effectLst/>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1CFBDBF1-2B7D-D617-5CCD-8818245E13B7}"/>
              </a:ext>
            </a:extLst>
          </p:cNvPr>
          <p:cNvGrpSpPr>
            <a:grpSpLocks noChangeAspect="1"/>
          </p:cNvGrpSpPr>
          <p:nvPr/>
        </p:nvGrpSpPr>
        <p:grpSpPr>
          <a:xfrm>
            <a:off x="693580" y="689880"/>
            <a:ext cx="1585487" cy="1585487"/>
            <a:chOff x="506939" y="1945442"/>
            <a:chExt cx="900000" cy="900000"/>
          </a:xfrm>
          <a:solidFill>
            <a:schemeClr val="tx2"/>
          </a:solidFill>
        </p:grpSpPr>
        <p:sp>
          <p:nvSpPr>
            <p:cNvPr id="6" name="Oval 5">
              <a:extLst>
                <a:ext uri="{FF2B5EF4-FFF2-40B4-BE49-F238E27FC236}">
                  <a16:creationId xmlns:a16="http://schemas.microsoft.com/office/drawing/2014/main" id="{EA41A1BB-84EB-FC8C-A2D1-8A497BF6816D}"/>
                </a:ext>
              </a:extLst>
            </p:cNvPr>
            <p:cNvSpPr>
              <a:spLocks noChangeAspect="1"/>
            </p:cNvSpPr>
            <p:nvPr/>
          </p:nvSpPr>
          <p:spPr>
            <a:xfrm>
              <a:off x="506939" y="1945442"/>
              <a:ext cx="900000" cy="900000"/>
            </a:xfrm>
            <a:prstGeom prst="ellipse">
              <a:avLst/>
            </a:prstGeom>
            <a:solidFill>
              <a:srgbClr val="34BDE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50900" rtlCol="0" anchor="b" anchorCtr="0"/>
            <a:lstStyle/>
            <a:p>
              <a:pPr algn="ctr">
                <a:lnSpc>
                  <a:spcPct val="95000"/>
                </a:lnSpc>
              </a:pPr>
              <a:endParaRPr lang="en-GB" sz="1979" b="1" spc="-17" dirty="0">
                <a:solidFill>
                  <a:schemeClr val="tx2"/>
                </a:solidFill>
                <a:latin typeface="Segoe UI" panose="020B0502040204020203" pitchFamily="34" charset="0"/>
              </a:endParaRPr>
            </a:p>
          </p:txBody>
        </p:sp>
        <p:sp>
          <p:nvSpPr>
            <p:cNvPr id="7" name="Freeform: Shape 6">
              <a:extLst>
                <a:ext uri="{FF2B5EF4-FFF2-40B4-BE49-F238E27FC236}">
                  <a16:creationId xmlns:a16="http://schemas.microsoft.com/office/drawing/2014/main" id="{82B080DF-B9D0-70FD-67E7-DE0A6FA92657}"/>
                </a:ext>
              </a:extLst>
            </p:cNvPr>
            <p:cNvSpPr>
              <a:spLocks noChangeAspect="1"/>
            </p:cNvSpPr>
            <p:nvPr/>
          </p:nvSpPr>
          <p:spPr>
            <a:xfrm>
              <a:off x="686939" y="2133672"/>
              <a:ext cx="540000" cy="523539"/>
            </a:xfrm>
            <a:custGeom>
              <a:avLst/>
              <a:gdLst>
                <a:gd name="connsiteX0" fmla="*/ 83350 w 1089194"/>
                <a:gd name="connsiteY0" fmla="*/ 347679 h 1055987"/>
                <a:gd name="connsiteX1" fmla="*/ 105931 w 1089194"/>
                <a:gd name="connsiteY1" fmla="*/ 325098 h 1055987"/>
                <a:gd name="connsiteX2" fmla="*/ 128512 w 1089194"/>
                <a:gd name="connsiteY2" fmla="*/ 347679 h 1055987"/>
                <a:gd name="connsiteX3" fmla="*/ 105931 w 1089194"/>
                <a:gd name="connsiteY3" fmla="*/ 370260 h 1055987"/>
                <a:gd name="connsiteX4" fmla="*/ 83350 w 1089194"/>
                <a:gd name="connsiteY4" fmla="*/ 347679 h 1055987"/>
                <a:gd name="connsiteX5" fmla="*/ 546258 w 1089194"/>
                <a:gd name="connsiteY5" fmla="*/ 50143 h 1055987"/>
                <a:gd name="connsiteX6" fmla="*/ 568839 w 1089194"/>
                <a:gd name="connsiteY6" fmla="*/ 27562 h 1055987"/>
                <a:gd name="connsiteX7" fmla="*/ 546258 w 1089194"/>
                <a:gd name="connsiteY7" fmla="*/ 4981 h 1055987"/>
                <a:gd name="connsiteX8" fmla="*/ 523677 w 1089194"/>
                <a:gd name="connsiteY8" fmla="*/ 27562 h 1055987"/>
                <a:gd name="connsiteX9" fmla="*/ 546258 w 1089194"/>
                <a:gd name="connsiteY9" fmla="*/ 50143 h 1055987"/>
                <a:gd name="connsiteX10" fmla="*/ 987249 w 1089194"/>
                <a:gd name="connsiteY10" fmla="*/ 370260 h 1055987"/>
                <a:gd name="connsiteX11" fmla="*/ 1009830 w 1089194"/>
                <a:gd name="connsiteY11" fmla="*/ 347679 h 1055987"/>
                <a:gd name="connsiteX12" fmla="*/ 987249 w 1089194"/>
                <a:gd name="connsiteY12" fmla="*/ 325098 h 1055987"/>
                <a:gd name="connsiteX13" fmla="*/ 964668 w 1089194"/>
                <a:gd name="connsiteY13" fmla="*/ 347679 h 1055987"/>
                <a:gd name="connsiteX14" fmla="*/ 987249 w 1089194"/>
                <a:gd name="connsiteY14" fmla="*/ 370260 h 1055987"/>
                <a:gd name="connsiteX15" fmla="*/ 274623 w 1089194"/>
                <a:gd name="connsiteY15" fmla="*/ 843130 h 1055987"/>
                <a:gd name="connsiteX16" fmla="*/ 252042 w 1089194"/>
                <a:gd name="connsiteY16" fmla="*/ 865711 h 1055987"/>
                <a:gd name="connsiteX17" fmla="*/ 274623 w 1089194"/>
                <a:gd name="connsiteY17" fmla="*/ 888292 h 1055987"/>
                <a:gd name="connsiteX18" fmla="*/ 297204 w 1089194"/>
                <a:gd name="connsiteY18" fmla="*/ 865711 h 1055987"/>
                <a:gd name="connsiteX19" fmla="*/ 274623 w 1089194"/>
                <a:gd name="connsiteY19" fmla="*/ 843130 h 1055987"/>
                <a:gd name="connsiteX20" fmla="*/ 818557 w 1089194"/>
                <a:gd name="connsiteY20" fmla="*/ 843130 h 1055987"/>
                <a:gd name="connsiteX21" fmla="*/ 795976 w 1089194"/>
                <a:gd name="connsiteY21" fmla="*/ 865711 h 1055987"/>
                <a:gd name="connsiteX22" fmla="*/ 818557 w 1089194"/>
                <a:gd name="connsiteY22" fmla="*/ 888292 h 1055987"/>
                <a:gd name="connsiteX23" fmla="*/ 841137 w 1089194"/>
                <a:gd name="connsiteY23" fmla="*/ 865711 h 1055987"/>
                <a:gd name="connsiteX24" fmla="*/ 818557 w 1089194"/>
                <a:gd name="connsiteY24" fmla="*/ 843130 h 1055987"/>
                <a:gd name="connsiteX25" fmla="*/ 1088863 w 1089194"/>
                <a:gd name="connsiteY25" fmla="*/ 633925 h 1055987"/>
                <a:gd name="connsiteX26" fmla="*/ 987249 w 1089194"/>
                <a:gd name="connsiteY26" fmla="*/ 735539 h 1055987"/>
                <a:gd name="connsiteX27" fmla="*/ 885635 w 1089194"/>
                <a:gd name="connsiteY27" fmla="*/ 633925 h 1055987"/>
                <a:gd name="connsiteX28" fmla="*/ 885635 w 1089194"/>
                <a:gd name="connsiteY28" fmla="*/ 630604 h 1055987"/>
                <a:gd name="connsiteX29" fmla="*/ 805274 w 1089194"/>
                <a:gd name="connsiteY29" fmla="*/ 604702 h 1055987"/>
                <a:gd name="connsiteX30" fmla="*/ 734875 w 1089194"/>
                <a:gd name="connsiteY30" fmla="*/ 701667 h 1055987"/>
                <a:gd name="connsiteX31" fmla="*/ 753471 w 1089194"/>
                <a:gd name="connsiteY31" fmla="*/ 726905 h 1055987"/>
                <a:gd name="connsiteX32" fmla="*/ 759448 w 1089194"/>
                <a:gd name="connsiteY32" fmla="*/ 726905 h 1055987"/>
                <a:gd name="connsiteX33" fmla="*/ 815900 w 1089194"/>
                <a:gd name="connsiteY33" fmla="*/ 783357 h 1055987"/>
                <a:gd name="connsiteX34" fmla="*/ 759448 w 1089194"/>
                <a:gd name="connsiteY34" fmla="*/ 839809 h 1055987"/>
                <a:gd name="connsiteX35" fmla="*/ 702996 w 1089194"/>
                <a:gd name="connsiteY35" fmla="*/ 783357 h 1055987"/>
                <a:gd name="connsiteX36" fmla="*/ 707645 w 1089194"/>
                <a:gd name="connsiteY36" fmla="*/ 760112 h 1055987"/>
                <a:gd name="connsiteX37" fmla="*/ 689049 w 1089194"/>
                <a:gd name="connsiteY37" fmla="*/ 734875 h 1055987"/>
                <a:gd name="connsiteX38" fmla="*/ 574816 w 1089194"/>
                <a:gd name="connsiteY38" fmla="*/ 772067 h 1055987"/>
                <a:gd name="connsiteX39" fmla="*/ 574816 w 1089194"/>
                <a:gd name="connsiteY39" fmla="*/ 856413 h 1055987"/>
                <a:gd name="connsiteX40" fmla="*/ 648536 w 1089194"/>
                <a:gd name="connsiteY40" fmla="*/ 954042 h 1055987"/>
                <a:gd name="connsiteX41" fmla="*/ 546922 w 1089194"/>
                <a:gd name="connsiteY41" fmla="*/ 1055656 h 1055987"/>
                <a:gd name="connsiteX42" fmla="*/ 445308 w 1089194"/>
                <a:gd name="connsiteY42" fmla="*/ 954042 h 1055987"/>
                <a:gd name="connsiteX43" fmla="*/ 519028 w 1089194"/>
                <a:gd name="connsiteY43" fmla="*/ 856413 h 1055987"/>
                <a:gd name="connsiteX44" fmla="*/ 519028 w 1089194"/>
                <a:gd name="connsiteY44" fmla="*/ 772067 h 1055987"/>
                <a:gd name="connsiteX45" fmla="*/ 404795 w 1089194"/>
                <a:gd name="connsiteY45" fmla="*/ 734875 h 1055987"/>
                <a:gd name="connsiteX46" fmla="*/ 386199 w 1089194"/>
                <a:gd name="connsiteY46" fmla="*/ 760112 h 1055987"/>
                <a:gd name="connsiteX47" fmla="*/ 390848 w 1089194"/>
                <a:gd name="connsiteY47" fmla="*/ 783357 h 1055987"/>
                <a:gd name="connsiteX48" fmla="*/ 334396 w 1089194"/>
                <a:gd name="connsiteY48" fmla="*/ 839809 h 1055987"/>
                <a:gd name="connsiteX49" fmla="*/ 277944 w 1089194"/>
                <a:gd name="connsiteY49" fmla="*/ 783357 h 1055987"/>
                <a:gd name="connsiteX50" fmla="*/ 334396 w 1089194"/>
                <a:gd name="connsiteY50" fmla="*/ 726905 h 1055987"/>
                <a:gd name="connsiteX51" fmla="*/ 340373 w 1089194"/>
                <a:gd name="connsiteY51" fmla="*/ 726905 h 1055987"/>
                <a:gd name="connsiteX52" fmla="*/ 358969 w 1089194"/>
                <a:gd name="connsiteY52" fmla="*/ 701667 h 1055987"/>
                <a:gd name="connsiteX53" fmla="*/ 288570 w 1089194"/>
                <a:gd name="connsiteY53" fmla="*/ 604702 h 1055987"/>
                <a:gd name="connsiteX54" fmla="*/ 208209 w 1089194"/>
                <a:gd name="connsiteY54" fmla="*/ 630604 h 1055987"/>
                <a:gd name="connsiteX55" fmla="*/ 208209 w 1089194"/>
                <a:gd name="connsiteY55" fmla="*/ 633925 h 1055987"/>
                <a:gd name="connsiteX56" fmla="*/ 106595 w 1089194"/>
                <a:gd name="connsiteY56" fmla="*/ 735539 h 1055987"/>
                <a:gd name="connsiteX57" fmla="*/ 4981 w 1089194"/>
                <a:gd name="connsiteY57" fmla="*/ 633925 h 1055987"/>
                <a:gd name="connsiteX58" fmla="*/ 106595 w 1089194"/>
                <a:gd name="connsiteY58" fmla="*/ 532311 h 1055987"/>
                <a:gd name="connsiteX59" fmla="*/ 190941 w 1089194"/>
                <a:gd name="connsiteY59" fmla="*/ 576808 h 1055987"/>
                <a:gd name="connsiteX60" fmla="*/ 271303 w 1089194"/>
                <a:gd name="connsiteY60" fmla="*/ 550907 h 1055987"/>
                <a:gd name="connsiteX61" fmla="*/ 264661 w 1089194"/>
                <a:gd name="connsiteY61" fmla="*/ 491134 h 1055987"/>
                <a:gd name="connsiteX62" fmla="*/ 271303 w 1089194"/>
                <a:gd name="connsiteY62" fmla="*/ 431361 h 1055987"/>
                <a:gd name="connsiteX63" fmla="*/ 241416 w 1089194"/>
                <a:gd name="connsiteY63" fmla="*/ 421399 h 1055987"/>
                <a:gd name="connsiteX64" fmla="*/ 203560 w 1089194"/>
                <a:gd name="connsiteY64" fmla="*/ 436010 h 1055987"/>
                <a:gd name="connsiteX65" fmla="*/ 147108 w 1089194"/>
                <a:gd name="connsiteY65" fmla="*/ 379558 h 1055987"/>
                <a:gd name="connsiteX66" fmla="*/ 203560 w 1089194"/>
                <a:gd name="connsiteY66" fmla="*/ 323106 h 1055987"/>
                <a:gd name="connsiteX67" fmla="*/ 258684 w 1089194"/>
                <a:gd name="connsiteY67" fmla="*/ 367603 h 1055987"/>
                <a:gd name="connsiteX68" fmla="*/ 288570 w 1089194"/>
                <a:gd name="connsiteY68" fmla="*/ 377565 h 1055987"/>
                <a:gd name="connsiteX69" fmla="*/ 358969 w 1089194"/>
                <a:gd name="connsiteY69" fmla="*/ 280601 h 1055987"/>
                <a:gd name="connsiteX70" fmla="*/ 309159 w 1089194"/>
                <a:gd name="connsiteY70" fmla="*/ 211530 h 1055987"/>
                <a:gd name="connsiteX71" fmla="*/ 274623 w 1089194"/>
                <a:gd name="connsiteY71" fmla="*/ 217507 h 1055987"/>
                <a:gd name="connsiteX72" fmla="*/ 173009 w 1089194"/>
                <a:gd name="connsiteY72" fmla="*/ 115893 h 1055987"/>
                <a:gd name="connsiteX73" fmla="*/ 274623 w 1089194"/>
                <a:gd name="connsiteY73" fmla="*/ 14279 h 1055987"/>
                <a:gd name="connsiteX74" fmla="*/ 376237 w 1089194"/>
                <a:gd name="connsiteY74" fmla="*/ 115893 h 1055987"/>
                <a:gd name="connsiteX75" fmla="*/ 354985 w 1089194"/>
                <a:gd name="connsiteY75" fmla="*/ 178322 h 1055987"/>
                <a:gd name="connsiteX76" fmla="*/ 404795 w 1089194"/>
                <a:gd name="connsiteY76" fmla="*/ 246729 h 1055987"/>
                <a:gd name="connsiteX77" fmla="*/ 519028 w 1089194"/>
                <a:gd name="connsiteY77" fmla="*/ 209537 h 1055987"/>
                <a:gd name="connsiteX78" fmla="*/ 519028 w 1089194"/>
                <a:gd name="connsiteY78" fmla="*/ 178322 h 1055987"/>
                <a:gd name="connsiteX79" fmla="*/ 490470 w 1089194"/>
                <a:gd name="connsiteY79" fmla="*/ 129176 h 1055987"/>
                <a:gd name="connsiteX80" fmla="*/ 546922 w 1089194"/>
                <a:gd name="connsiteY80" fmla="*/ 72724 h 1055987"/>
                <a:gd name="connsiteX81" fmla="*/ 603374 w 1089194"/>
                <a:gd name="connsiteY81" fmla="*/ 129176 h 1055987"/>
                <a:gd name="connsiteX82" fmla="*/ 574816 w 1089194"/>
                <a:gd name="connsiteY82" fmla="*/ 178322 h 1055987"/>
                <a:gd name="connsiteX83" fmla="*/ 574816 w 1089194"/>
                <a:gd name="connsiteY83" fmla="*/ 210201 h 1055987"/>
                <a:gd name="connsiteX84" fmla="*/ 689049 w 1089194"/>
                <a:gd name="connsiteY84" fmla="*/ 247393 h 1055987"/>
                <a:gd name="connsiteX85" fmla="*/ 738859 w 1089194"/>
                <a:gd name="connsiteY85" fmla="*/ 178987 h 1055987"/>
                <a:gd name="connsiteX86" fmla="*/ 717607 w 1089194"/>
                <a:gd name="connsiteY86" fmla="*/ 116557 h 1055987"/>
                <a:gd name="connsiteX87" fmla="*/ 819221 w 1089194"/>
                <a:gd name="connsiteY87" fmla="*/ 14943 h 1055987"/>
                <a:gd name="connsiteX88" fmla="*/ 920835 w 1089194"/>
                <a:gd name="connsiteY88" fmla="*/ 116557 h 1055987"/>
                <a:gd name="connsiteX89" fmla="*/ 819221 w 1089194"/>
                <a:gd name="connsiteY89" fmla="*/ 218171 h 1055987"/>
                <a:gd name="connsiteX90" fmla="*/ 784685 w 1089194"/>
                <a:gd name="connsiteY90" fmla="*/ 212194 h 1055987"/>
                <a:gd name="connsiteX91" fmla="*/ 734875 w 1089194"/>
                <a:gd name="connsiteY91" fmla="*/ 280601 h 1055987"/>
                <a:gd name="connsiteX92" fmla="*/ 805274 w 1089194"/>
                <a:gd name="connsiteY92" fmla="*/ 377565 h 1055987"/>
                <a:gd name="connsiteX93" fmla="*/ 835160 w 1089194"/>
                <a:gd name="connsiteY93" fmla="*/ 367603 h 1055987"/>
                <a:gd name="connsiteX94" fmla="*/ 890284 w 1089194"/>
                <a:gd name="connsiteY94" fmla="*/ 323106 h 1055987"/>
                <a:gd name="connsiteX95" fmla="*/ 946736 w 1089194"/>
                <a:gd name="connsiteY95" fmla="*/ 379558 h 1055987"/>
                <a:gd name="connsiteX96" fmla="*/ 890284 w 1089194"/>
                <a:gd name="connsiteY96" fmla="*/ 436010 h 1055987"/>
                <a:gd name="connsiteX97" fmla="*/ 852428 w 1089194"/>
                <a:gd name="connsiteY97" fmla="*/ 421399 h 1055987"/>
                <a:gd name="connsiteX98" fmla="*/ 822542 w 1089194"/>
                <a:gd name="connsiteY98" fmla="*/ 431361 h 1055987"/>
                <a:gd name="connsiteX99" fmla="*/ 829183 w 1089194"/>
                <a:gd name="connsiteY99" fmla="*/ 491134 h 1055987"/>
                <a:gd name="connsiteX100" fmla="*/ 822542 w 1089194"/>
                <a:gd name="connsiteY100" fmla="*/ 550907 h 1055987"/>
                <a:gd name="connsiteX101" fmla="*/ 902903 w 1089194"/>
                <a:gd name="connsiteY101" fmla="*/ 576808 h 1055987"/>
                <a:gd name="connsiteX102" fmla="*/ 987249 w 1089194"/>
                <a:gd name="connsiteY102" fmla="*/ 532311 h 1055987"/>
                <a:gd name="connsiteX103" fmla="*/ 1088863 w 1089194"/>
                <a:gd name="connsiteY103" fmla="*/ 633925 h 1055987"/>
                <a:gd name="connsiteX104" fmla="*/ 773395 w 1089194"/>
                <a:gd name="connsiteY104" fmla="*/ 115893 h 1055987"/>
                <a:gd name="connsiteX105" fmla="*/ 818557 w 1089194"/>
                <a:gd name="connsiteY105" fmla="*/ 161055 h 1055987"/>
                <a:gd name="connsiteX106" fmla="*/ 863718 w 1089194"/>
                <a:gd name="connsiteY106" fmla="*/ 115893 h 1055987"/>
                <a:gd name="connsiteX107" fmla="*/ 818557 w 1089194"/>
                <a:gd name="connsiteY107" fmla="*/ 70731 h 1055987"/>
                <a:gd name="connsiteX108" fmla="*/ 773395 w 1089194"/>
                <a:gd name="connsiteY108" fmla="*/ 115893 h 1055987"/>
                <a:gd name="connsiteX109" fmla="*/ 319785 w 1089194"/>
                <a:gd name="connsiteY109" fmla="*/ 115893 h 1055987"/>
                <a:gd name="connsiteX110" fmla="*/ 274623 w 1089194"/>
                <a:gd name="connsiteY110" fmla="*/ 70731 h 1055987"/>
                <a:gd name="connsiteX111" fmla="*/ 229461 w 1089194"/>
                <a:gd name="connsiteY111" fmla="*/ 115893 h 1055987"/>
                <a:gd name="connsiteX112" fmla="*/ 274623 w 1089194"/>
                <a:gd name="connsiteY112" fmla="*/ 161055 h 1055987"/>
                <a:gd name="connsiteX113" fmla="*/ 319785 w 1089194"/>
                <a:gd name="connsiteY113" fmla="*/ 115893 h 1055987"/>
                <a:gd name="connsiteX114" fmla="*/ 151093 w 1089194"/>
                <a:gd name="connsiteY114" fmla="*/ 633925 h 1055987"/>
                <a:gd name="connsiteX115" fmla="*/ 105931 w 1089194"/>
                <a:gd name="connsiteY115" fmla="*/ 588763 h 1055987"/>
                <a:gd name="connsiteX116" fmla="*/ 60769 w 1089194"/>
                <a:gd name="connsiteY116" fmla="*/ 633925 h 1055987"/>
                <a:gd name="connsiteX117" fmla="*/ 105931 w 1089194"/>
                <a:gd name="connsiteY117" fmla="*/ 679087 h 1055987"/>
                <a:gd name="connsiteX118" fmla="*/ 151093 w 1089194"/>
                <a:gd name="connsiteY118" fmla="*/ 633925 h 1055987"/>
                <a:gd name="connsiteX119" fmla="*/ 546258 w 1089194"/>
                <a:gd name="connsiteY119" fmla="*/ 908880 h 1055987"/>
                <a:gd name="connsiteX120" fmla="*/ 501096 w 1089194"/>
                <a:gd name="connsiteY120" fmla="*/ 954042 h 1055987"/>
                <a:gd name="connsiteX121" fmla="*/ 546258 w 1089194"/>
                <a:gd name="connsiteY121" fmla="*/ 999204 h 1055987"/>
                <a:gd name="connsiteX122" fmla="*/ 591420 w 1089194"/>
                <a:gd name="connsiteY122" fmla="*/ 954042 h 1055987"/>
                <a:gd name="connsiteX123" fmla="*/ 546258 w 1089194"/>
                <a:gd name="connsiteY123" fmla="*/ 908880 h 1055987"/>
                <a:gd name="connsiteX124" fmla="*/ 772731 w 1089194"/>
                <a:gd name="connsiteY124" fmla="*/ 490470 h 1055987"/>
                <a:gd name="connsiteX125" fmla="*/ 706316 w 1089194"/>
                <a:gd name="connsiteY125" fmla="*/ 330411 h 1055987"/>
                <a:gd name="connsiteX126" fmla="*/ 546258 w 1089194"/>
                <a:gd name="connsiteY126" fmla="*/ 263997 h 1055987"/>
                <a:gd name="connsiteX127" fmla="*/ 386199 w 1089194"/>
                <a:gd name="connsiteY127" fmla="*/ 330411 h 1055987"/>
                <a:gd name="connsiteX128" fmla="*/ 319785 w 1089194"/>
                <a:gd name="connsiteY128" fmla="*/ 490470 h 1055987"/>
                <a:gd name="connsiteX129" fmla="*/ 386199 w 1089194"/>
                <a:gd name="connsiteY129" fmla="*/ 650528 h 1055987"/>
                <a:gd name="connsiteX130" fmla="*/ 546258 w 1089194"/>
                <a:gd name="connsiteY130" fmla="*/ 716943 h 1055987"/>
                <a:gd name="connsiteX131" fmla="*/ 706316 w 1089194"/>
                <a:gd name="connsiteY131" fmla="*/ 650528 h 1055987"/>
                <a:gd name="connsiteX132" fmla="*/ 772731 w 1089194"/>
                <a:gd name="connsiteY132" fmla="*/ 490470 h 1055987"/>
                <a:gd name="connsiteX133" fmla="*/ 1032411 w 1089194"/>
                <a:gd name="connsiteY133" fmla="*/ 633925 h 1055987"/>
                <a:gd name="connsiteX134" fmla="*/ 987249 w 1089194"/>
                <a:gd name="connsiteY134" fmla="*/ 588763 h 1055987"/>
                <a:gd name="connsiteX135" fmla="*/ 942087 w 1089194"/>
                <a:gd name="connsiteY135" fmla="*/ 633925 h 1055987"/>
                <a:gd name="connsiteX136" fmla="*/ 987249 w 1089194"/>
                <a:gd name="connsiteY136" fmla="*/ 679087 h 1055987"/>
                <a:gd name="connsiteX137" fmla="*/ 1032411 w 1089194"/>
                <a:gd name="connsiteY137" fmla="*/ 633925 h 105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89194" h="1055987">
                  <a:moveTo>
                    <a:pt x="83350" y="347679"/>
                  </a:moveTo>
                  <a:cubicBezTo>
                    <a:pt x="83350" y="335060"/>
                    <a:pt x="93312" y="325098"/>
                    <a:pt x="105931" y="325098"/>
                  </a:cubicBezTo>
                  <a:cubicBezTo>
                    <a:pt x="118550" y="325098"/>
                    <a:pt x="128512" y="335060"/>
                    <a:pt x="128512" y="347679"/>
                  </a:cubicBezTo>
                  <a:cubicBezTo>
                    <a:pt x="128512" y="360298"/>
                    <a:pt x="118550" y="370260"/>
                    <a:pt x="105931" y="370260"/>
                  </a:cubicBezTo>
                  <a:cubicBezTo>
                    <a:pt x="93312" y="370260"/>
                    <a:pt x="83350" y="360298"/>
                    <a:pt x="83350" y="347679"/>
                  </a:cubicBezTo>
                  <a:close/>
                  <a:moveTo>
                    <a:pt x="546258" y="50143"/>
                  </a:moveTo>
                  <a:cubicBezTo>
                    <a:pt x="558877" y="50143"/>
                    <a:pt x="568839" y="40181"/>
                    <a:pt x="568839" y="27562"/>
                  </a:cubicBezTo>
                  <a:cubicBezTo>
                    <a:pt x="568839" y="14943"/>
                    <a:pt x="558877" y="4981"/>
                    <a:pt x="546258" y="4981"/>
                  </a:cubicBezTo>
                  <a:cubicBezTo>
                    <a:pt x="533639" y="4981"/>
                    <a:pt x="523677" y="14943"/>
                    <a:pt x="523677" y="27562"/>
                  </a:cubicBezTo>
                  <a:cubicBezTo>
                    <a:pt x="523677" y="40181"/>
                    <a:pt x="534303" y="50143"/>
                    <a:pt x="546258" y="50143"/>
                  </a:cubicBezTo>
                  <a:close/>
                  <a:moveTo>
                    <a:pt x="987249" y="370260"/>
                  </a:moveTo>
                  <a:cubicBezTo>
                    <a:pt x="999868" y="370260"/>
                    <a:pt x="1009830" y="360298"/>
                    <a:pt x="1009830" y="347679"/>
                  </a:cubicBezTo>
                  <a:cubicBezTo>
                    <a:pt x="1009830" y="335060"/>
                    <a:pt x="999868" y="325098"/>
                    <a:pt x="987249" y="325098"/>
                  </a:cubicBezTo>
                  <a:cubicBezTo>
                    <a:pt x="974630" y="325098"/>
                    <a:pt x="964668" y="335060"/>
                    <a:pt x="964668" y="347679"/>
                  </a:cubicBezTo>
                  <a:cubicBezTo>
                    <a:pt x="964668" y="360298"/>
                    <a:pt x="974630" y="370260"/>
                    <a:pt x="987249" y="370260"/>
                  </a:cubicBezTo>
                  <a:close/>
                  <a:moveTo>
                    <a:pt x="274623" y="843130"/>
                  </a:moveTo>
                  <a:cubicBezTo>
                    <a:pt x="262005" y="843130"/>
                    <a:pt x="252042" y="853092"/>
                    <a:pt x="252042" y="865711"/>
                  </a:cubicBezTo>
                  <a:cubicBezTo>
                    <a:pt x="252042" y="878329"/>
                    <a:pt x="262005" y="888292"/>
                    <a:pt x="274623" y="888292"/>
                  </a:cubicBezTo>
                  <a:cubicBezTo>
                    <a:pt x="287242" y="888292"/>
                    <a:pt x="297204" y="878329"/>
                    <a:pt x="297204" y="865711"/>
                  </a:cubicBezTo>
                  <a:cubicBezTo>
                    <a:pt x="297204" y="853092"/>
                    <a:pt x="286578" y="843130"/>
                    <a:pt x="274623" y="843130"/>
                  </a:cubicBezTo>
                  <a:close/>
                  <a:moveTo>
                    <a:pt x="818557" y="843130"/>
                  </a:moveTo>
                  <a:cubicBezTo>
                    <a:pt x="805938" y="843130"/>
                    <a:pt x="795976" y="853092"/>
                    <a:pt x="795976" y="865711"/>
                  </a:cubicBezTo>
                  <a:cubicBezTo>
                    <a:pt x="795976" y="878329"/>
                    <a:pt x="805938" y="888292"/>
                    <a:pt x="818557" y="888292"/>
                  </a:cubicBezTo>
                  <a:cubicBezTo>
                    <a:pt x="831175" y="888292"/>
                    <a:pt x="841137" y="878329"/>
                    <a:pt x="841137" y="865711"/>
                  </a:cubicBezTo>
                  <a:cubicBezTo>
                    <a:pt x="841137" y="853092"/>
                    <a:pt x="831175" y="843130"/>
                    <a:pt x="818557" y="843130"/>
                  </a:cubicBezTo>
                  <a:close/>
                  <a:moveTo>
                    <a:pt x="1088863" y="633925"/>
                  </a:moveTo>
                  <a:cubicBezTo>
                    <a:pt x="1088863" y="690377"/>
                    <a:pt x="1043037" y="735539"/>
                    <a:pt x="987249" y="735539"/>
                  </a:cubicBezTo>
                  <a:cubicBezTo>
                    <a:pt x="930797" y="735539"/>
                    <a:pt x="885635" y="689713"/>
                    <a:pt x="885635" y="633925"/>
                  </a:cubicBezTo>
                  <a:cubicBezTo>
                    <a:pt x="885635" y="632596"/>
                    <a:pt x="885635" y="631932"/>
                    <a:pt x="885635" y="630604"/>
                  </a:cubicBezTo>
                  <a:lnTo>
                    <a:pt x="805274" y="604702"/>
                  </a:lnTo>
                  <a:cubicBezTo>
                    <a:pt x="788670" y="641895"/>
                    <a:pt x="764761" y="675102"/>
                    <a:pt x="734875" y="701667"/>
                  </a:cubicBezTo>
                  <a:lnTo>
                    <a:pt x="753471" y="726905"/>
                  </a:lnTo>
                  <a:cubicBezTo>
                    <a:pt x="755463" y="726905"/>
                    <a:pt x="757455" y="726905"/>
                    <a:pt x="759448" y="726905"/>
                  </a:cubicBezTo>
                  <a:cubicBezTo>
                    <a:pt x="790663" y="726905"/>
                    <a:pt x="815900" y="752142"/>
                    <a:pt x="815900" y="783357"/>
                  </a:cubicBezTo>
                  <a:cubicBezTo>
                    <a:pt x="815900" y="814572"/>
                    <a:pt x="790663" y="839809"/>
                    <a:pt x="759448" y="839809"/>
                  </a:cubicBezTo>
                  <a:cubicBezTo>
                    <a:pt x="728233" y="839809"/>
                    <a:pt x="702996" y="814572"/>
                    <a:pt x="702996" y="783357"/>
                  </a:cubicBezTo>
                  <a:cubicBezTo>
                    <a:pt x="702996" y="775387"/>
                    <a:pt x="704988" y="767418"/>
                    <a:pt x="707645" y="760112"/>
                  </a:cubicBezTo>
                  <a:lnTo>
                    <a:pt x="689049" y="734875"/>
                  </a:lnTo>
                  <a:cubicBezTo>
                    <a:pt x="655177" y="754799"/>
                    <a:pt x="615993" y="768082"/>
                    <a:pt x="574816" y="772067"/>
                  </a:cubicBezTo>
                  <a:lnTo>
                    <a:pt x="574816" y="856413"/>
                  </a:lnTo>
                  <a:cubicBezTo>
                    <a:pt x="617321" y="868367"/>
                    <a:pt x="648536" y="907552"/>
                    <a:pt x="648536" y="954042"/>
                  </a:cubicBezTo>
                  <a:cubicBezTo>
                    <a:pt x="648536" y="1010494"/>
                    <a:pt x="602710" y="1055656"/>
                    <a:pt x="546922" y="1055656"/>
                  </a:cubicBezTo>
                  <a:cubicBezTo>
                    <a:pt x="490470" y="1055656"/>
                    <a:pt x="445308" y="1009830"/>
                    <a:pt x="445308" y="954042"/>
                  </a:cubicBezTo>
                  <a:cubicBezTo>
                    <a:pt x="445308" y="907552"/>
                    <a:pt x="476523" y="868367"/>
                    <a:pt x="519028" y="856413"/>
                  </a:cubicBezTo>
                  <a:lnTo>
                    <a:pt x="519028" y="772067"/>
                  </a:lnTo>
                  <a:cubicBezTo>
                    <a:pt x="477851" y="768082"/>
                    <a:pt x="439331" y="754799"/>
                    <a:pt x="404795" y="734875"/>
                  </a:cubicBezTo>
                  <a:lnTo>
                    <a:pt x="386199" y="760112"/>
                  </a:lnTo>
                  <a:cubicBezTo>
                    <a:pt x="389520" y="767418"/>
                    <a:pt x="390848" y="774723"/>
                    <a:pt x="390848" y="783357"/>
                  </a:cubicBezTo>
                  <a:cubicBezTo>
                    <a:pt x="390848" y="814572"/>
                    <a:pt x="365611" y="839809"/>
                    <a:pt x="334396" y="839809"/>
                  </a:cubicBezTo>
                  <a:cubicBezTo>
                    <a:pt x="303181" y="839809"/>
                    <a:pt x="277944" y="814572"/>
                    <a:pt x="277944" y="783357"/>
                  </a:cubicBezTo>
                  <a:cubicBezTo>
                    <a:pt x="277944" y="752142"/>
                    <a:pt x="303181" y="726905"/>
                    <a:pt x="334396" y="726905"/>
                  </a:cubicBezTo>
                  <a:cubicBezTo>
                    <a:pt x="336389" y="726905"/>
                    <a:pt x="338381" y="726905"/>
                    <a:pt x="340373" y="726905"/>
                  </a:cubicBezTo>
                  <a:lnTo>
                    <a:pt x="358969" y="701667"/>
                  </a:lnTo>
                  <a:cubicBezTo>
                    <a:pt x="329083" y="675102"/>
                    <a:pt x="304510" y="641895"/>
                    <a:pt x="288570" y="604702"/>
                  </a:cubicBezTo>
                  <a:lnTo>
                    <a:pt x="208209" y="630604"/>
                  </a:lnTo>
                  <a:cubicBezTo>
                    <a:pt x="208209" y="631932"/>
                    <a:pt x="208209" y="632596"/>
                    <a:pt x="208209" y="633925"/>
                  </a:cubicBezTo>
                  <a:cubicBezTo>
                    <a:pt x="208209" y="690377"/>
                    <a:pt x="162383" y="735539"/>
                    <a:pt x="106595" y="735539"/>
                  </a:cubicBezTo>
                  <a:cubicBezTo>
                    <a:pt x="50143" y="735539"/>
                    <a:pt x="4981" y="689713"/>
                    <a:pt x="4981" y="633925"/>
                  </a:cubicBezTo>
                  <a:cubicBezTo>
                    <a:pt x="4981" y="577473"/>
                    <a:pt x="50807" y="532311"/>
                    <a:pt x="106595" y="532311"/>
                  </a:cubicBezTo>
                  <a:cubicBezTo>
                    <a:pt x="141795" y="532311"/>
                    <a:pt x="172345" y="550243"/>
                    <a:pt x="190941" y="576808"/>
                  </a:cubicBezTo>
                  <a:lnTo>
                    <a:pt x="271303" y="550907"/>
                  </a:lnTo>
                  <a:cubicBezTo>
                    <a:pt x="267318" y="531647"/>
                    <a:pt x="264661" y="511722"/>
                    <a:pt x="264661" y="491134"/>
                  </a:cubicBezTo>
                  <a:cubicBezTo>
                    <a:pt x="264661" y="470546"/>
                    <a:pt x="266653" y="450621"/>
                    <a:pt x="271303" y="431361"/>
                  </a:cubicBezTo>
                  <a:lnTo>
                    <a:pt x="241416" y="421399"/>
                  </a:lnTo>
                  <a:cubicBezTo>
                    <a:pt x="231454" y="430697"/>
                    <a:pt x="218171" y="436010"/>
                    <a:pt x="203560" y="436010"/>
                  </a:cubicBezTo>
                  <a:cubicBezTo>
                    <a:pt x="172345" y="436010"/>
                    <a:pt x="147108" y="410773"/>
                    <a:pt x="147108" y="379558"/>
                  </a:cubicBezTo>
                  <a:cubicBezTo>
                    <a:pt x="147108" y="348343"/>
                    <a:pt x="172345" y="323106"/>
                    <a:pt x="203560" y="323106"/>
                  </a:cubicBezTo>
                  <a:cubicBezTo>
                    <a:pt x="230790" y="323106"/>
                    <a:pt x="253371" y="342366"/>
                    <a:pt x="258684" y="367603"/>
                  </a:cubicBezTo>
                  <a:lnTo>
                    <a:pt x="288570" y="377565"/>
                  </a:lnTo>
                  <a:cubicBezTo>
                    <a:pt x="305174" y="340373"/>
                    <a:pt x="329083" y="307166"/>
                    <a:pt x="358969" y="280601"/>
                  </a:cubicBezTo>
                  <a:lnTo>
                    <a:pt x="309159" y="211530"/>
                  </a:lnTo>
                  <a:cubicBezTo>
                    <a:pt x="298532" y="215514"/>
                    <a:pt x="286578" y="217507"/>
                    <a:pt x="274623" y="217507"/>
                  </a:cubicBezTo>
                  <a:cubicBezTo>
                    <a:pt x="218171" y="217507"/>
                    <a:pt x="173009" y="171681"/>
                    <a:pt x="173009" y="115893"/>
                  </a:cubicBezTo>
                  <a:cubicBezTo>
                    <a:pt x="173009" y="59441"/>
                    <a:pt x="218835" y="14279"/>
                    <a:pt x="274623" y="14279"/>
                  </a:cubicBezTo>
                  <a:cubicBezTo>
                    <a:pt x="331075" y="14279"/>
                    <a:pt x="376237" y="60105"/>
                    <a:pt x="376237" y="115893"/>
                  </a:cubicBezTo>
                  <a:cubicBezTo>
                    <a:pt x="376237" y="139138"/>
                    <a:pt x="368268" y="161055"/>
                    <a:pt x="354985" y="178322"/>
                  </a:cubicBezTo>
                  <a:lnTo>
                    <a:pt x="404795" y="246729"/>
                  </a:lnTo>
                  <a:cubicBezTo>
                    <a:pt x="438667" y="226805"/>
                    <a:pt x="477851" y="213522"/>
                    <a:pt x="519028" y="209537"/>
                  </a:cubicBezTo>
                  <a:lnTo>
                    <a:pt x="519028" y="178322"/>
                  </a:lnTo>
                  <a:cubicBezTo>
                    <a:pt x="502424" y="168360"/>
                    <a:pt x="490470" y="150428"/>
                    <a:pt x="490470" y="129176"/>
                  </a:cubicBezTo>
                  <a:cubicBezTo>
                    <a:pt x="490470" y="97961"/>
                    <a:pt x="515707" y="72724"/>
                    <a:pt x="546922" y="72724"/>
                  </a:cubicBezTo>
                  <a:cubicBezTo>
                    <a:pt x="578137" y="72724"/>
                    <a:pt x="603374" y="97961"/>
                    <a:pt x="603374" y="129176"/>
                  </a:cubicBezTo>
                  <a:cubicBezTo>
                    <a:pt x="603374" y="149764"/>
                    <a:pt x="592084" y="168360"/>
                    <a:pt x="574816" y="178322"/>
                  </a:cubicBezTo>
                  <a:lnTo>
                    <a:pt x="574816" y="210201"/>
                  </a:lnTo>
                  <a:cubicBezTo>
                    <a:pt x="615993" y="214186"/>
                    <a:pt x="654513" y="227469"/>
                    <a:pt x="689049" y="247393"/>
                  </a:cubicBezTo>
                  <a:lnTo>
                    <a:pt x="738859" y="178987"/>
                  </a:lnTo>
                  <a:cubicBezTo>
                    <a:pt x="725577" y="161719"/>
                    <a:pt x="717607" y="139802"/>
                    <a:pt x="717607" y="116557"/>
                  </a:cubicBezTo>
                  <a:cubicBezTo>
                    <a:pt x="717607" y="60105"/>
                    <a:pt x="763433" y="14943"/>
                    <a:pt x="819221" y="14943"/>
                  </a:cubicBezTo>
                  <a:cubicBezTo>
                    <a:pt x="875673" y="14943"/>
                    <a:pt x="920835" y="60769"/>
                    <a:pt x="920835" y="116557"/>
                  </a:cubicBezTo>
                  <a:cubicBezTo>
                    <a:pt x="920835" y="173009"/>
                    <a:pt x="875009" y="218171"/>
                    <a:pt x="819221" y="218171"/>
                  </a:cubicBezTo>
                  <a:cubicBezTo>
                    <a:pt x="807266" y="218171"/>
                    <a:pt x="795312" y="216179"/>
                    <a:pt x="784685" y="212194"/>
                  </a:cubicBezTo>
                  <a:lnTo>
                    <a:pt x="734875" y="280601"/>
                  </a:lnTo>
                  <a:cubicBezTo>
                    <a:pt x="764761" y="307166"/>
                    <a:pt x="789334" y="340373"/>
                    <a:pt x="805274" y="377565"/>
                  </a:cubicBezTo>
                  <a:lnTo>
                    <a:pt x="835160" y="367603"/>
                  </a:lnTo>
                  <a:cubicBezTo>
                    <a:pt x="840473" y="342366"/>
                    <a:pt x="863054" y="323106"/>
                    <a:pt x="890284" y="323106"/>
                  </a:cubicBezTo>
                  <a:cubicBezTo>
                    <a:pt x="921499" y="323106"/>
                    <a:pt x="946736" y="348343"/>
                    <a:pt x="946736" y="379558"/>
                  </a:cubicBezTo>
                  <a:cubicBezTo>
                    <a:pt x="946736" y="410773"/>
                    <a:pt x="921499" y="436010"/>
                    <a:pt x="890284" y="436010"/>
                  </a:cubicBezTo>
                  <a:cubicBezTo>
                    <a:pt x="875673" y="436010"/>
                    <a:pt x="862390" y="430697"/>
                    <a:pt x="852428" y="421399"/>
                  </a:cubicBezTo>
                  <a:lnTo>
                    <a:pt x="822542" y="431361"/>
                  </a:lnTo>
                  <a:cubicBezTo>
                    <a:pt x="826526" y="450621"/>
                    <a:pt x="829183" y="470546"/>
                    <a:pt x="829183" y="491134"/>
                  </a:cubicBezTo>
                  <a:cubicBezTo>
                    <a:pt x="829183" y="511722"/>
                    <a:pt x="827190" y="531647"/>
                    <a:pt x="822542" y="550907"/>
                  </a:cubicBezTo>
                  <a:lnTo>
                    <a:pt x="902903" y="576808"/>
                  </a:lnTo>
                  <a:cubicBezTo>
                    <a:pt x="921499" y="549579"/>
                    <a:pt x="952049" y="532311"/>
                    <a:pt x="987249" y="532311"/>
                  </a:cubicBezTo>
                  <a:cubicBezTo>
                    <a:pt x="1043037" y="532311"/>
                    <a:pt x="1088863" y="577473"/>
                    <a:pt x="1088863" y="633925"/>
                  </a:cubicBezTo>
                  <a:close/>
                  <a:moveTo>
                    <a:pt x="773395" y="115893"/>
                  </a:moveTo>
                  <a:cubicBezTo>
                    <a:pt x="773395" y="141130"/>
                    <a:pt x="793983" y="161055"/>
                    <a:pt x="818557" y="161055"/>
                  </a:cubicBezTo>
                  <a:cubicBezTo>
                    <a:pt x="843794" y="161055"/>
                    <a:pt x="863718" y="140466"/>
                    <a:pt x="863718" y="115893"/>
                  </a:cubicBezTo>
                  <a:cubicBezTo>
                    <a:pt x="863718" y="90656"/>
                    <a:pt x="843130" y="70731"/>
                    <a:pt x="818557" y="70731"/>
                  </a:cubicBezTo>
                  <a:cubicBezTo>
                    <a:pt x="793983" y="70731"/>
                    <a:pt x="773395" y="91320"/>
                    <a:pt x="773395" y="115893"/>
                  </a:cubicBezTo>
                  <a:close/>
                  <a:moveTo>
                    <a:pt x="319785" y="115893"/>
                  </a:moveTo>
                  <a:cubicBezTo>
                    <a:pt x="319785" y="90656"/>
                    <a:pt x="299196" y="70731"/>
                    <a:pt x="274623" y="70731"/>
                  </a:cubicBezTo>
                  <a:cubicBezTo>
                    <a:pt x="249386" y="70731"/>
                    <a:pt x="229461" y="91320"/>
                    <a:pt x="229461" y="115893"/>
                  </a:cubicBezTo>
                  <a:cubicBezTo>
                    <a:pt x="229461" y="141130"/>
                    <a:pt x="250050" y="161055"/>
                    <a:pt x="274623" y="161055"/>
                  </a:cubicBezTo>
                  <a:cubicBezTo>
                    <a:pt x="299196" y="161055"/>
                    <a:pt x="319785" y="141130"/>
                    <a:pt x="319785" y="115893"/>
                  </a:cubicBezTo>
                  <a:close/>
                  <a:moveTo>
                    <a:pt x="151093" y="633925"/>
                  </a:moveTo>
                  <a:cubicBezTo>
                    <a:pt x="151093" y="608687"/>
                    <a:pt x="130504" y="588763"/>
                    <a:pt x="105931" y="588763"/>
                  </a:cubicBezTo>
                  <a:cubicBezTo>
                    <a:pt x="80693" y="588763"/>
                    <a:pt x="60769" y="609351"/>
                    <a:pt x="60769" y="633925"/>
                  </a:cubicBezTo>
                  <a:cubicBezTo>
                    <a:pt x="60769" y="659162"/>
                    <a:pt x="81358" y="679087"/>
                    <a:pt x="105931" y="679087"/>
                  </a:cubicBezTo>
                  <a:cubicBezTo>
                    <a:pt x="131168" y="679087"/>
                    <a:pt x="151093" y="658498"/>
                    <a:pt x="151093" y="633925"/>
                  </a:cubicBezTo>
                  <a:close/>
                  <a:moveTo>
                    <a:pt x="546258" y="908880"/>
                  </a:moveTo>
                  <a:cubicBezTo>
                    <a:pt x="521020" y="908880"/>
                    <a:pt x="501096" y="929469"/>
                    <a:pt x="501096" y="954042"/>
                  </a:cubicBezTo>
                  <a:cubicBezTo>
                    <a:pt x="501096" y="979279"/>
                    <a:pt x="521684" y="999204"/>
                    <a:pt x="546258" y="999204"/>
                  </a:cubicBezTo>
                  <a:cubicBezTo>
                    <a:pt x="571495" y="999204"/>
                    <a:pt x="591420" y="978615"/>
                    <a:pt x="591420" y="954042"/>
                  </a:cubicBezTo>
                  <a:cubicBezTo>
                    <a:pt x="591420" y="928804"/>
                    <a:pt x="571495" y="908880"/>
                    <a:pt x="546258" y="908880"/>
                  </a:cubicBezTo>
                  <a:close/>
                  <a:moveTo>
                    <a:pt x="772731" y="490470"/>
                  </a:moveTo>
                  <a:cubicBezTo>
                    <a:pt x="772731" y="430033"/>
                    <a:pt x="749486" y="373581"/>
                    <a:pt x="706316" y="330411"/>
                  </a:cubicBezTo>
                  <a:cubicBezTo>
                    <a:pt x="663811" y="287906"/>
                    <a:pt x="606695" y="263997"/>
                    <a:pt x="546258" y="263997"/>
                  </a:cubicBezTo>
                  <a:cubicBezTo>
                    <a:pt x="485821" y="263997"/>
                    <a:pt x="429369" y="287242"/>
                    <a:pt x="386199" y="330411"/>
                  </a:cubicBezTo>
                  <a:cubicBezTo>
                    <a:pt x="343694" y="372916"/>
                    <a:pt x="319785" y="430033"/>
                    <a:pt x="319785" y="490470"/>
                  </a:cubicBezTo>
                  <a:cubicBezTo>
                    <a:pt x="319785" y="550907"/>
                    <a:pt x="343030" y="607359"/>
                    <a:pt x="386199" y="650528"/>
                  </a:cubicBezTo>
                  <a:cubicBezTo>
                    <a:pt x="428704" y="693034"/>
                    <a:pt x="485821" y="716943"/>
                    <a:pt x="546258" y="716943"/>
                  </a:cubicBezTo>
                  <a:cubicBezTo>
                    <a:pt x="606695" y="716943"/>
                    <a:pt x="663147" y="693698"/>
                    <a:pt x="706316" y="650528"/>
                  </a:cubicBezTo>
                  <a:cubicBezTo>
                    <a:pt x="748822" y="608023"/>
                    <a:pt x="772731" y="550907"/>
                    <a:pt x="772731" y="490470"/>
                  </a:cubicBezTo>
                  <a:close/>
                  <a:moveTo>
                    <a:pt x="1032411" y="633925"/>
                  </a:moveTo>
                  <a:cubicBezTo>
                    <a:pt x="1032411" y="608687"/>
                    <a:pt x="1011822" y="588763"/>
                    <a:pt x="987249" y="588763"/>
                  </a:cubicBezTo>
                  <a:cubicBezTo>
                    <a:pt x="962012" y="588763"/>
                    <a:pt x="942087" y="609351"/>
                    <a:pt x="942087" y="633925"/>
                  </a:cubicBezTo>
                  <a:cubicBezTo>
                    <a:pt x="942087" y="659162"/>
                    <a:pt x="962676" y="679087"/>
                    <a:pt x="987249" y="679087"/>
                  </a:cubicBezTo>
                  <a:cubicBezTo>
                    <a:pt x="1011822" y="679087"/>
                    <a:pt x="1032411" y="658498"/>
                    <a:pt x="1032411" y="633925"/>
                  </a:cubicBezTo>
                  <a:close/>
                </a:path>
              </a:pathLst>
            </a:custGeom>
            <a:solidFill>
              <a:schemeClr val="bg1"/>
            </a:solidFill>
            <a:ln w="9525" cap="flat">
              <a:noFill/>
              <a:prstDash val="solid"/>
              <a:miter/>
            </a:ln>
          </p:spPr>
          <p:txBody>
            <a:bodyPr rtlCol="0" anchor="ctr"/>
            <a:lstStyle/>
            <a:p>
              <a:endParaRPr lang="en-GB" sz="2262" dirty="0">
                <a:latin typeface="Segoe UI" panose="020B0502040204020203" pitchFamily="34" charset="0"/>
              </a:endParaRPr>
            </a:p>
          </p:txBody>
        </p:sp>
      </p:grpSp>
    </p:spTree>
    <p:extLst>
      <p:ext uri="{BB962C8B-B14F-4D97-AF65-F5344CB8AC3E}">
        <p14:creationId xmlns:p14="http://schemas.microsoft.com/office/powerpoint/2010/main" val="4021349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51CD79-C9D9-9A78-366D-AF2813DCBA55}"/>
              </a:ext>
            </a:extLst>
          </p:cNvPr>
          <p:cNvSpPr/>
          <p:nvPr/>
        </p:nvSpPr>
        <p:spPr>
          <a:xfrm>
            <a:off x="354231" y="360249"/>
            <a:ext cx="6875909" cy="997459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9B099E4-DB86-929D-1850-0EAB6CCD09C5}"/>
              </a:ext>
            </a:extLst>
          </p:cNvPr>
          <p:cNvSpPr txBox="1"/>
          <p:nvPr/>
        </p:nvSpPr>
        <p:spPr>
          <a:xfrm>
            <a:off x="2418785" y="1159457"/>
            <a:ext cx="4671636" cy="646331"/>
          </a:xfrm>
          <a:prstGeom prst="rect">
            <a:avLst/>
          </a:prstGeom>
          <a:noFill/>
        </p:spPr>
        <p:txBody>
          <a:bodyPr wrap="square" rtlCol="0">
            <a:spAutoFit/>
          </a:bodyPr>
          <a:lstStyle/>
          <a:p>
            <a:r>
              <a:rPr lang="en-GB" sz="3600" b="1" dirty="0">
                <a:solidFill>
                  <a:srgbClr val="626262"/>
                </a:solidFill>
                <a:latin typeface="Segoe UI" panose="020B0502040204020203" pitchFamily="34" charset="0"/>
                <a:ea typeface="Segoe UI Black" panose="020B0A02040204020203" pitchFamily="34" charset="0"/>
                <a:cs typeface="Segoe UI" panose="020B0502040204020203" pitchFamily="34" charset="0"/>
              </a:rPr>
              <a:t>24:7 Beacon</a:t>
            </a:r>
          </a:p>
        </p:txBody>
      </p:sp>
      <p:sp>
        <p:nvSpPr>
          <p:cNvPr id="4" name="TextBox 3">
            <a:extLst>
              <a:ext uri="{FF2B5EF4-FFF2-40B4-BE49-F238E27FC236}">
                <a16:creationId xmlns:a16="http://schemas.microsoft.com/office/drawing/2014/main" id="{23787EC5-8275-A9F4-9FCF-BE5BB7324304}"/>
              </a:ext>
            </a:extLst>
          </p:cNvPr>
          <p:cNvSpPr txBox="1"/>
          <p:nvPr/>
        </p:nvSpPr>
        <p:spPr>
          <a:xfrm>
            <a:off x="548283" y="2452488"/>
            <a:ext cx="6542138" cy="7294305"/>
          </a:xfrm>
          <a:prstGeom prst="rect">
            <a:avLst/>
          </a:prstGeom>
          <a:noFill/>
        </p:spPr>
        <p:txBody>
          <a:bodyPr wrap="square" rtlCol="0">
            <a:spAutoFit/>
          </a:bodyPr>
          <a:lstStyle/>
          <a:p>
            <a:r>
              <a:rPr lang="en-US" sz="1800" b="0" i="0" u="none" strike="noStrike" dirty="0">
                <a:solidFill>
                  <a:srgbClr val="626262"/>
                </a:solidFill>
                <a:effectLst/>
                <a:latin typeface="Segoe UI" panose="020B0502040204020203" pitchFamily="34" charset="0"/>
                <a:cs typeface="Segoe UI" panose="020B0502040204020203" pitchFamily="34" charset="0"/>
              </a:rPr>
              <a:t>Loving God, serving our communities, caring for each other, 24:7</a:t>
            </a:r>
          </a:p>
          <a:p>
            <a:endParaRPr lang="en-US" sz="1800" b="0" i="0" u="none" strike="noStrike" dirty="0">
              <a:solidFill>
                <a:srgbClr val="626262"/>
              </a:solidFill>
              <a:effectLst/>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We are called 24:7 Beacon because we want to be living our whole lives to the glory of God, 24 hours a day, 7 days a week! Some verses in the bible that have inspired our name and our purpose are all referenced in Chapters 24 verse 7, or 24:7!</a:t>
            </a:r>
          </a:p>
          <a:p>
            <a:endParaRPr lang="en-US" sz="1800" b="0" i="0" u="none" strike="noStrike" dirty="0">
              <a:solidFill>
                <a:srgbClr val="626262"/>
              </a:solidFill>
              <a:effectLst/>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800" b="0" i="0" u="none" strike="noStrike" dirty="0">
                <a:solidFill>
                  <a:srgbClr val="626262"/>
                </a:solidFill>
                <a:effectLst/>
                <a:latin typeface="Segoe UI" panose="020B0502040204020203" pitchFamily="34" charset="0"/>
                <a:cs typeface="Segoe UI" panose="020B0502040204020203" pitchFamily="34" charset="0"/>
              </a:rPr>
              <a:t>Sure of the gospel (Luke 24:7)</a:t>
            </a:r>
          </a:p>
          <a:p>
            <a:pPr marL="285750" indent="-285750">
              <a:buFont typeface="Arial" panose="020B0604020202020204" pitchFamily="34" charset="0"/>
              <a:buChar char="•"/>
            </a:pPr>
            <a:r>
              <a:rPr lang="en-US" sz="1800" b="0" i="0" u="none" strike="noStrike" dirty="0">
                <a:solidFill>
                  <a:srgbClr val="626262"/>
                </a:solidFill>
                <a:effectLst/>
                <a:latin typeface="Segoe UI" panose="020B0502040204020203" pitchFamily="34" charset="0"/>
                <a:cs typeface="Segoe UI" panose="020B0502040204020203" pitchFamily="34" charset="0"/>
              </a:rPr>
              <a:t>Changed by God (Jeremiah 24:7)</a:t>
            </a:r>
          </a:p>
          <a:p>
            <a:pPr marL="285750" indent="-285750">
              <a:buFont typeface="Arial" panose="020B0604020202020204" pitchFamily="34" charset="0"/>
              <a:buChar char="•"/>
            </a:pPr>
            <a:r>
              <a:rPr lang="en-US" sz="1800" b="0" i="0" u="none" strike="noStrike" dirty="0">
                <a:solidFill>
                  <a:srgbClr val="626262"/>
                </a:solidFill>
                <a:effectLst/>
                <a:latin typeface="Segoe UI" panose="020B0502040204020203" pitchFamily="34" charset="0"/>
                <a:cs typeface="Segoe UI" panose="020B0502040204020203" pitchFamily="34" charset="0"/>
              </a:rPr>
              <a:t>Obeying him (Exodus 24:7)</a:t>
            </a:r>
          </a:p>
          <a:p>
            <a:pPr marL="285750" indent="-285750">
              <a:buFont typeface="Arial" panose="020B0604020202020204" pitchFamily="34" charset="0"/>
              <a:buChar char="•"/>
            </a:pPr>
            <a:r>
              <a:rPr lang="en-US" sz="1800" b="0" i="0" u="none" strike="noStrike" dirty="0">
                <a:solidFill>
                  <a:srgbClr val="626262"/>
                </a:solidFill>
                <a:effectLst/>
                <a:latin typeface="Segoe UI" panose="020B0502040204020203" pitchFamily="34" charset="0"/>
                <a:cs typeface="Segoe UI" panose="020B0502040204020203" pitchFamily="34" charset="0"/>
              </a:rPr>
              <a:t>Living for his glory (Psalm 24:7)</a:t>
            </a:r>
          </a:p>
          <a:p>
            <a:endParaRPr lang="en-US" sz="1800" b="0" i="0" u="none" strike="noStrike" dirty="0">
              <a:solidFill>
                <a:srgbClr val="626262"/>
              </a:solidFill>
              <a:effectLst/>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We currently get together in one of our homes every other Thursday from 7:30-9:30pm during term time, for refreshments and catch-up time, exploring the Bible together and encouraging and praying for one another in our daily lives.</a:t>
            </a:r>
          </a:p>
          <a:p>
            <a:endParaRPr lang="en-US" sz="1800" b="0" i="0" u="none" strike="noStrike" dirty="0">
              <a:solidFill>
                <a:srgbClr val="626262"/>
              </a:solidFill>
              <a:effectLst/>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We are also now ready to get back into our meals and walks together.</a:t>
            </a:r>
          </a:p>
          <a:p>
            <a:endParaRPr lang="en-US" sz="1800" dirty="0">
              <a:solidFill>
                <a:srgbClr val="626262"/>
              </a:solidFill>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Time: Twice monthly on Thursday &amp; monthly on a Sunday afternoon</a:t>
            </a:r>
          </a:p>
          <a:p>
            <a:endParaRPr lang="en-US" sz="1800" b="0" i="0" u="none" strike="noStrike" dirty="0">
              <a:solidFill>
                <a:srgbClr val="626262"/>
              </a:solidFill>
              <a:effectLst/>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Leaders: Jeremy &amp; Debbie Allen or </a:t>
            </a:r>
            <a:r>
              <a:rPr lang="en-US" sz="1800" b="0" i="0" u="none" strike="noStrike" dirty="0" err="1">
                <a:solidFill>
                  <a:srgbClr val="626262"/>
                </a:solidFill>
                <a:effectLst/>
                <a:latin typeface="Segoe UI" panose="020B0502040204020203" pitchFamily="34" charset="0"/>
                <a:cs typeface="Segoe UI" panose="020B0502040204020203" pitchFamily="34" charset="0"/>
              </a:rPr>
              <a:t>Eirian</a:t>
            </a:r>
            <a:r>
              <a:rPr lang="en-US" sz="1800" b="0" i="0" u="none" strike="noStrike" dirty="0">
                <a:solidFill>
                  <a:srgbClr val="626262"/>
                </a:solidFill>
                <a:effectLst/>
                <a:latin typeface="Segoe UI" panose="020B0502040204020203" pitchFamily="34" charset="0"/>
                <a:cs typeface="Segoe UI" panose="020B0502040204020203" pitchFamily="34" charset="0"/>
              </a:rPr>
              <a:t> Rees Jones</a:t>
            </a:r>
          </a:p>
        </p:txBody>
      </p:sp>
      <p:grpSp>
        <p:nvGrpSpPr>
          <p:cNvPr id="5" name="Group 4">
            <a:extLst>
              <a:ext uri="{FF2B5EF4-FFF2-40B4-BE49-F238E27FC236}">
                <a16:creationId xmlns:a16="http://schemas.microsoft.com/office/drawing/2014/main" id="{1CFBDBF1-2B7D-D617-5CCD-8818245E13B7}"/>
              </a:ext>
            </a:extLst>
          </p:cNvPr>
          <p:cNvGrpSpPr>
            <a:grpSpLocks noChangeAspect="1"/>
          </p:cNvGrpSpPr>
          <p:nvPr/>
        </p:nvGrpSpPr>
        <p:grpSpPr>
          <a:xfrm>
            <a:off x="693580" y="689880"/>
            <a:ext cx="1585487" cy="1585487"/>
            <a:chOff x="506939" y="1945442"/>
            <a:chExt cx="900000" cy="900000"/>
          </a:xfrm>
          <a:solidFill>
            <a:schemeClr val="tx2"/>
          </a:solidFill>
        </p:grpSpPr>
        <p:sp>
          <p:nvSpPr>
            <p:cNvPr id="6" name="Oval 5">
              <a:extLst>
                <a:ext uri="{FF2B5EF4-FFF2-40B4-BE49-F238E27FC236}">
                  <a16:creationId xmlns:a16="http://schemas.microsoft.com/office/drawing/2014/main" id="{EA41A1BB-84EB-FC8C-A2D1-8A497BF6816D}"/>
                </a:ext>
              </a:extLst>
            </p:cNvPr>
            <p:cNvSpPr>
              <a:spLocks noChangeAspect="1"/>
            </p:cNvSpPr>
            <p:nvPr/>
          </p:nvSpPr>
          <p:spPr>
            <a:xfrm>
              <a:off x="506939" y="1945442"/>
              <a:ext cx="900000" cy="900000"/>
            </a:xfrm>
            <a:prstGeom prst="ellipse">
              <a:avLst/>
            </a:prstGeom>
            <a:solidFill>
              <a:srgbClr val="34BDE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50900" rtlCol="0" anchor="b" anchorCtr="0"/>
            <a:lstStyle/>
            <a:p>
              <a:pPr algn="ctr">
                <a:lnSpc>
                  <a:spcPct val="95000"/>
                </a:lnSpc>
              </a:pPr>
              <a:endParaRPr lang="en-GB" sz="1979" b="1" spc="-17" dirty="0">
                <a:solidFill>
                  <a:schemeClr val="tx2"/>
                </a:solidFill>
                <a:latin typeface="Segoe UI" panose="020B0502040204020203" pitchFamily="34" charset="0"/>
              </a:endParaRPr>
            </a:p>
          </p:txBody>
        </p:sp>
        <p:sp>
          <p:nvSpPr>
            <p:cNvPr id="7" name="Freeform: Shape 6">
              <a:extLst>
                <a:ext uri="{FF2B5EF4-FFF2-40B4-BE49-F238E27FC236}">
                  <a16:creationId xmlns:a16="http://schemas.microsoft.com/office/drawing/2014/main" id="{82B080DF-B9D0-70FD-67E7-DE0A6FA92657}"/>
                </a:ext>
              </a:extLst>
            </p:cNvPr>
            <p:cNvSpPr>
              <a:spLocks noChangeAspect="1"/>
            </p:cNvSpPr>
            <p:nvPr/>
          </p:nvSpPr>
          <p:spPr>
            <a:xfrm>
              <a:off x="686939" y="2133672"/>
              <a:ext cx="540000" cy="523539"/>
            </a:xfrm>
            <a:custGeom>
              <a:avLst/>
              <a:gdLst>
                <a:gd name="connsiteX0" fmla="*/ 83350 w 1089194"/>
                <a:gd name="connsiteY0" fmla="*/ 347679 h 1055987"/>
                <a:gd name="connsiteX1" fmla="*/ 105931 w 1089194"/>
                <a:gd name="connsiteY1" fmla="*/ 325098 h 1055987"/>
                <a:gd name="connsiteX2" fmla="*/ 128512 w 1089194"/>
                <a:gd name="connsiteY2" fmla="*/ 347679 h 1055987"/>
                <a:gd name="connsiteX3" fmla="*/ 105931 w 1089194"/>
                <a:gd name="connsiteY3" fmla="*/ 370260 h 1055987"/>
                <a:gd name="connsiteX4" fmla="*/ 83350 w 1089194"/>
                <a:gd name="connsiteY4" fmla="*/ 347679 h 1055987"/>
                <a:gd name="connsiteX5" fmla="*/ 546258 w 1089194"/>
                <a:gd name="connsiteY5" fmla="*/ 50143 h 1055987"/>
                <a:gd name="connsiteX6" fmla="*/ 568839 w 1089194"/>
                <a:gd name="connsiteY6" fmla="*/ 27562 h 1055987"/>
                <a:gd name="connsiteX7" fmla="*/ 546258 w 1089194"/>
                <a:gd name="connsiteY7" fmla="*/ 4981 h 1055987"/>
                <a:gd name="connsiteX8" fmla="*/ 523677 w 1089194"/>
                <a:gd name="connsiteY8" fmla="*/ 27562 h 1055987"/>
                <a:gd name="connsiteX9" fmla="*/ 546258 w 1089194"/>
                <a:gd name="connsiteY9" fmla="*/ 50143 h 1055987"/>
                <a:gd name="connsiteX10" fmla="*/ 987249 w 1089194"/>
                <a:gd name="connsiteY10" fmla="*/ 370260 h 1055987"/>
                <a:gd name="connsiteX11" fmla="*/ 1009830 w 1089194"/>
                <a:gd name="connsiteY11" fmla="*/ 347679 h 1055987"/>
                <a:gd name="connsiteX12" fmla="*/ 987249 w 1089194"/>
                <a:gd name="connsiteY12" fmla="*/ 325098 h 1055987"/>
                <a:gd name="connsiteX13" fmla="*/ 964668 w 1089194"/>
                <a:gd name="connsiteY13" fmla="*/ 347679 h 1055987"/>
                <a:gd name="connsiteX14" fmla="*/ 987249 w 1089194"/>
                <a:gd name="connsiteY14" fmla="*/ 370260 h 1055987"/>
                <a:gd name="connsiteX15" fmla="*/ 274623 w 1089194"/>
                <a:gd name="connsiteY15" fmla="*/ 843130 h 1055987"/>
                <a:gd name="connsiteX16" fmla="*/ 252042 w 1089194"/>
                <a:gd name="connsiteY16" fmla="*/ 865711 h 1055987"/>
                <a:gd name="connsiteX17" fmla="*/ 274623 w 1089194"/>
                <a:gd name="connsiteY17" fmla="*/ 888292 h 1055987"/>
                <a:gd name="connsiteX18" fmla="*/ 297204 w 1089194"/>
                <a:gd name="connsiteY18" fmla="*/ 865711 h 1055987"/>
                <a:gd name="connsiteX19" fmla="*/ 274623 w 1089194"/>
                <a:gd name="connsiteY19" fmla="*/ 843130 h 1055987"/>
                <a:gd name="connsiteX20" fmla="*/ 818557 w 1089194"/>
                <a:gd name="connsiteY20" fmla="*/ 843130 h 1055987"/>
                <a:gd name="connsiteX21" fmla="*/ 795976 w 1089194"/>
                <a:gd name="connsiteY21" fmla="*/ 865711 h 1055987"/>
                <a:gd name="connsiteX22" fmla="*/ 818557 w 1089194"/>
                <a:gd name="connsiteY22" fmla="*/ 888292 h 1055987"/>
                <a:gd name="connsiteX23" fmla="*/ 841137 w 1089194"/>
                <a:gd name="connsiteY23" fmla="*/ 865711 h 1055987"/>
                <a:gd name="connsiteX24" fmla="*/ 818557 w 1089194"/>
                <a:gd name="connsiteY24" fmla="*/ 843130 h 1055987"/>
                <a:gd name="connsiteX25" fmla="*/ 1088863 w 1089194"/>
                <a:gd name="connsiteY25" fmla="*/ 633925 h 1055987"/>
                <a:gd name="connsiteX26" fmla="*/ 987249 w 1089194"/>
                <a:gd name="connsiteY26" fmla="*/ 735539 h 1055987"/>
                <a:gd name="connsiteX27" fmla="*/ 885635 w 1089194"/>
                <a:gd name="connsiteY27" fmla="*/ 633925 h 1055987"/>
                <a:gd name="connsiteX28" fmla="*/ 885635 w 1089194"/>
                <a:gd name="connsiteY28" fmla="*/ 630604 h 1055987"/>
                <a:gd name="connsiteX29" fmla="*/ 805274 w 1089194"/>
                <a:gd name="connsiteY29" fmla="*/ 604702 h 1055987"/>
                <a:gd name="connsiteX30" fmla="*/ 734875 w 1089194"/>
                <a:gd name="connsiteY30" fmla="*/ 701667 h 1055987"/>
                <a:gd name="connsiteX31" fmla="*/ 753471 w 1089194"/>
                <a:gd name="connsiteY31" fmla="*/ 726905 h 1055987"/>
                <a:gd name="connsiteX32" fmla="*/ 759448 w 1089194"/>
                <a:gd name="connsiteY32" fmla="*/ 726905 h 1055987"/>
                <a:gd name="connsiteX33" fmla="*/ 815900 w 1089194"/>
                <a:gd name="connsiteY33" fmla="*/ 783357 h 1055987"/>
                <a:gd name="connsiteX34" fmla="*/ 759448 w 1089194"/>
                <a:gd name="connsiteY34" fmla="*/ 839809 h 1055987"/>
                <a:gd name="connsiteX35" fmla="*/ 702996 w 1089194"/>
                <a:gd name="connsiteY35" fmla="*/ 783357 h 1055987"/>
                <a:gd name="connsiteX36" fmla="*/ 707645 w 1089194"/>
                <a:gd name="connsiteY36" fmla="*/ 760112 h 1055987"/>
                <a:gd name="connsiteX37" fmla="*/ 689049 w 1089194"/>
                <a:gd name="connsiteY37" fmla="*/ 734875 h 1055987"/>
                <a:gd name="connsiteX38" fmla="*/ 574816 w 1089194"/>
                <a:gd name="connsiteY38" fmla="*/ 772067 h 1055987"/>
                <a:gd name="connsiteX39" fmla="*/ 574816 w 1089194"/>
                <a:gd name="connsiteY39" fmla="*/ 856413 h 1055987"/>
                <a:gd name="connsiteX40" fmla="*/ 648536 w 1089194"/>
                <a:gd name="connsiteY40" fmla="*/ 954042 h 1055987"/>
                <a:gd name="connsiteX41" fmla="*/ 546922 w 1089194"/>
                <a:gd name="connsiteY41" fmla="*/ 1055656 h 1055987"/>
                <a:gd name="connsiteX42" fmla="*/ 445308 w 1089194"/>
                <a:gd name="connsiteY42" fmla="*/ 954042 h 1055987"/>
                <a:gd name="connsiteX43" fmla="*/ 519028 w 1089194"/>
                <a:gd name="connsiteY43" fmla="*/ 856413 h 1055987"/>
                <a:gd name="connsiteX44" fmla="*/ 519028 w 1089194"/>
                <a:gd name="connsiteY44" fmla="*/ 772067 h 1055987"/>
                <a:gd name="connsiteX45" fmla="*/ 404795 w 1089194"/>
                <a:gd name="connsiteY45" fmla="*/ 734875 h 1055987"/>
                <a:gd name="connsiteX46" fmla="*/ 386199 w 1089194"/>
                <a:gd name="connsiteY46" fmla="*/ 760112 h 1055987"/>
                <a:gd name="connsiteX47" fmla="*/ 390848 w 1089194"/>
                <a:gd name="connsiteY47" fmla="*/ 783357 h 1055987"/>
                <a:gd name="connsiteX48" fmla="*/ 334396 w 1089194"/>
                <a:gd name="connsiteY48" fmla="*/ 839809 h 1055987"/>
                <a:gd name="connsiteX49" fmla="*/ 277944 w 1089194"/>
                <a:gd name="connsiteY49" fmla="*/ 783357 h 1055987"/>
                <a:gd name="connsiteX50" fmla="*/ 334396 w 1089194"/>
                <a:gd name="connsiteY50" fmla="*/ 726905 h 1055987"/>
                <a:gd name="connsiteX51" fmla="*/ 340373 w 1089194"/>
                <a:gd name="connsiteY51" fmla="*/ 726905 h 1055987"/>
                <a:gd name="connsiteX52" fmla="*/ 358969 w 1089194"/>
                <a:gd name="connsiteY52" fmla="*/ 701667 h 1055987"/>
                <a:gd name="connsiteX53" fmla="*/ 288570 w 1089194"/>
                <a:gd name="connsiteY53" fmla="*/ 604702 h 1055987"/>
                <a:gd name="connsiteX54" fmla="*/ 208209 w 1089194"/>
                <a:gd name="connsiteY54" fmla="*/ 630604 h 1055987"/>
                <a:gd name="connsiteX55" fmla="*/ 208209 w 1089194"/>
                <a:gd name="connsiteY55" fmla="*/ 633925 h 1055987"/>
                <a:gd name="connsiteX56" fmla="*/ 106595 w 1089194"/>
                <a:gd name="connsiteY56" fmla="*/ 735539 h 1055987"/>
                <a:gd name="connsiteX57" fmla="*/ 4981 w 1089194"/>
                <a:gd name="connsiteY57" fmla="*/ 633925 h 1055987"/>
                <a:gd name="connsiteX58" fmla="*/ 106595 w 1089194"/>
                <a:gd name="connsiteY58" fmla="*/ 532311 h 1055987"/>
                <a:gd name="connsiteX59" fmla="*/ 190941 w 1089194"/>
                <a:gd name="connsiteY59" fmla="*/ 576808 h 1055987"/>
                <a:gd name="connsiteX60" fmla="*/ 271303 w 1089194"/>
                <a:gd name="connsiteY60" fmla="*/ 550907 h 1055987"/>
                <a:gd name="connsiteX61" fmla="*/ 264661 w 1089194"/>
                <a:gd name="connsiteY61" fmla="*/ 491134 h 1055987"/>
                <a:gd name="connsiteX62" fmla="*/ 271303 w 1089194"/>
                <a:gd name="connsiteY62" fmla="*/ 431361 h 1055987"/>
                <a:gd name="connsiteX63" fmla="*/ 241416 w 1089194"/>
                <a:gd name="connsiteY63" fmla="*/ 421399 h 1055987"/>
                <a:gd name="connsiteX64" fmla="*/ 203560 w 1089194"/>
                <a:gd name="connsiteY64" fmla="*/ 436010 h 1055987"/>
                <a:gd name="connsiteX65" fmla="*/ 147108 w 1089194"/>
                <a:gd name="connsiteY65" fmla="*/ 379558 h 1055987"/>
                <a:gd name="connsiteX66" fmla="*/ 203560 w 1089194"/>
                <a:gd name="connsiteY66" fmla="*/ 323106 h 1055987"/>
                <a:gd name="connsiteX67" fmla="*/ 258684 w 1089194"/>
                <a:gd name="connsiteY67" fmla="*/ 367603 h 1055987"/>
                <a:gd name="connsiteX68" fmla="*/ 288570 w 1089194"/>
                <a:gd name="connsiteY68" fmla="*/ 377565 h 1055987"/>
                <a:gd name="connsiteX69" fmla="*/ 358969 w 1089194"/>
                <a:gd name="connsiteY69" fmla="*/ 280601 h 1055987"/>
                <a:gd name="connsiteX70" fmla="*/ 309159 w 1089194"/>
                <a:gd name="connsiteY70" fmla="*/ 211530 h 1055987"/>
                <a:gd name="connsiteX71" fmla="*/ 274623 w 1089194"/>
                <a:gd name="connsiteY71" fmla="*/ 217507 h 1055987"/>
                <a:gd name="connsiteX72" fmla="*/ 173009 w 1089194"/>
                <a:gd name="connsiteY72" fmla="*/ 115893 h 1055987"/>
                <a:gd name="connsiteX73" fmla="*/ 274623 w 1089194"/>
                <a:gd name="connsiteY73" fmla="*/ 14279 h 1055987"/>
                <a:gd name="connsiteX74" fmla="*/ 376237 w 1089194"/>
                <a:gd name="connsiteY74" fmla="*/ 115893 h 1055987"/>
                <a:gd name="connsiteX75" fmla="*/ 354985 w 1089194"/>
                <a:gd name="connsiteY75" fmla="*/ 178322 h 1055987"/>
                <a:gd name="connsiteX76" fmla="*/ 404795 w 1089194"/>
                <a:gd name="connsiteY76" fmla="*/ 246729 h 1055987"/>
                <a:gd name="connsiteX77" fmla="*/ 519028 w 1089194"/>
                <a:gd name="connsiteY77" fmla="*/ 209537 h 1055987"/>
                <a:gd name="connsiteX78" fmla="*/ 519028 w 1089194"/>
                <a:gd name="connsiteY78" fmla="*/ 178322 h 1055987"/>
                <a:gd name="connsiteX79" fmla="*/ 490470 w 1089194"/>
                <a:gd name="connsiteY79" fmla="*/ 129176 h 1055987"/>
                <a:gd name="connsiteX80" fmla="*/ 546922 w 1089194"/>
                <a:gd name="connsiteY80" fmla="*/ 72724 h 1055987"/>
                <a:gd name="connsiteX81" fmla="*/ 603374 w 1089194"/>
                <a:gd name="connsiteY81" fmla="*/ 129176 h 1055987"/>
                <a:gd name="connsiteX82" fmla="*/ 574816 w 1089194"/>
                <a:gd name="connsiteY82" fmla="*/ 178322 h 1055987"/>
                <a:gd name="connsiteX83" fmla="*/ 574816 w 1089194"/>
                <a:gd name="connsiteY83" fmla="*/ 210201 h 1055987"/>
                <a:gd name="connsiteX84" fmla="*/ 689049 w 1089194"/>
                <a:gd name="connsiteY84" fmla="*/ 247393 h 1055987"/>
                <a:gd name="connsiteX85" fmla="*/ 738859 w 1089194"/>
                <a:gd name="connsiteY85" fmla="*/ 178987 h 1055987"/>
                <a:gd name="connsiteX86" fmla="*/ 717607 w 1089194"/>
                <a:gd name="connsiteY86" fmla="*/ 116557 h 1055987"/>
                <a:gd name="connsiteX87" fmla="*/ 819221 w 1089194"/>
                <a:gd name="connsiteY87" fmla="*/ 14943 h 1055987"/>
                <a:gd name="connsiteX88" fmla="*/ 920835 w 1089194"/>
                <a:gd name="connsiteY88" fmla="*/ 116557 h 1055987"/>
                <a:gd name="connsiteX89" fmla="*/ 819221 w 1089194"/>
                <a:gd name="connsiteY89" fmla="*/ 218171 h 1055987"/>
                <a:gd name="connsiteX90" fmla="*/ 784685 w 1089194"/>
                <a:gd name="connsiteY90" fmla="*/ 212194 h 1055987"/>
                <a:gd name="connsiteX91" fmla="*/ 734875 w 1089194"/>
                <a:gd name="connsiteY91" fmla="*/ 280601 h 1055987"/>
                <a:gd name="connsiteX92" fmla="*/ 805274 w 1089194"/>
                <a:gd name="connsiteY92" fmla="*/ 377565 h 1055987"/>
                <a:gd name="connsiteX93" fmla="*/ 835160 w 1089194"/>
                <a:gd name="connsiteY93" fmla="*/ 367603 h 1055987"/>
                <a:gd name="connsiteX94" fmla="*/ 890284 w 1089194"/>
                <a:gd name="connsiteY94" fmla="*/ 323106 h 1055987"/>
                <a:gd name="connsiteX95" fmla="*/ 946736 w 1089194"/>
                <a:gd name="connsiteY95" fmla="*/ 379558 h 1055987"/>
                <a:gd name="connsiteX96" fmla="*/ 890284 w 1089194"/>
                <a:gd name="connsiteY96" fmla="*/ 436010 h 1055987"/>
                <a:gd name="connsiteX97" fmla="*/ 852428 w 1089194"/>
                <a:gd name="connsiteY97" fmla="*/ 421399 h 1055987"/>
                <a:gd name="connsiteX98" fmla="*/ 822542 w 1089194"/>
                <a:gd name="connsiteY98" fmla="*/ 431361 h 1055987"/>
                <a:gd name="connsiteX99" fmla="*/ 829183 w 1089194"/>
                <a:gd name="connsiteY99" fmla="*/ 491134 h 1055987"/>
                <a:gd name="connsiteX100" fmla="*/ 822542 w 1089194"/>
                <a:gd name="connsiteY100" fmla="*/ 550907 h 1055987"/>
                <a:gd name="connsiteX101" fmla="*/ 902903 w 1089194"/>
                <a:gd name="connsiteY101" fmla="*/ 576808 h 1055987"/>
                <a:gd name="connsiteX102" fmla="*/ 987249 w 1089194"/>
                <a:gd name="connsiteY102" fmla="*/ 532311 h 1055987"/>
                <a:gd name="connsiteX103" fmla="*/ 1088863 w 1089194"/>
                <a:gd name="connsiteY103" fmla="*/ 633925 h 1055987"/>
                <a:gd name="connsiteX104" fmla="*/ 773395 w 1089194"/>
                <a:gd name="connsiteY104" fmla="*/ 115893 h 1055987"/>
                <a:gd name="connsiteX105" fmla="*/ 818557 w 1089194"/>
                <a:gd name="connsiteY105" fmla="*/ 161055 h 1055987"/>
                <a:gd name="connsiteX106" fmla="*/ 863718 w 1089194"/>
                <a:gd name="connsiteY106" fmla="*/ 115893 h 1055987"/>
                <a:gd name="connsiteX107" fmla="*/ 818557 w 1089194"/>
                <a:gd name="connsiteY107" fmla="*/ 70731 h 1055987"/>
                <a:gd name="connsiteX108" fmla="*/ 773395 w 1089194"/>
                <a:gd name="connsiteY108" fmla="*/ 115893 h 1055987"/>
                <a:gd name="connsiteX109" fmla="*/ 319785 w 1089194"/>
                <a:gd name="connsiteY109" fmla="*/ 115893 h 1055987"/>
                <a:gd name="connsiteX110" fmla="*/ 274623 w 1089194"/>
                <a:gd name="connsiteY110" fmla="*/ 70731 h 1055987"/>
                <a:gd name="connsiteX111" fmla="*/ 229461 w 1089194"/>
                <a:gd name="connsiteY111" fmla="*/ 115893 h 1055987"/>
                <a:gd name="connsiteX112" fmla="*/ 274623 w 1089194"/>
                <a:gd name="connsiteY112" fmla="*/ 161055 h 1055987"/>
                <a:gd name="connsiteX113" fmla="*/ 319785 w 1089194"/>
                <a:gd name="connsiteY113" fmla="*/ 115893 h 1055987"/>
                <a:gd name="connsiteX114" fmla="*/ 151093 w 1089194"/>
                <a:gd name="connsiteY114" fmla="*/ 633925 h 1055987"/>
                <a:gd name="connsiteX115" fmla="*/ 105931 w 1089194"/>
                <a:gd name="connsiteY115" fmla="*/ 588763 h 1055987"/>
                <a:gd name="connsiteX116" fmla="*/ 60769 w 1089194"/>
                <a:gd name="connsiteY116" fmla="*/ 633925 h 1055987"/>
                <a:gd name="connsiteX117" fmla="*/ 105931 w 1089194"/>
                <a:gd name="connsiteY117" fmla="*/ 679087 h 1055987"/>
                <a:gd name="connsiteX118" fmla="*/ 151093 w 1089194"/>
                <a:gd name="connsiteY118" fmla="*/ 633925 h 1055987"/>
                <a:gd name="connsiteX119" fmla="*/ 546258 w 1089194"/>
                <a:gd name="connsiteY119" fmla="*/ 908880 h 1055987"/>
                <a:gd name="connsiteX120" fmla="*/ 501096 w 1089194"/>
                <a:gd name="connsiteY120" fmla="*/ 954042 h 1055987"/>
                <a:gd name="connsiteX121" fmla="*/ 546258 w 1089194"/>
                <a:gd name="connsiteY121" fmla="*/ 999204 h 1055987"/>
                <a:gd name="connsiteX122" fmla="*/ 591420 w 1089194"/>
                <a:gd name="connsiteY122" fmla="*/ 954042 h 1055987"/>
                <a:gd name="connsiteX123" fmla="*/ 546258 w 1089194"/>
                <a:gd name="connsiteY123" fmla="*/ 908880 h 1055987"/>
                <a:gd name="connsiteX124" fmla="*/ 772731 w 1089194"/>
                <a:gd name="connsiteY124" fmla="*/ 490470 h 1055987"/>
                <a:gd name="connsiteX125" fmla="*/ 706316 w 1089194"/>
                <a:gd name="connsiteY125" fmla="*/ 330411 h 1055987"/>
                <a:gd name="connsiteX126" fmla="*/ 546258 w 1089194"/>
                <a:gd name="connsiteY126" fmla="*/ 263997 h 1055987"/>
                <a:gd name="connsiteX127" fmla="*/ 386199 w 1089194"/>
                <a:gd name="connsiteY127" fmla="*/ 330411 h 1055987"/>
                <a:gd name="connsiteX128" fmla="*/ 319785 w 1089194"/>
                <a:gd name="connsiteY128" fmla="*/ 490470 h 1055987"/>
                <a:gd name="connsiteX129" fmla="*/ 386199 w 1089194"/>
                <a:gd name="connsiteY129" fmla="*/ 650528 h 1055987"/>
                <a:gd name="connsiteX130" fmla="*/ 546258 w 1089194"/>
                <a:gd name="connsiteY130" fmla="*/ 716943 h 1055987"/>
                <a:gd name="connsiteX131" fmla="*/ 706316 w 1089194"/>
                <a:gd name="connsiteY131" fmla="*/ 650528 h 1055987"/>
                <a:gd name="connsiteX132" fmla="*/ 772731 w 1089194"/>
                <a:gd name="connsiteY132" fmla="*/ 490470 h 1055987"/>
                <a:gd name="connsiteX133" fmla="*/ 1032411 w 1089194"/>
                <a:gd name="connsiteY133" fmla="*/ 633925 h 1055987"/>
                <a:gd name="connsiteX134" fmla="*/ 987249 w 1089194"/>
                <a:gd name="connsiteY134" fmla="*/ 588763 h 1055987"/>
                <a:gd name="connsiteX135" fmla="*/ 942087 w 1089194"/>
                <a:gd name="connsiteY135" fmla="*/ 633925 h 1055987"/>
                <a:gd name="connsiteX136" fmla="*/ 987249 w 1089194"/>
                <a:gd name="connsiteY136" fmla="*/ 679087 h 1055987"/>
                <a:gd name="connsiteX137" fmla="*/ 1032411 w 1089194"/>
                <a:gd name="connsiteY137" fmla="*/ 633925 h 105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89194" h="1055987">
                  <a:moveTo>
                    <a:pt x="83350" y="347679"/>
                  </a:moveTo>
                  <a:cubicBezTo>
                    <a:pt x="83350" y="335060"/>
                    <a:pt x="93312" y="325098"/>
                    <a:pt x="105931" y="325098"/>
                  </a:cubicBezTo>
                  <a:cubicBezTo>
                    <a:pt x="118550" y="325098"/>
                    <a:pt x="128512" y="335060"/>
                    <a:pt x="128512" y="347679"/>
                  </a:cubicBezTo>
                  <a:cubicBezTo>
                    <a:pt x="128512" y="360298"/>
                    <a:pt x="118550" y="370260"/>
                    <a:pt x="105931" y="370260"/>
                  </a:cubicBezTo>
                  <a:cubicBezTo>
                    <a:pt x="93312" y="370260"/>
                    <a:pt x="83350" y="360298"/>
                    <a:pt x="83350" y="347679"/>
                  </a:cubicBezTo>
                  <a:close/>
                  <a:moveTo>
                    <a:pt x="546258" y="50143"/>
                  </a:moveTo>
                  <a:cubicBezTo>
                    <a:pt x="558877" y="50143"/>
                    <a:pt x="568839" y="40181"/>
                    <a:pt x="568839" y="27562"/>
                  </a:cubicBezTo>
                  <a:cubicBezTo>
                    <a:pt x="568839" y="14943"/>
                    <a:pt x="558877" y="4981"/>
                    <a:pt x="546258" y="4981"/>
                  </a:cubicBezTo>
                  <a:cubicBezTo>
                    <a:pt x="533639" y="4981"/>
                    <a:pt x="523677" y="14943"/>
                    <a:pt x="523677" y="27562"/>
                  </a:cubicBezTo>
                  <a:cubicBezTo>
                    <a:pt x="523677" y="40181"/>
                    <a:pt x="534303" y="50143"/>
                    <a:pt x="546258" y="50143"/>
                  </a:cubicBezTo>
                  <a:close/>
                  <a:moveTo>
                    <a:pt x="987249" y="370260"/>
                  </a:moveTo>
                  <a:cubicBezTo>
                    <a:pt x="999868" y="370260"/>
                    <a:pt x="1009830" y="360298"/>
                    <a:pt x="1009830" y="347679"/>
                  </a:cubicBezTo>
                  <a:cubicBezTo>
                    <a:pt x="1009830" y="335060"/>
                    <a:pt x="999868" y="325098"/>
                    <a:pt x="987249" y="325098"/>
                  </a:cubicBezTo>
                  <a:cubicBezTo>
                    <a:pt x="974630" y="325098"/>
                    <a:pt x="964668" y="335060"/>
                    <a:pt x="964668" y="347679"/>
                  </a:cubicBezTo>
                  <a:cubicBezTo>
                    <a:pt x="964668" y="360298"/>
                    <a:pt x="974630" y="370260"/>
                    <a:pt x="987249" y="370260"/>
                  </a:cubicBezTo>
                  <a:close/>
                  <a:moveTo>
                    <a:pt x="274623" y="843130"/>
                  </a:moveTo>
                  <a:cubicBezTo>
                    <a:pt x="262005" y="843130"/>
                    <a:pt x="252042" y="853092"/>
                    <a:pt x="252042" y="865711"/>
                  </a:cubicBezTo>
                  <a:cubicBezTo>
                    <a:pt x="252042" y="878329"/>
                    <a:pt x="262005" y="888292"/>
                    <a:pt x="274623" y="888292"/>
                  </a:cubicBezTo>
                  <a:cubicBezTo>
                    <a:pt x="287242" y="888292"/>
                    <a:pt x="297204" y="878329"/>
                    <a:pt x="297204" y="865711"/>
                  </a:cubicBezTo>
                  <a:cubicBezTo>
                    <a:pt x="297204" y="853092"/>
                    <a:pt x="286578" y="843130"/>
                    <a:pt x="274623" y="843130"/>
                  </a:cubicBezTo>
                  <a:close/>
                  <a:moveTo>
                    <a:pt x="818557" y="843130"/>
                  </a:moveTo>
                  <a:cubicBezTo>
                    <a:pt x="805938" y="843130"/>
                    <a:pt x="795976" y="853092"/>
                    <a:pt x="795976" y="865711"/>
                  </a:cubicBezTo>
                  <a:cubicBezTo>
                    <a:pt x="795976" y="878329"/>
                    <a:pt x="805938" y="888292"/>
                    <a:pt x="818557" y="888292"/>
                  </a:cubicBezTo>
                  <a:cubicBezTo>
                    <a:pt x="831175" y="888292"/>
                    <a:pt x="841137" y="878329"/>
                    <a:pt x="841137" y="865711"/>
                  </a:cubicBezTo>
                  <a:cubicBezTo>
                    <a:pt x="841137" y="853092"/>
                    <a:pt x="831175" y="843130"/>
                    <a:pt x="818557" y="843130"/>
                  </a:cubicBezTo>
                  <a:close/>
                  <a:moveTo>
                    <a:pt x="1088863" y="633925"/>
                  </a:moveTo>
                  <a:cubicBezTo>
                    <a:pt x="1088863" y="690377"/>
                    <a:pt x="1043037" y="735539"/>
                    <a:pt x="987249" y="735539"/>
                  </a:cubicBezTo>
                  <a:cubicBezTo>
                    <a:pt x="930797" y="735539"/>
                    <a:pt x="885635" y="689713"/>
                    <a:pt x="885635" y="633925"/>
                  </a:cubicBezTo>
                  <a:cubicBezTo>
                    <a:pt x="885635" y="632596"/>
                    <a:pt x="885635" y="631932"/>
                    <a:pt x="885635" y="630604"/>
                  </a:cubicBezTo>
                  <a:lnTo>
                    <a:pt x="805274" y="604702"/>
                  </a:lnTo>
                  <a:cubicBezTo>
                    <a:pt x="788670" y="641895"/>
                    <a:pt x="764761" y="675102"/>
                    <a:pt x="734875" y="701667"/>
                  </a:cubicBezTo>
                  <a:lnTo>
                    <a:pt x="753471" y="726905"/>
                  </a:lnTo>
                  <a:cubicBezTo>
                    <a:pt x="755463" y="726905"/>
                    <a:pt x="757455" y="726905"/>
                    <a:pt x="759448" y="726905"/>
                  </a:cubicBezTo>
                  <a:cubicBezTo>
                    <a:pt x="790663" y="726905"/>
                    <a:pt x="815900" y="752142"/>
                    <a:pt x="815900" y="783357"/>
                  </a:cubicBezTo>
                  <a:cubicBezTo>
                    <a:pt x="815900" y="814572"/>
                    <a:pt x="790663" y="839809"/>
                    <a:pt x="759448" y="839809"/>
                  </a:cubicBezTo>
                  <a:cubicBezTo>
                    <a:pt x="728233" y="839809"/>
                    <a:pt x="702996" y="814572"/>
                    <a:pt x="702996" y="783357"/>
                  </a:cubicBezTo>
                  <a:cubicBezTo>
                    <a:pt x="702996" y="775387"/>
                    <a:pt x="704988" y="767418"/>
                    <a:pt x="707645" y="760112"/>
                  </a:cubicBezTo>
                  <a:lnTo>
                    <a:pt x="689049" y="734875"/>
                  </a:lnTo>
                  <a:cubicBezTo>
                    <a:pt x="655177" y="754799"/>
                    <a:pt x="615993" y="768082"/>
                    <a:pt x="574816" y="772067"/>
                  </a:cubicBezTo>
                  <a:lnTo>
                    <a:pt x="574816" y="856413"/>
                  </a:lnTo>
                  <a:cubicBezTo>
                    <a:pt x="617321" y="868367"/>
                    <a:pt x="648536" y="907552"/>
                    <a:pt x="648536" y="954042"/>
                  </a:cubicBezTo>
                  <a:cubicBezTo>
                    <a:pt x="648536" y="1010494"/>
                    <a:pt x="602710" y="1055656"/>
                    <a:pt x="546922" y="1055656"/>
                  </a:cubicBezTo>
                  <a:cubicBezTo>
                    <a:pt x="490470" y="1055656"/>
                    <a:pt x="445308" y="1009830"/>
                    <a:pt x="445308" y="954042"/>
                  </a:cubicBezTo>
                  <a:cubicBezTo>
                    <a:pt x="445308" y="907552"/>
                    <a:pt x="476523" y="868367"/>
                    <a:pt x="519028" y="856413"/>
                  </a:cubicBezTo>
                  <a:lnTo>
                    <a:pt x="519028" y="772067"/>
                  </a:lnTo>
                  <a:cubicBezTo>
                    <a:pt x="477851" y="768082"/>
                    <a:pt x="439331" y="754799"/>
                    <a:pt x="404795" y="734875"/>
                  </a:cubicBezTo>
                  <a:lnTo>
                    <a:pt x="386199" y="760112"/>
                  </a:lnTo>
                  <a:cubicBezTo>
                    <a:pt x="389520" y="767418"/>
                    <a:pt x="390848" y="774723"/>
                    <a:pt x="390848" y="783357"/>
                  </a:cubicBezTo>
                  <a:cubicBezTo>
                    <a:pt x="390848" y="814572"/>
                    <a:pt x="365611" y="839809"/>
                    <a:pt x="334396" y="839809"/>
                  </a:cubicBezTo>
                  <a:cubicBezTo>
                    <a:pt x="303181" y="839809"/>
                    <a:pt x="277944" y="814572"/>
                    <a:pt x="277944" y="783357"/>
                  </a:cubicBezTo>
                  <a:cubicBezTo>
                    <a:pt x="277944" y="752142"/>
                    <a:pt x="303181" y="726905"/>
                    <a:pt x="334396" y="726905"/>
                  </a:cubicBezTo>
                  <a:cubicBezTo>
                    <a:pt x="336389" y="726905"/>
                    <a:pt x="338381" y="726905"/>
                    <a:pt x="340373" y="726905"/>
                  </a:cubicBezTo>
                  <a:lnTo>
                    <a:pt x="358969" y="701667"/>
                  </a:lnTo>
                  <a:cubicBezTo>
                    <a:pt x="329083" y="675102"/>
                    <a:pt x="304510" y="641895"/>
                    <a:pt x="288570" y="604702"/>
                  </a:cubicBezTo>
                  <a:lnTo>
                    <a:pt x="208209" y="630604"/>
                  </a:lnTo>
                  <a:cubicBezTo>
                    <a:pt x="208209" y="631932"/>
                    <a:pt x="208209" y="632596"/>
                    <a:pt x="208209" y="633925"/>
                  </a:cubicBezTo>
                  <a:cubicBezTo>
                    <a:pt x="208209" y="690377"/>
                    <a:pt x="162383" y="735539"/>
                    <a:pt x="106595" y="735539"/>
                  </a:cubicBezTo>
                  <a:cubicBezTo>
                    <a:pt x="50143" y="735539"/>
                    <a:pt x="4981" y="689713"/>
                    <a:pt x="4981" y="633925"/>
                  </a:cubicBezTo>
                  <a:cubicBezTo>
                    <a:pt x="4981" y="577473"/>
                    <a:pt x="50807" y="532311"/>
                    <a:pt x="106595" y="532311"/>
                  </a:cubicBezTo>
                  <a:cubicBezTo>
                    <a:pt x="141795" y="532311"/>
                    <a:pt x="172345" y="550243"/>
                    <a:pt x="190941" y="576808"/>
                  </a:cubicBezTo>
                  <a:lnTo>
                    <a:pt x="271303" y="550907"/>
                  </a:lnTo>
                  <a:cubicBezTo>
                    <a:pt x="267318" y="531647"/>
                    <a:pt x="264661" y="511722"/>
                    <a:pt x="264661" y="491134"/>
                  </a:cubicBezTo>
                  <a:cubicBezTo>
                    <a:pt x="264661" y="470546"/>
                    <a:pt x="266653" y="450621"/>
                    <a:pt x="271303" y="431361"/>
                  </a:cubicBezTo>
                  <a:lnTo>
                    <a:pt x="241416" y="421399"/>
                  </a:lnTo>
                  <a:cubicBezTo>
                    <a:pt x="231454" y="430697"/>
                    <a:pt x="218171" y="436010"/>
                    <a:pt x="203560" y="436010"/>
                  </a:cubicBezTo>
                  <a:cubicBezTo>
                    <a:pt x="172345" y="436010"/>
                    <a:pt x="147108" y="410773"/>
                    <a:pt x="147108" y="379558"/>
                  </a:cubicBezTo>
                  <a:cubicBezTo>
                    <a:pt x="147108" y="348343"/>
                    <a:pt x="172345" y="323106"/>
                    <a:pt x="203560" y="323106"/>
                  </a:cubicBezTo>
                  <a:cubicBezTo>
                    <a:pt x="230790" y="323106"/>
                    <a:pt x="253371" y="342366"/>
                    <a:pt x="258684" y="367603"/>
                  </a:cubicBezTo>
                  <a:lnTo>
                    <a:pt x="288570" y="377565"/>
                  </a:lnTo>
                  <a:cubicBezTo>
                    <a:pt x="305174" y="340373"/>
                    <a:pt x="329083" y="307166"/>
                    <a:pt x="358969" y="280601"/>
                  </a:cubicBezTo>
                  <a:lnTo>
                    <a:pt x="309159" y="211530"/>
                  </a:lnTo>
                  <a:cubicBezTo>
                    <a:pt x="298532" y="215514"/>
                    <a:pt x="286578" y="217507"/>
                    <a:pt x="274623" y="217507"/>
                  </a:cubicBezTo>
                  <a:cubicBezTo>
                    <a:pt x="218171" y="217507"/>
                    <a:pt x="173009" y="171681"/>
                    <a:pt x="173009" y="115893"/>
                  </a:cubicBezTo>
                  <a:cubicBezTo>
                    <a:pt x="173009" y="59441"/>
                    <a:pt x="218835" y="14279"/>
                    <a:pt x="274623" y="14279"/>
                  </a:cubicBezTo>
                  <a:cubicBezTo>
                    <a:pt x="331075" y="14279"/>
                    <a:pt x="376237" y="60105"/>
                    <a:pt x="376237" y="115893"/>
                  </a:cubicBezTo>
                  <a:cubicBezTo>
                    <a:pt x="376237" y="139138"/>
                    <a:pt x="368268" y="161055"/>
                    <a:pt x="354985" y="178322"/>
                  </a:cubicBezTo>
                  <a:lnTo>
                    <a:pt x="404795" y="246729"/>
                  </a:lnTo>
                  <a:cubicBezTo>
                    <a:pt x="438667" y="226805"/>
                    <a:pt x="477851" y="213522"/>
                    <a:pt x="519028" y="209537"/>
                  </a:cubicBezTo>
                  <a:lnTo>
                    <a:pt x="519028" y="178322"/>
                  </a:lnTo>
                  <a:cubicBezTo>
                    <a:pt x="502424" y="168360"/>
                    <a:pt x="490470" y="150428"/>
                    <a:pt x="490470" y="129176"/>
                  </a:cubicBezTo>
                  <a:cubicBezTo>
                    <a:pt x="490470" y="97961"/>
                    <a:pt x="515707" y="72724"/>
                    <a:pt x="546922" y="72724"/>
                  </a:cubicBezTo>
                  <a:cubicBezTo>
                    <a:pt x="578137" y="72724"/>
                    <a:pt x="603374" y="97961"/>
                    <a:pt x="603374" y="129176"/>
                  </a:cubicBezTo>
                  <a:cubicBezTo>
                    <a:pt x="603374" y="149764"/>
                    <a:pt x="592084" y="168360"/>
                    <a:pt x="574816" y="178322"/>
                  </a:cubicBezTo>
                  <a:lnTo>
                    <a:pt x="574816" y="210201"/>
                  </a:lnTo>
                  <a:cubicBezTo>
                    <a:pt x="615993" y="214186"/>
                    <a:pt x="654513" y="227469"/>
                    <a:pt x="689049" y="247393"/>
                  </a:cubicBezTo>
                  <a:lnTo>
                    <a:pt x="738859" y="178987"/>
                  </a:lnTo>
                  <a:cubicBezTo>
                    <a:pt x="725577" y="161719"/>
                    <a:pt x="717607" y="139802"/>
                    <a:pt x="717607" y="116557"/>
                  </a:cubicBezTo>
                  <a:cubicBezTo>
                    <a:pt x="717607" y="60105"/>
                    <a:pt x="763433" y="14943"/>
                    <a:pt x="819221" y="14943"/>
                  </a:cubicBezTo>
                  <a:cubicBezTo>
                    <a:pt x="875673" y="14943"/>
                    <a:pt x="920835" y="60769"/>
                    <a:pt x="920835" y="116557"/>
                  </a:cubicBezTo>
                  <a:cubicBezTo>
                    <a:pt x="920835" y="173009"/>
                    <a:pt x="875009" y="218171"/>
                    <a:pt x="819221" y="218171"/>
                  </a:cubicBezTo>
                  <a:cubicBezTo>
                    <a:pt x="807266" y="218171"/>
                    <a:pt x="795312" y="216179"/>
                    <a:pt x="784685" y="212194"/>
                  </a:cubicBezTo>
                  <a:lnTo>
                    <a:pt x="734875" y="280601"/>
                  </a:lnTo>
                  <a:cubicBezTo>
                    <a:pt x="764761" y="307166"/>
                    <a:pt x="789334" y="340373"/>
                    <a:pt x="805274" y="377565"/>
                  </a:cubicBezTo>
                  <a:lnTo>
                    <a:pt x="835160" y="367603"/>
                  </a:lnTo>
                  <a:cubicBezTo>
                    <a:pt x="840473" y="342366"/>
                    <a:pt x="863054" y="323106"/>
                    <a:pt x="890284" y="323106"/>
                  </a:cubicBezTo>
                  <a:cubicBezTo>
                    <a:pt x="921499" y="323106"/>
                    <a:pt x="946736" y="348343"/>
                    <a:pt x="946736" y="379558"/>
                  </a:cubicBezTo>
                  <a:cubicBezTo>
                    <a:pt x="946736" y="410773"/>
                    <a:pt x="921499" y="436010"/>
                    <a:pt x="890284" y="436010"/>
                  </a:cubicBezTo>
                  <a:cubicBezTo>
                    <a:pt x="875673" y="436010"/>
                    <a:pt x="862390" y="430697"/>
                    <a:pt x="852428" y="421399"/>
                  </a:cubicBezTo>
                  <a:lnTo>
                    <a:pt x="822542" y="431361"/>
                  </a:lnTo>
                  <a:cubicBezTo>
                    <a:pt x="826526" y="450621"/>
                    <a:pt x="829183" y="470546"/>
                    <a:pt x="829183" y="491134"/>
                  </a:cubicBezTo>
                  <a:cubicBezTo>
                    <a:pt x="829183" y="511722"/>
                    <a:pt x="827190" y="531647"/>
                    <a:pt x="822542" y="550907"/>
                  </a:cubicBezTo>
                  <a:lnTo>
                    <a:pt x="902903" y="576808"/>
                  </a:lnTo>
                  <a:cubicBezTo>
                    <a:pt x="921499" y="549579"/>
                    <a:pt x="952049" y="532311"/>
                    <a:pt x="987249" y="532311"/>
                  </a:cubicBezTo>
                  <a:cubicBezTo>
                    <a:pt x="1043037" y="532311"/>
                    <a:pt x="1088863" y="577473"/>
                    <a:pt x="1088863" y="633925"/>
                  </a:cubicBezTo>
                  <a:close/>
                  <a:moveTo>
                    <a:pt x="773395" y="115893"/>
                  </a:moveTo>
                  <a:cubicBezTo>
                    <a:pt x="773395" y="141130"/>
                    <a:pt x="793983" y="161055"/>
                    <a:pt x="818557" y="161055"/>
                  </a:cubicBezTo>
                  <a:cubicBezTo>
                    <a:pt x="843794" y="161055"/>
                    <a:pt x="863718" y="140466"/>
                    <a:pt x="863718" y="115893"/>
                  </a:cubicBezTo>
                  <a:cubicBezTo>
                    <a:pt x="863718" y="90656"/>
                    <a:pt x="843130" y="70731"/>
                    <a:pt x="818557" y="70731"/>
                  </a:cubicBezTo>
                  <a:cubicBezTo>
                    <a:pt x="793983" y="70731"/>
                    <a:pt x="773395" y="91320"/>
                    <a:pt x="773395" y="115893"/>
                  </a:cubicBezTo>
                  <a:close/>
                  <a:moveTo>
                    <a:pt x="319785" y="115893"/>
                  </a:moveTo>
                  <a:cubicBezTo>
                    <a:pt x="319785" y="90656"/>
                    <a:pt x="299196" y="70731"/>
                    <a:pt x="274623" y="70731"/>
                  </a:cubicBezTo>
                  <a:cubicBezTo>
                    <a:pt x="249386" y="70731"/>
                    <a:pt x="229461" y="91320"/>
                    <a:pt x="229461" y="115893"/>
                  </a:cubicBezTo>
                  <a:cubicBezTo>
                    <a:pt x="229461" y="141130"/>
                    <a:pt x="250050" y="161055"/>
                    <a:pt x="274623" y="161055"/>
                  </a:cubicBezTo>
                  <a:cubicBezTo>
                    <a:pt x="299196" y="161055"/>
                    <a:pt x="319785" y="141130"/>
                    <a:pt x="319785" y="115893"/>
                  </a:cubicBezTo>
                  <a:close/>
                  <a:moveTo>
                    <a:pt x="151093" y="633925"/>
                  </a:moveTo>
                  <a:cubicBezTo>
                    <a:pt x="151093" y="608687"/>
                    <a:pt x="130504" y="588763"/>
                    <a:pt x="105931" y="588763"/>
                  </a:cubicBezTo>
                  <a:cubicBezTo>
                    <a:pt x="80693" y="588763"/>
                    <a:pt x="60769" y="609351"/>
                    <a:pt x="60769" y="633925"/>
                  </a:cubicBezTo>
                  <a:cubicBezTo>
                    <a:pt x="60769" y="659162"/>
                    <a:pt x="81358" y="679087"/>
                    <a:pt x="105931" y="679087"/>
                  </a:cubicBezTo>
                  <a:cubicBezTo>
                    <a:pt x="131168" y="679087"/>
                    <a:pt x="151093" y="658498"/>
                    <a:pt x="151093" y="633925"/>
                  </a:cubicBezTo>
                  <a:close/>
                  <a:moveTo>
                    <a:pt x="546258" y="908880"/>
                  </a:moveTo>
                  <a:cubicBezTo>
                    <a:pt x="521020" y="908880"/>
                    <a:pt x="501096" y="929469"/>
                    <a:pt x="501096" y="954042"/>
                  </a:cubicBezTo>
                  <a:cubicBezTo>
                    <a:pt x="501096" y="979279"/>
                    <a:pt x="521684" y="999204"/>
                    <a:pt x="546258" y="999204"/>
                  </a:cubicBezTo>
                  <a:cubicBezTo>
                    <a:pt x="571495" y="999204"/>
                    <a:pt x="591420" y="978615"/>
                    <a:pt x="591420" y="954042"/>
                  </a:cubicBezTo>
                  <a:cubicBezTo>
                    <a:pt x="591420" y="928804"/>
                    <a:pt x="571495" y="908880"/>
                    <a:pt x="546258" y="908880"/>
                  </a:cubicBezTo>
                  <a:close/>
                  <a:moveTo>
                    <a:pt x="772731" y="490470"/>
                  </a:moveTo>
                  <a:cubicBezTo>
                    <a:pt x="772731" y="430033"/>
                    <a:pt x="749486" y="373581"/>
                    <a:pt x="706316" y="330411"/>
                  </a:cubicBezTo>
                  <a:cubicBezTo>
                    <a:pt x="663811" y="287906"/>
                    <a:pt x="606695" y="263997"/>
                    <a:pt x="546258" y="263997"/>
                  </a:cubicBezTo>
                  <a:cubicBezTo>
                    <a:pt x="485821" y="263997"/>
                    <a:pt x="429369" y="287242"/>
                    <a:pt x="386199" y="330411"/>
                  </a:cubicBezTo>
                  <a:cubicBezTo>
                    <a:pt x="343694" y="372916"/>
                    <a:pt x="319785" y="430033"/>
                    <a:pt x="319785" y="490470"/>
                  </a:cubicBezTo>
                  <a:cubicBezTo>
                    <a:pt x="319785" y="550907"/>
                    <a:pt x="343030" y="607359"/>
                    <a:pt x="386199" y="650528"/>
                  </a:cubicBezTo>
                  <a:cubicBezTo>
                    <a:pt x="428704" y="693034"/>
                    <a:pt x="485821" y="716943"/>
                    <a:pt x="546258" y="716943"/>
                  </a:cubicBezTo>
                  <a:cubicBezTo>
                    <a:pt x="606695" y="716943"/>
                    <a:pt x="663147" y="693698"/>
                    <a:pt x="706316" y="650528"/>
                  </a:cubicBezTo>
                  <a:cubicBezTo>
                    <a:pt x="748822" y="608023"/>
                    <a:pt x="772731" y="550907"/>
                    <a:pt x="772731" y="490470"/>
                  </a:cubicBezTo>
                  <a:close/>
                  <a:moveTo>
                    <a:pt x="1032411" y="633925"/>
                  </a:moveTo>
                  <a:cubicBezTo>
                    <a:pt x="1032411" y="608687"/>
                    <a:pt x="1011822" y="588763"/>
                    <a:pt x="987249" y="588763"/>
                  </a:cubicBezTo>
                  <a:cubicBezTo>
                    <a:pt x="962012" y="588763"/>
                    <a:pt x="942087" y="609351"/>
                    <a:pt x="942087" y="633925"/>
                  </a:cubicBezTo>
                  <a:cubicBezTo>
                    <a:pt x="942087" y="659162"/>
                    <a:pt x="962676" y="679087"/>
                    <a:pt x="987249" y="679087"/>
                  </a:cubicBezTo>
                  <a:cubicBezTo>
                    <a:pt x="1011822" y="679087"/>
                    <a:pt x="1032411" y="658498"/>
                    <a:pt x="1032411" y="633925"/>
                  </a:cubicBezTo>
                  <a:close/>
                </a:path>
              </a:pathLst>
            </a:custGeom>
            <a:solidFill>
              <a:schemeClr val="bg1"/>
            </a:solidFill>
            <a:ln w="9525" cap="flat">
              <a:noFill/>
              <a:prstDash val="solid"/>
              <a:miter/>
            </a:ln>
          </p:spPr>
          <p:txBody>
            <a:bodyPr rtlCol="0" anchor="ctr"/>
            <a:lstStyle/>
            <a:p>
              <a:endParaRPr lang="en-GB" sz="2262" dirty="0">
                <a:latin typeface="Segoe UI" panose="020B0502040204020203" pitchFamily="34" charset="0"/>
              </a:endParaRPr>
            </a:p>
          </p:txBody>
        </p:sp>
      </p:grpSp>
    </p:spTree>
    <p:extLst>
      <p:ext uri="{BB962C8B-B14F-4D97-AF65-F5344CB8AC3E}">
        <p14:creationId xmlns:p14="http://schemas.microsoft.com/office/powerpoint/2010/main" val="3817771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51CD79-C9D9-9A78-366D-AF2813DCBA55}"/>
              </a:ext>
            </a:extLst>
          </p:cNvPr>
          <p:cNvSpPr/>
          <p:nvPr/>
        </p:nvSpPr>
        <p:spPr>
          <a:xfrm>
            <a:off x="354231" y="360249"/>
            <a:ext cx="6875909" cy="99745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9B099E4-DB86-929D-1850-0EAB6CCD09C5}"/>
              </a:ext>
            </a:extLst>
          </p:cNvPr>
          <p:cNvSpPr txBox="1"/>
          <p:nvPr/>
        </p:nvSpPr>
        <p:spPr>
          <a:xfrm>
            <a:off x="2418785" y="1159457"/>
            <a:ext cx="4671636" cy="646331"/>
          </a:xfrm>
          <a:prstGeom prst="rect">
            <a:avLst/>
          </a:prstGeom>
          <a:noFill/>
        </p:spPr>
        <p:txBody>
          <a:bodyPr wrap="square" rtlCol="0">
            <a:spAutoFit/>
          </a:bodyPr>
          <a:lstStyle/>
          <a:p>
            <a:r>
              <a:rPr lang="en-GB" sz="3600" b="1" dirty="0">
                <a:solidFill>
                  <a:schemeClr val="bg1"/>
                </a:solidFill>
                <a:latin typeface="Segoe UI" panose="020B0502040204020203" pitchFamily="34" charset="0"/>
                <a:ea typeface="Segoe UI Black" panose="020B0A02040204020203" pitchFamily="34" charset="0"/>
                <a:cs typeface="Segoe UI" panose="020B0502040204020203" pitchFamily="34" charset="0"/>
              </a:rPr>
              <a:t>Seven Beacon</a:t>
            </a:r>
          </a:p>
        </p:txBody>
      </p:sp>
      <p:sp>
        <p:nvSpPr>
          <p:cNvPr id="4" name="TextBox 3">
            <a:extLst>
              <a:ext uri="{FF2B5EF4-FFF2-40B4-BE49-F238E27FC236}">
                <a16:creationId xmlns:a16="http://schemas.microsoft.com/office/drawing/2014/main" id="{23787EC5-8275-A9F4-9FCF-BE5BB7324304}"/>
              </a:ext>
            </a:extLst>
          </p:cNvPr>
          <p:cNvSpPr txBox="1"/>
          <p:nvPr/>
        </p:nvSpPr>
        <p:spPr>
          <a:xfrm>
            <a:off x="548283" y="2452488"/>
            <a:ext cx="6542138" cy="7232749"/>
          </a:xfrm>
          <a:prstGeom prst="rect">
            <a:avLst/>
          </a:prstGeom>
          <a:noFill/>
        </p:spPr>
        <p:txBody>
          <a:bodyPr wrap="square" rtlCol="0">
            <a:spAutoFit/>
          </a:bodyPr>
          <a:lstStyle/>
          <a:p>
            <a:r>
              <a:rPr lang="en-US" sz="1450" b="0" i="0" u="none" strike="noStrike" dirty="0">
                <a:solidFill>
                  <a:srgbClr val="FFFFFF"/>
                </a:solidFill>
                <a:effectLst/>
                <a:latin typeface="Segoe UI" panose="020B0502040204020203" pitchFamily="34" charset="0"/>
                <a:cs typeface="Segoe UI" panose="020B0502040204020203" pitchFamily="34" charset="0"/>
              </a:rPr>
              <a:t>Our Beacon vision comes from Acts 6: 2-7 and, like the “seven” of Acts 6, we are called to be active disciples, not passive believers, to work together to serve the wider community, using our individual and collective gifts and talents in a way that will have the greatest impact for the Kingdom of God. “Seven” is more than just a place to hear a message or be entertained, it is a place to sing, laugh and cry, a place of love and support, of honesty and discovery, regardless of age or life situation. We </a:t>
            </a:r>
            <a:r>
              <a:rPr lang="en-US" sz="1450" b="0" i="0" u="none" strike="noStrike" dirty="0" err="1">
                <a:solidFill>
                  <a:srgbClr val="FFFFFF"/>
                </a:solidFill>
                <a:effectLst/>
                <a:latin typeface="Segoe UI" panose="020B0502040204020203" pitchFamily="34" charset="0"/>
                <a:cs typeface="Segoe UI" panose="020B0502040204020203" pitchFamily="34" charset="0"/>
              </a:rPr>
              <a:t>endeavour</a:t>
            </a:r>
            <a:r>
              <a:rPr lang="en-US" sz="1450" b="0" i="0" u="none" strike="noStrike" dirty="0">
                <a:solidFill>
                  <a:srgbClr val="FFFFFF"/>
                </a:solidFill>
                <a:effectLst/>
                <a:latin typeface="Segoe UI" panose="020B0502040204020203" pitchFamily="34" charset="0"/>
                <a:cs typeface="Segoe UI" panose="020B0502040204020203" pitchFamily="34" charset="0"/>
              </a:rPr>
              <a:t> to foster authentic, inclusive relationships and active participation. Above all “Seven” is a place for people’s gifting to be discovered, nurtured, encouraged, and exercised for the building and strengthening of God’s Kingdom – a place where the future in Christ is to be </a:t>
            </a:r>
            <a:r>
              <a:rPr lang="en-US" sz="1450" b="0" i="0" u="none" strike="noStrike" dirty="0" err="1">
                <a:solidFill>
                  <a:srgbClr val="FFFFFF"/>
                </a:solidFill>
                <a:effectLst/>
                <a:latin typeface="Segoe UI" panose="020B0502040204020203" pitchFamily="34" charset="0"/>
                <a:cs typeface="Segoe UI" panose="020B0502040204020203" pitchFamily="34" charset="0"/>
              </a:rPr>
              <a:t>realised</a:t>
            </a:r>
            <a:r>
              <a:rPr lang="en-US" sz="1450" b="0" i="0" u="none" strike="noStrike" dirty="0">
                <a:solidFill>
                  <a:srgbClr val="FFFFFF"/>
                </a:solidFill>
                <a:effectLst/>
                <a:latin typeface="Segoe UI" panose="020B0502040204020203" pitchFamily="34" charset="0"/>
                <a:cs typeface="Segoe UI" panose="020B0502040204020203" pitchFamily="34" charset="0"/>
              </a:rPr>
              <a:t>.</a:t>
            </a:r>
          </a:p>
          <a:p>
            <a:endParaRPr lang="en-US" sz="1450" dirty="0">
              <a:solidFill>
                <a:srgbClr val="FFFFFF"/>
              </a:solidFill>
              <a:effectLst/>
              <a:latin typeface="Segoe UI" panose="020B0502040204020203" pitchFamily="34" charset="0"/>
              <a:cs typeface="Segoe UI" panose="020B0502040204020203" pitchFamily="34" charset="0"/>
            </a:endParaRPr>
          </a:p>
          <a:p>
            <a:r>
              <a:rPr lang="en-US" sz="1450" b="0" i="0" u="none" strike="noStrike" dirty="0">
                <a:solidFill>
                  <a:srgbClr val="FFFFFF"/>
                </a:solidFill>
                <a:effectLst/>
                <a:latin typeface="Segoe UI" panose="020B0502040204020203" pitchFamily="34" charset="0"/>
                <a:cs typeface="Segoe UI" panose="020B0502040204020203" pitchFamily="34" charset="0"/>
              </a:rPr>
              <a:t>The whole Beacon meets together every other Friday evening from 7.00 pm </a:t>
            </a:r>
            <a:r>
              <a:rPr lang="en-US" sz="1450" dirty="0">
                <a:solidFill>
                  <a:srgbClr val="FFFFFF"/>
                </a:solidFill>
                <a:latin typeface="Segoe UI" panose="020B0502040204020203" pitchFamily="34" charset="0"/>
                <a:cs typeface="Segoe UI" panose="020B0502040204020203" pitchFamily="34" charset="0"/>
              </a:rPr>
              <a:t>-</a:t>
            </a:r>
            <a:r>
              <a:rPr lang="en-US" sz="1450" b="0" i="0" u="none" strike="noStrike" dirty="0">
                <a:solidFill>
                  <a:srgbClr val="FFFFFF"/>
                </a:solidFill>
                <a:effectLst/>
                <a:latin typeface="Segoe UI" panose="020B0502040204020203" pitchFamily="34" charset="0"/>
                <a:cs typeface="Segoe UI" panose="020B0502040204020203" pitchFamily="34" charset="0"/>
              </a:rPr>
              <a:t> 9.30 pm, sometimes later for those who want to stay and chat. We start with a meal, followed by a purposeful time together of varied activities such as Bible-based teaching, discussion, sharing, prayer, worship and ministry in which we encourage as many as possible to take responsibility to lead or co-ordinate. We aim to be relevant and responsive to the needs of the group and their families and those they are connected to outside the church. </a:t>
            </a:r>
          </a:p>
          <a:p>
            <a:endParaRPr lang="en-US" sz="1450" dirty="0">
              <a:solidFill>
                <a:srgbClr val="FFFFFF"/>
              </a:solidFill>
              <a:effectLst/>
              <a:latin typeface="Segoe UI" panose="020B0502040204020203" pitchFamily="34" charset="0"/>
              <a:cs typeface="Segoe UI" panose="020B0502040204020203" pitchFamily="34" charset="0"/>
            </a:endParaRPr>
          </a:p>
          <a:p>
            <a:r>
              <a:rPr lang="en-US" sz="1450" b="0" i="0" u="none" strike="noStrike" dirty="0">
                <a:solidFill>
                  <a:srgbClr val="FFFFFF"/>
                </a:solidFill>
                <a:effectLst/>
                <a:latin typeface="Segoe UI" panose="020B0502040204020203" pitchFamily="34" charset="0"/>
                <a:cs typeface="Segoe UI" panose="020B0502040204020203" pitchFamily="34" charset="0"/>
              </a:rPr>
              <a:t>The intervening weeks are open for women and men to meet separately if they wish, or for various social activities which are always open to family/guests/visitors. </a:t>
            </a:r>
            <a:r>
              <a:rPr lang="en-US" sz="1450" b="0" i="0" u="none" strike="noStrike" dirty="0" err="1">
                <a:solidFill>
                  <a:srgbClr val="FFFFFF"/>
                </a:solidFill>
                <a:effectLst/>
                <a:latin typeface="Segoe UI" panose="020B0502040204020203" pitchFamily="34" charset="0"/>
                <a:cs typeface="Segoe UI" panose="020B0502040204020203" pitchFamily="34" charset="0"/>
              </a:rPr>
              <a:t>Recognising</a:t>
            </a:r>
            <a:r>
              <a:rPr lang="en-US" sz="1450" b="0" i="0" u="none" strike="noStrike" dirty="0">
                <a:solidFill>
                  <a:srgbClr val="FFFFFF"/>
                </a:solidFill>
                <a:effectLst/>
                <a:latin typeface="Segoe UI" panose="020B0502040204020203" pitchFamily="34" charset="0"/>
                <a:cs typeface="Segoe UI" panose="020B0502040204020203" pitchFamily="34" charset="0"/>
              </a:rPr>
              <a:t> that most of our lives are spent apart from each other, we look to support and pray for one another as we each seek God’s Kingdom throughout the week and encourage each other to live and share the Gospel as we go. Fellowship is maintained during the week through our WhatsApp group where we share news, prayer requests/answers, reflections, support and </a:t>
            </a:r>
            <a:r>
              <a:rPr lang="en-US" sz="1450" b="0" i="0" u="none" strike="noStrike" dirty="0" err="1">
                <a:solidFill>
                  <a:srgbClr val="FFFFFF"/>
                </a:solidFill>
                <a:effectLst/>
                <a:latin typeface="Segoe UI" panose="020B0502040204020203" pitchFamily="34" charset="0"/>
                <a:cs typeface="Segoe UI" panose="020B0502040204020203" pitchFamily="34" charset="0"/>
              </a:rPr>
              <a:t>humour</a:t>
            </a:r>
            <a:r>
              <a:rPr lang="en-US" sz="1450" b="0" i="0" u="none" strike="noStrike" dirty="0">
                <a:solidFill>
                  <a:srgbClr val="FFFFFF"/>
                </a:solidFill>
                <a:effectLst/>
                <a:latin typeface="Segoe UI" panose="020B0502040204020203" pitchFamily="34" charset="0"/>
                <a:cs typeface="Segoe UI" panose="020B0502040204020203" pitchFamily="34" charset="0"/>
              </a:rPr>
              <a:t>.</a:t>
            </a:r>
          </a:p>
          <a:p>
            <a:endParaRPr lang="en-US" sz="1450" dirty="0">
              <a:solidFill>
                <a:srgbClr val="FFFFFF"/>
              </a:solidFill>
              <a:latin typeface="Segoe UI" panose="020B0502040204020203" pitchFamily="34" charset="0"/>
              <a:cs typeface="Segoe UI" panose="020B0502040204020203" pitchFamily="34" charset="0"/>
            </a:endParaRPr>
          </a:p>
          <a:p>
            <a:r>
              <a:rPr lang="en-US" sz="1450" dirty="0">
                <a:solidFill>
                  <a:srgbClr val="FFFFFF"/>
                </a:solidFill>
                <a:effectLst/>
                <a:latin typeface="Segoe UI" panose="020B0502040204020203" pitchFamily="34" charset="0"/>
                <a:cs typeface="Segoe UI" panose="020B0502040204020203" pitchFamily="34" charset="0"/>
              </a:rPr>
              <a:t>Time: Every other Friday 7.00pm to 9.30pm</a:t>
            </a:r>
          </a:p>
          <a:p>
            <a:endParaRPr lang="en-US" sz="1450" dirty="0">
              <a:solidFill>
                <a:srgbClr val="FFFFFF"/>
              </a:solidFill>
              <a:effectLst/>
              <a:latin typeface="Segoe UI" panose="020B0502040204020203" pitchFamily="34" charset="0"/>
              <a:cs typeface="Segoe UI" panose="020B0502040204020203" pitchFamily="34" charset="0"/>
            </a:endParaRPr>
          </a:p>
          <a:p>
            <a:r>
              <a:rPr lang="en-US" sz="1450" dirty="0">
                <a:solidFill>
                  <a:srgbClr val="FFFFFF"/>
                </a:solidFill>
                <a:effectLst/>
                <a:latin typeface="Segoe UI" panose="020B0502040204020203" pitchFamily="34" charset="0"/>
                <a:cs typeface="Segoe UI" panose="020B0502040204020203" pitchFamily="34" charset="0"/>
              </a:rPr>
              <a:t>Leaders: </a:t>
            </a:r>
            <a:r>
              <a:rPr lang="en-US" sz="1450" dirty="0" err="1">
                <a:solidFill>
                  <a:srgbClr val="FFFFFF"/>
                </a:solidFill>
                <a:effectLst/>
                <a:latin typeface="Segoe UI" panose="020B0502040204020203" pitchFamily="34" charset="0"/>
                <a:cs typeface="Segoe UI" panose="020B0502040204020203" pitchFamily="34" charset="0"/>
              </a:rPr>
              <a:t>Mez</a:t>
            </a:r>
            <a:r>
              <a:rPr lang="en-US" sz="1450" dirty="0">
                <a:solidFill>
                  <a:srgbClr val="FFFFFF"/>
                </a:solidFill>
                <a:effectLst/>
                <a:latin typeface="Segoe UI" panose="020B0502040204020203" pitchFamily="34" charset="0"/>
                <a:cs typeface="Segoe UI" panose="020B0502040204020203" pitchFamily="34" charset="0"/>
              </a:rPr>
              <a:t> Ascott, Pete Fraser, Liz Mattocks, Dave Yule</a:t>
            </a:r>
          </a:p>
        </p:txBody>
      </p:sp>
      <p:grpSp>
        <p:nvGrpSpPr>
          <p:cNvPr id="5" name="Group 4">
            <a:extLst>
              <a:ext uri="{FF2B5EF4-FFF2-40B4-BE49-F238E27FC236}">
                <a16:creationId xmlns:a16="http://schemas.microsoft.com/office/drawing/2014/main" id="{1CFBDBF1-2B7D-D617-5CCD-8818245E13B7}"/>
              </a:ext>
            </a:extLst>
          </p:cNvPr>
          <p:cNvGrpSpPr>
            <a:grpSpLocks noChangeAspect="1"/>
          </p:cNvGrpSpPr>
          <p:nvPr/>
        </p:nvGrpSpPr>
        <p:grpSpPr>
          <a:xfrm>
            <a:off x="693580" y="689880"/>
            <a:ext cx="1585487" cy="1585487"/>
            <a:chOff x="506939" y="1945442"/>
            <a:chExt cx="900000" cy="900000"/>
          </a:xfrm>
          <a:solidFill>
            <a:schemeClr val="tx2"/>
          </a:solidFill>
        </p:grpSpPr>
        <p:sp>
          <p:nvSpPr>
            <p:cNvPr id="6" name="Oval 5">
              <a:extLst>
                <a:ext uri="{FF2B5EF4-FFF2-40B4-BE49-F238E27FC236}">
                  <a16:creationId xmlns:a16="http://schemas.microsoft.com/office/drawing/2014/main" id="{EA41A1BB-84EB-FC8C-A2D1-8A497BF6816D}"/>
                </a:ext>
              </a:extLst>
            </p:cNvPr>
            <p:cNvSpPr>
              <a:spLocks noChangeAspect="1"/>
            </p:cNvSpPr>
            <p:nvPr/>
          </p:nvSpPr>
          <p:spPr>
            <a:xfrm>
              <a:off x="506939" y="1945442"/>
              <a:ext cx="900000" cy="900000"/>
            </a:xfrm>
            <a:prstGeom prst="ellipse">
              <a:avLst/>
            </a:prstGeom>
            <a:solidFill>
              <a:srgbClr val="34BDE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50900" rtlCol="0" anchor="b" anchorCtr="0"/>
            <a:lstStyle/>
            <a:p>
              <a:pPr algn="ctr">
                <a:lnSpc>
                  <a:spcPct val="95000"/>
                </a:lnSpc>
              </a:pPr>
              <a:endParaRPr lang="en-GB" sz="1979" b="1" spc="-17" dirty="0">
                <a:solidFill>
                  <a:schemeClr val="tx2"/>
                </a:solidFill>
                <a:latin typeface="Segoe UI" panose="020B0502040204020203" pitchFamily="34" charset="0"/>
              </a:endParaRPr>
            </a:p>
          </p:txBody>
        </p:sp>
        <p:sp>
          <p:nvSpPr>
            <p:cNvPr id="7" name="Freeform: Shape 6">
              <a:extLst>
                <a:ext uri="{FF2B5EF4-FFF2-40B4-BE49-F238E27FC236}">
                  <a16:creationId xmlns:a16="http://schemas.microsoft.com/office/drawing/2014/main" id="{82B080DF-B9D0-70FD-67E7-DE0A6FA92657}"/>
                </a:ext>
              </a:extLst>
            </p:cNvPr>
            <p:cNvSpPr>
              <a:spLocks noChangeAspect="1"/>
            </p:cNvSpPr>
            <p:nvPr/>
          </p:nvSpPr>
          <p:spPr>
            <a:xfrm>
              <a:off x="686939" y="2133672"/>
              <a:ext cx="540000" cy="523539"/>
            </a:xfrm>
            <a:custGeom>
              <a:avLst/>
              <a:gdLst>
                <a:gd name="connsiteX0" fmla="*/ 83350 w 1089194"/>
                <a:gd name="connsiteY0" fmla="*/ 347679 h 1055987"/>
                <a:gd name="connsiteX1" fmla="*/ 105931 w 1089194"/>
                <a:gd name="connsiteY1" fmla="*/ 325098 h 1055987"/>
                <a:gd name="connsiteX2" fmla="*/ 128512 w 1089194"/>
                <a:gd name="connsiteY2" fmla="*/ 347679 h 1055987"/>
                <a:gd name="connsiteX3" fmla="*/ 105931 w 1089194"/>
                <a:gd name="connsiteY3" fmla="*/ 370260 h 1055987"/>
                <a:gd name="connsiteX4" fmla="*/ 83350 w 1089194"/>
                <a:gd name="connsiteY4" fmla="*/ 347679 h 1055987"/>
                <a:gd name="connsiteX5" fmla="*/ 546258 w 1089194"/>
                <a:gd name="connsiteY5" fmla="*/ 50143 h 1055987"/>
                <a:gd name="connsiteX6" fmla="*/ 568839 w 1089194"/>
                <a:gd name="connsiteY6" fmla="*/ 27562 h 1055987"/>
                <a:gd name="connsiteX7" fmla="*/ 546258 w 1089194"/>
                <a:gd name="connsiteY7" fmla="*/ 4981 h 1055987"/>
                <a:gd name="connsiteX8" fmla="*/ 523677 w 1089194"/>
                <a:gd name="connsiteY8" fmla="*/ 27562 h 1055987"/>
                <a:gd name="connsiteX9" fmla="*/ 546258 w 1089194"/>
                <a:gd name="connsiteY9" fmla="*/ 50143 h 1055987"/>
                <a:gd name="connsiteX10" fmla="*/ 987249 w 1089194"/>
                <a:gd name="connsiteY10" fmla="*/ 370260 h 1055987"/>
                <a:gd name="connsiteX11" fmla="*/ 1009830 w 1089194"/>
                <a:gd name="connsiteY11" fmla="*/ 347679 h 1055987"/>
                <a:gd name="connsiteX12" fmla="*/ 987249 w 1089194"/>
                <a:gd name="connsiteY12" fmla="*/ 325098 h 1055987"/>
                <a:gd name="connsiteX13" fmla="*/ 964668 w 1089194"/>
                <a:gd name="connsiteY13" fmla="*/ 347679 h 1055987"/>
                <a:gd name="connsiteX14" fmla="*/ 987249 w 1089194"/>
                <a:gd name="connsiteY14" fmla="*/ 370260 h 1055987"/>
                <a:gd name="connsiteX15" fmla="*/ 274623 w 1089194"/>
                <a:gd name="connsiteY15" fmla="*/ 843130 h 1055987"/>
                <a:gd name="connsiteX16" fmla="*/ 252042 w 1089194"/>
                <a:gd name="connsiteY16" fmla="*/ 865711 h 1055987"/>
                <a:gd name="connsiteX17" fmla="*/ 274623 w 1089194"/>
                <a:gd name="connsiteY17" fmla="*/ 888292 h 1055987"/>
                <a:gd name="connsiteX18" fmla="*/ 297204 w 1089194"/>
                <a:gd name="connsiteY18" fmla="*/ 865711 h 1055987"/>
                <a:gd name="connsiteX19" fmla="*/ 274623 w 1089194"/>
                <a:gd name="connsiteY19" fmla="*/ 843130 h 1055987"/>
                <a:gd name="connsiteX20" fmla="*/ 818557 w 1089194"/>
                <a:gd name="connsiteY20" fmla="*/ 843130 h 1055987"/>
                <a:gd name="connsiteX21" fmla="*/ 795976 w 1089194"/>
                <a:gd name="connsiteY21" fmla="*/ 865711 h 1055987"/>
                <a:gd name="connsiteX22" fmla="*/ 818557 w 1089194"/>
                <a:gd name="connsiteY22" fmla="*/ 888292 h 1055987"/>
                <a:gd name="connsiteX23" fmla="*/ 841137 w 1089194"/>
                <a:gd name="connsiteY23" fmla="*/ 865711 h 1055987"/>
                <a:gd name="connsiteX24" fmla="*/ 818557 w 1089194"/>
                <a:gd name="connsiteY24" fmla="*/ 843130 h 1055987"/>
                <a:gd name="connsiteX25" fmla="*/ 1088863 w 1089194"/>
                <a:gd name="connsiteY25" fmla="*/ 633925 h 1055987"/>
                <a:gd name="connsiteX26" fmla="*/ 987249 w 1089194"/>
                <a:gd name="connsiteY26" fmla="*/ 735539 h 1055987"/>
                <a:gd name="connsiteX27" fmla="*/ 885635 w 1089194"/>
                <a:gd name="connsiteY27" fmla="*/ 633925 h 1055987"/>
                <a:gd name="connsiteX28" fmla="*/ 885635 w 1089194"/>
                <a:gd name="connsiteY28" fmla="*/ 630604 h 1055987"/>
                <a:gd name="connsiteX29" fmla="*/ 805274 w 1089194"/>
                <a:gd name="connsiteY29" fmla="*/ 604702 h 1055987"/>
                <a:gd name="connsiteX30" fmla="*/ 734875 w 1089194"/>
                <a:gd name="connsiteY30" fmla="*/ 701667 h 1055987"/>
                <a:gd name="connsiteX31" fmla="*/ 753471 w 1089194"/>
                <a:gd name="connsiteY31" fmla="*/ 726905 h 1055987"/>
                <a:gd name="connsiteX32" fmla="*/ 759448 w 1089194"/>
                <a:gd name="connsiteY32" fmla="*/ 726905 h 1055987"/>
                <a:gd name="connsiteX33" fmla="*/ 815900 w 1089194"/>
                <a:gd name="connsiteY33" fmla="*/ 783357 h 1055987"/>
                <a:gd name="connsiteX34" fmla="*/ 759448 w 1089194"/>
                <a:gd name="connsiteY34" fmla="*/ 839809 h 1055987"/>
                <a:gd name="connsiteX35" fmla="*/ 702996 w 1089194"/>
                <a:gd name="connsiteY35" fmla="*/ 783357 h 1055987"/>
                <a:gd name="connsiteX36" fmla="*/ 707645 w 1089194"/>
                <a:gd name="connsiteY36" fmla="*/ 760112 h 1055987"/>
                <a:gd name="connsiteX37" fmla="*/ 689049 w 1089194"/>
                <a:gd name="connsiteY37" fmla="*/ 734875 h 1055987"/>
                <a:gd name="connsiteX38" fmla="*/ 574816 w 1089194"/>
                <a:gd name="connsiteY38" fmla="*/ 772067 h 1055987"/>
                <a:gd name="connsiteX39" fmla="*/ 574816 w 1089194"/>
                <a:gd name="connsiteY39" fmla="*/ 856413 h 1055987"/>
                <a:gd name="connsiteX40" fmla="*/ 648536 w 1089194"/>
                <a:gd name="connsiteY40" fmla="*/ 954042 h 1055987"/>
                <a:gd name="connsiteX41" fmla="*/ 546922 w 1089194"/>
                <a:gd name="connsiteY41" fmla="*/ 1055656 h 1055987"/>
                <a:gd name="connsiteX42" fmla="*/ 445308 w 1089194"/>
                <a:gd name="connsiteY42" fmla="*/ 954042 h 1055987"/>
                <a:gd name="connsiteX43" fmla="*/ 519028 w 1089194"/>
                <a:gd name="connsiteY43" fmla="*/ 856413 h 1055987"/>
                <a:gd name="connsiteX44" fmla="*/ 519028 w 1089194"/>
                <a:gd name="connsiteY44" fmla="*/ 772067 h 1055987"/>
                <a:gd name="connsiteX45" fmla="*/ 404795 w 1089194"/>
                <a:gd name="connsiteY45" fmla="*/ 734875 h 1055987"/>
                <a:gd name="connsiteX46" fmla="*/ 386199 w 1089194"/>
                <a:gd name="connsiteY46" fmla="*/ 760112 h 1055987"/>
                <a:gd name="connsiteX47" fmla="*/ 390848 w 1089194"/>
                <a:gd name="connsiteY47" fmla="*/ 783357 h 1055987"/>
                <a:gd name="connsiteX48" fmla="*/ 334396 w 1089194"/>
                <a:gd name="connsiteY48" fmla="*/ 839809 h 1055987"/>
                <a:gd name="connsiteX49" fmla="*/ 277944 w 1089194"/>
                <a:gd name="connsiteY49" fmla="*/ 783357 h 1055987"/>
                <a:gd name="connsiteX50" fmla="*/ 334396 w 1089194"/>
                <a:gd name="connsiteY50" fmla="*/ 726905 h 1055987"/>
                <a:gd name="connsiteX51" fmla="*/ 340373 w 1089194"/>
                <a:gd name="connsiteY51" fmla="*/ 726905 h 1055987"/>
                <a:gd name="connsiteX52" fmla="*/ 358969 w 1089194"/>
                <a:gd name="connsiteY52" fmla="*/ 701667 h 1055987"/>
                <a:gd name="connsiteX53" fmla="*/ 288570 w 1089194"/>
                <a:gd name="connsiteY53" fmla="*/ 604702 h 1055987"/>
                <a:gd name="connsiteX54" fmla="*/ 208209 w 1089194"/>
                <a:gd name="connsiteY54" fmla="*/ 630604 h 1055987"/>
                <a:gd name="connsiteX55" fmla="*/ 208209 w 1089194"/>
                <a:gd name="connsiteY55" fmla="*/ 633925 h 1055987"/>
                <a:gd name="connsiteX56" fmla="*/ 106595 w 1089194"/>
                <a:gd name="connsiteY56" fmla="*/ 735539 h 1055987"/>
                <a:gd name="connsiteX57" fmla="*/ 4981 w 1089194"/>
                <a:gd name="connsiteY57" fmla="*/ 633925 h 1055987"/>
                <a:gd name="connsiteX58" fmla="*/ 106595 w 1089194"/>
                <a:gd name="connsiteY58" fmla="*/ 532311 h 1055987"/>
                <a:gd name="connsiteX59" fmla="*/ 190941 w 1089194"/>
                <a:gd name="connsiteY59" fmla="*/ 576808 h 1055987"/>
                <a:gd name="connsiteX60" fmla="*/ 271303 w 1089194"/>
                <a:gd name="connsiteY60" fmla="*/ 550907 h 1055987"/>
                <a:gd name="connsiteX61" fmla="*/ 264661 w 1089194"/>
                <a:gd name="connsiteY61" fmla="*/ 491134 h 1055987"/>
                <a:gd name="connsiteX62" fmla="*/ 271303 w 1089194"/>
                <a:gd name="connsiteY62" fmla="*/ 431361 h 1055987"/>
                <a:gd name="connsiteX63" fmla="*/ 241416 w 1089194"/>
                <a:gd name="connsiteY63" fmla="*/ 421399 h 1055987"/>
                <a:gd name="connsiteX64" fmla="*/ 203560 w 1089194"/>
                <a:gd name="connsiteY64" fmla="*/ 436010 h 1055987"/>
                <a:gd name="connsiteX65" fmla="*/ 147108 w 1089194"/>
                <a:gd name="connsiteY65" fmla="*/ 379558 h 1055987"/>
                <a:gd name="connsiteX66" fmla="*/ 203560 w 1089194"/>
                <a:gd name="connsiteY66" fmla="*/ 323106 h 1055987"/>
                <a:gd name="connsiteX67" fmla="*/ 258684 w 1089194"/>
                <a:gd name="connsiteY67" fmla="*/ 367603 h 1055987"/>
                <a:gd name="connsiteX68" fmla="*/ 288570 w 1089194"/>
                <a:gd name="connsiteY68" fmla="*/ 377565 h 1055987"/>
                <a:gd name="connsiteX69" fmla="*/ 358969 w 1089194"/>
                <a:gd name="connsiteY69" fmla="*/ 280601 h 1055987"/>
                <a:gd name="connsiteX70" fmla="*/ 309159 w 1089194"/>
                <a:gd name="connsiteY70" fmla="*/ 211530 h 1055987"/>
                <a:gd name="connsiteX71" fmla="*/ 274623 w 1089194"/>
                <a:gd name="connsiteY71" fmla="*/ 217507 h 1055987"/>
                <a:gd name="connsiteX72" fmla="*/ 173009 w 1089194"/>
                <a:gd name="connsiteY72" fmla="*/ 115893 h 1055987"/>
                <a:gd name="connsiteX73" fmla="*/ 274623 w 1089194"/>
                <a:gd name="connsiteY73" fmla="*/ 14279 h 1055987"/>
                <a:gd name="connsiteX74" fmla="*/ 376237 w 1089194"/>
                <a:gd name="connsiteY74" fmla="*/ 115893 h 1055987"/>
                <a:gd name="connsiteX75" fmla="*/ 354985 w 1089194"/>
                <a:gd name="connsiteY75" fmla="*/ 178322 h 1055987"/>
                <a:gd name="connsiteX76" fmla="*/ 404795 w 1089194"/>
                <a:gd name="connsiteY76" fmla="*/ 246729 h 1055987"/>
                <a:gd name="connsiteX77" fmla="*/ 519028 w 1089194"/>
                <a:gd name="connsiteY77" fmla="*/ 209537 h 1055987"/>
                <a:gd name="connsiteX78" fmla="*/ 519028 w 1089194"/>
                <a:gd name="connsiteY78" fmla="*/ 178322 h 1055987"/>
                <a:gd name="connsiteX79" fmla="*/ 490470 w 1089194"/>
                <a:gd name="connsiteY79" fmla="*/ 129176 h 1055987"/>
                <a:gd name="connsiteX80" fmla="*/ 546922 w 1089194"/>
                <a:gd name="connsiteY80" fmla="*/ 72724 h 1055987"/>
                <a:gd name="connsiteX81" fmla="*/ 603374 w 1089194"/>
                <a:gd name="connsiteY81" fmla="*/ 129176 h 1055987"/>
                <a:gd name="connsiteX82" fmla="*/ 574816 w 1089194"/>
                <a:gd name="connsiteY82" fmla="*/ 178322 h 1055987"/>
                <a:gd name="connsiteX83" fmla="*/ 574816 w 1089194"/>
                <a:gd name="connsiteY83" fmla="*/ 210201 h 1055987"/>
                <a:gd name="connsiteX84" fmla="*/ 689049 w 1089194"/>
                <a:gd name="connsiteY84" fmla="*/ 247393 h 1055987"/>
                <a:gd name="connsiteX85" fmla="*/ 738859 w 1089194"/>
                <a:gd name="connsiteY85" fmla="*/ 178987 h 1055987"/>
                <a:gd name="connsiteX86" fmla="*/ 717607 w 1089194"/>
                <a:gd name="connsiteY86" fmla="*/ 116557 h 1055987"/>
                <a:gd name="connsiteX87" fmla="*/ 819221 w 1089194"/>
                <a:gd name="connsiteY87" fmla="*/ 14943 h 1055987"/>
                <a:gd name="connsiteX88" fmla="*/ 920835 w 1089194"/>
                <a:gd name="connsiteY88" fmla="*/ 116557 h 1055987"/>
                <a:gd name="connsiteX89" fmla="*/ 819221 w 1089194"/>
                <a:gd name="connsiteY89" fmla="*/ 218171 h 1055987"/>
                <a:gd name="connsiteX90" fmla="*/ 784685 w 1089194"/>
                <a:gd name="connsiteY90" fmla="*/ 212194 h 1055987"/>
                <a:gd name="connsiteX91" fmla="*/ 734875 w 1089194"/>
                <a:gd name="connsiteY91" fmla="*/ 280601 h 1055987"/>
                <a:gd name="connsiteX92" fmla="*/ 805274 w 1089194"/>
                <a:gd name="connsiteY92" fmla="*/ 377565 h 1055987"/>
                <a:gd name="connsiteX93" fmla="*/ 835160 w 1089194"/>
                <a:gd name="connsiteY93" fmla="*/ 367603 h 1055987"/>
                <a:gd name="connsiteX94" fmla="*/ 890284 w 1089194"/>
                <a:gd name="connsiteY94" fmla="*/ 323106 h 1055987"/>
                <a:gd name="connsiteX95" fmla="*/ 946736 w 1089194"/>
                <a:gd name="connsiteY95" fmla="*/ 379558 h 1055987"/>
                <a:gd name="connsiteX96" fmla="*/ 890284 w 1089194"/>
                <a:gd name="connsiteY96" fmla="*/ 436010 h 1055987"/>
                <a:gd name="connsiteX97" fmla="*/ 852428 w 1089194"/>
                <a:gd name="connsiteY97" fmla="*/ 421399 h 1055987"/>
                <a:gd name="connsiteX98" fmla="*/ 822542 w 1089194"/>
                <a:gd name="connsiteY98" fmla="*/ 431361 h 1055987"/>
                <a:gd name="connsiteX99" fmla="*/ 829183 w 1089194"/>
                <a:gd name="connsiteY99" fmla="*/ 491134 h 1055987"/>
                <a:gd name="connsiteX100" fmla="*/ 822542 w 1089194"/>
                <a:gd name="connsiteY100" fmla="*/ 550907 h 1055987"/>
                <a:gd name="connsiteX101" fmla="*/ 902903 w 1089194"/>
                <a:gd name="connsiteY101" fmla="*/ 576808 h 1055987"/>
                <a:gd name="connsiteX102" fmla="*/ 987249 w 1089194"/>
                <a:gd name="connsiteY102" fmla="*/ 532311 h 1055987"/>
                <a:gd name="connsiteX103" fmla="*/ 1088863 w 1089194"/>
                <a:gd name="connsiteY103" fmla="*/ 633925 h 1055987"/>
                <a:gd name="connsiteX104" fmla="*/ 773395 w 1089194"/>
                <a:gd name="connsiteY104" fmla="*/ 115893 h 1055987"/>
                <a:gd name="connsiteX105" fmla="*/ 818557 w 1089194"/>
                <a:gd name="connsiteY105" fmla="*/ 161055 h 1055987"/>
                <a:gd name="connsiteX106" fmla="*/ 863718 w 1089194"/>
                <a:gd name="connsiteY106" fmla="*/ 115893 h 1055987"/>
                <a:gd name="connsiteX107" fmla="*/ 818557 w 1089194"/>
                <a:gd name="connsiteY107" fmla="*/ 70731 h 1055987"/>
                <a:gd name="connsiteX108" fmla="*/ 773395 w 1089194"/>
                <a:gd name="connsiteY108" fmla="*/ 115893 h 1055987"/>
                <a:gd name="connsiteX109" fmla="*/ 319785 w 1089194"/>
                <a:gd name="connsiteY109" fmla="*/ 115893 h 1055987"/>
                <a:gd name="connsiteX110" fmla="*/ 274623 w 1089194"/>
                <a:gd name="connsiteY110" fmla="*/ 70731 h 1055987"/>
                <a:gd name="connsiteX111" fmla="*/ 229461 w 1089194"/>
                <a:gd name="connsiteY111" fmla="*/ 115893 h 1055987"/>
                <a:gd name="connsiteX112" fmla="*/ 274623 w 1089194"/>
                <a:gd name="connsiteY112" fmla="*/ 161055 h 1055987"/>
                <a:gd name="connsiteX113" fmla="*/ 319785 w 1089194"/>
                <a:gd name="connsiteY113" fmla="*/ 115893 h 1055987"/>
                <a:gd name="connsiteX114" fmla="*/ 151093 w 1089194"/>
                <a:gd name="connsiteY114" fmla="*/ 633925 h 1055987"/>
                <a:gd name="connsiteX115" fmla="*/ 105931 w 1089194"/>
                <a:gd name="connsiteY115" fmla="*/ 588763 h 1055987"/>
                <a:gd name="connsiteX116" fmla="*/ 60769 w 1089194"/>
                <a:gd name="connsiteY116" fmla="*/ 633925 h 1055987"/>
                <a:gd name="connsiteX117" fmla="*/ 105931 w 1089194"/>
                <a:gd name="connsiteY117" fmla="*/ 679087 h 1055987"/>
                <a:gd name="connsiteX118" fmla="*/ 151093 w 1089194"/>
                <a:gd name="connsiteY118" fmla="*/ 633925 h 1055987"/>
                <a:gd name="connsiteX119" fmla="*/ 546258 w 1089194"/>
                <a:gd name="connsiteY119" fmla="*/ 908880 h 1055987"/>
                <a:gd name="connsiteX120" fmla="*/ 501096 w 1089194"/>
                <a:gd name="connsiteY120" fmla="*/ 954042 h 1055987"/>
                <a:gd name="connsiteX121" fmla="*/ 546258 w 1089194"/>
                <a:gd name="connsiteY121" fmla="*/ 999204 h 1055987"/>
                <a:gd name="connsiteX122" fmla="*/ 591420 w 1089194"/>
                <a:gd name="connsiteY122" fmla="*/ 954042 h 1055987"/>
                <a:gd name="connsiteX123" fmla="*/ 546258 w 1089194"/>
                <a:gd name="connsiteY123" fmla="*/ 908880 h 1055987"/>
                <a:gd name="connsiteX124" fmla="*/ 772731 w 1089194"/>
                <a:gd name="connsiteY124" fmla="*/ 490470 h 1055987"/>
                <a:gd name="connsiteX125" fmla="*/ 706316 w 1089194"/>
                <a:gd name="connsiteY125" fmla="*/ 330411 h 1055987"/>
                <a:gd name="connsiteX126" fmla="*/ 546258 w 1089194"/>
                <a:gd name="connsiteY126" fmla="*/ 263997 h 1055987"/>
                <a:gd name="connsiteX127" fmla="*/ 386199 w 1089194"/>
                <a:gd name="connsiteY127" fmla="*/ 330411 h 1055987"/>
                <a:gd name="connsiteX128" fmla="*/ 319785 w 1089194"/>
                <a:gd name="connsiteY128" fmla="*/ 490470 h 1055987"/>
                <a:gd name="connsiteX129" fmla="*/ 386199 w 1089194"/>
                <a:gd name="connsiteY129" fmla="*/ 650528 h 1055987"/>
                <a:gd name="connsiteX130" fmla="*/ 546258 w 1089194"/>
                <a:gd name="connsiteY130" fmla="*/ 716943 h 1055987"/>
                <a:gd name="connsiteX131" fmla="*/ 706316 w 1089194"/>
                <a:gd name="connsiteY131" fmla="*/ 650528 h 1055987"/>
                <a:gd name="connsiteX132" fmla="*/ 772731 w 1089194"/>
                <a:gd name="connsiteY132" fmla="*/ 490470 h 1055987"/>
                <a:gd name="connsiteX133" fmla="*/ 1032411 w 1089194"/>
                <a:gd name="connsiteY133" fmla="*/ 633925 h 1055987"/>
                <a:gd name="connsiteX134" fmla="*/ 987249 w 1089194"/>
                <a:gd name="connsiteY134" fmla="*/ 588763 h 1055987"/>
                <a:gd name="connsiteX135" fmla="*/ 942087 w 1089194"/>
                <a:gd name="connsiteY135" fmla="*/ 633925 h 1055987"/>
                <a:gd name="connsiteX136" fmla="*/ 987249 w 1089194"/>
                <a:gd name="connsiteY136" fmla="*/ 679087 h 1055987"/>
                <a:gd name="connsiteX137" fmla="*/ 1032411 w 1089194"/>
                <a:gd name="connsiteY137" fmla="*/ 633925 h 105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89194" h="1055987">
                  <a:moveTo>
                    <a:pt x="83350" y="347679"/>
                  </a:moveTo>
                  <a:cubicBezTo>
                    <a:pt x="83350" y="335060"/>
                    <a:pt x="93312" y="325098"/>
                    <a:pt x="105931" y="325098"/>
                  </a:cubicBezTo>
                  <a:cubicBezTo>
                    <a:pt x="118550" y="325098"/>
                    <a:pt x="128512" y="335060"/>
                    <a:pt x="128512" y="347679"/>
                  </a:cubicBezTo>
                  <a:cubicBezTo>
                    <a:pt x="128512" y="360298"/>
                    <a:pt x="118550" y="370260"/>
                    <a:pt x="105931" y="370260"/>
                  </a:cubicBezTo>
                  <a:cubicBezTo>
                    <a:pt x="93312" y="370260"/>
                    <a:pt x="83350" y="360298"/>
                    <a:pt x="83350" y="347679"/>
                  </a:cubicBezTo>
                  <a:close/>
                  <a:moveTo>
                    <a:pt x="546258" y="50143"/>
                  </a:moveTo>
                  <a:cubicBezTo>
                    <a:pt x="558877" y="50143"/>
                    <a:pt x="568839" y="40181"/>
                    <a:pt x="568839" y="27562"/>
                  </a:cubicBezTo>
                  <a:cubicBezTo>
                    <a:pt x="568839" y="14943"/>
                    <a:pt x="558877" y="4981"/>
                    <a:pt x="546258" y="4981"/>
                  </a:cubicBezTo>
                  <a:cubicBezTo>
                    <a:pt x="533639" y="4981"/>
                    <a:pt x="523677" y="14943"/>
                    <a:pt x="523677" y="27562"/>
                  </a:cubicBezTo>
                  <a:cubicBezTo>
                    <a:pt x="523677" y="40181"/>
                    <a:pt x="534303" y="50143"/>
                    <a:pt x="546258" y="50143"/>
                  </a:cubicBezTo>
                  <a:close/>
                  <a:moveTo>
                    <a:pt x="987249" y="370260"/>
                  </a:moveTo>
                  <a:cubicBezTo>
                    <a:pt x="999868" y="370260"/>
                    <a:pt x="1009830" y="360298"/>
                    <a:pt x="1009830" y="347679"/>
                  </a:cubicBezTo>
                  <a:cubicBezTo>
                    <a:pt x="1009830" y="335060"/>
                    <a:pt x="999868" y="325098"/>
                    <a:pt x="987249" y="325098"/>
                  </a:cubicBezTo>
                  <a:cubicBezTo>
                    <a:pt x="974630" y="325098"/>
                    <a:pt x="964668" y="335060"/>
                    <a:pt x="964668" y="347679"/>
                  </a:cubicBezTo>
                  <a:cubicBezTo>
                    <a:pt x="964668" y="360298"/>
                    <a:pt x="974630" y="370260"/>
                    <a:pt x="987249" y="370260"/>
                  </a:cubicBezTo>
                  <a:close/>
                  <a:moveTo>
                    <a:pt x="274623" y="843130"/>
                  </a:moveTo>
                  <a:cubicBezTo>
                    <a:pt x="262005" y="843130"/>
                    <a:pt x="252042" y="853092"/>
                    <a:pt x="252042" y="865711"/>
                  </a:cubicBezTo>
                  <a:cubicBezTo>
                    <a:pt x="252042" y="878329"/>
                    <a:pt x="262005" y="888292"/>
                    <a:pt x="274623" y="888292"/>
                  </a:cubicBezTo>
                  <a:cubicBezTo>
                    <a:pt x="287242" y="888292"/>
                    <a:pt x="297204" y="878329"/>
                    <a:pt x="297204" y="865711"/>
                  </a:cubicBezTo>
                  <a:cubicBezTo>
                    <a:pt x="297204" y="853092"/>
                    <a:pt x="286578" y="843130"/>
                    <a:pt x="274623" y="843130"/>
                  </a:cubicBezTo>
                  <a:close/>
                  <a:moveTo>
                    <a:pt x="818557" y="843130"/>
                  </a:moveTo>
                  <a:cubicBezTo>
                    <a:pt x="805938" y="843130"/>
                    <a:pt x="795976" y="853092"/>
                    <a:pt x="795976" y="865711"/>
                  </a:cubicBezTo>
                  <a:cubicBezTo>
                    <a:pt x="795976" y="878329"/>
                    <a:pt x="805938" y="888292"/>
                    <a:pt x="818557" y="888292"/>
                  </a:cubicBezTo>
                  <a:cubicBezTo>
                    <a:pt x="831175" y="888292"/>
                    <a:pt x="841137" y="878329"/>
                    <a:pt x="841137" y="865711"/>
                  </a:cubicBezTo>
                  <a:cubicBezTo>
                    <a:pt x="841137" y="853092"/>
                    <a:pt x="831175" y="843130"/>
                    <a:pt x="818557" y="843130"/>
                  </a:cubicBezTo>
                  <a:close/>
                  <a:moveTo>
                    <a:pt x="1088863" y="633925"/>
                  </a:moveTo>
                  <a:cubicBezTo>
                    <a:pt x="1088863" y="690377"/>
                    <a:pt x="1043037" y="735539"/>
                    <a:pt x="987249" y="735539"/>
                  </a:cubicBezTo>
                  <a:cubicBezTo>
                    <a:pt x="930797" y="735539"/>
                    <a:pt x="885635" y="689713"/>
                    <a:pt x="885635" y="633925"/>
                  </a:cubicBezTo>
                  <a:cubicBezTo>
                    <a:pt x="885635" y="632596"/>
                    <a:pt x="885635" y="631932"/>
                    <a:pt x="885635" y="630604"/>
                  </a:cubicBezTo>
                  <a:lnTo>
                    <a:pt x="805274" y="604702"/>
                  </a:lnTo>
                  <a:cubicBezTo>
                    <a:pt x="788670" y="641895"/>
                    <a:pt x="764761" y="675102"/>
                    <a:pt x="734875" y="701667"/>
                  </a:cubicBezTo>
                  <a:lnTo>
                    <a:pt x="753471" y="726905"/>
                  </a:lnTo>
                  <a:cubicBezTo>
                    <a:pt x="755463" y="726905"/>
                    <a:pt x="757455" y="726905"/>
                    <a:pt x="759448" y="726905"/>
                  </a:cubicBezTo>
                  <a:cubicBezTo>
                    <a:pt x="790663" y="726905"/>
                    <a:pt x="815900" y="752142"/>
                    <a:pt x="815900" y="783357"/>
                  </a:cubicBezTo>
                  <a:cubicBezTo>
                    <a:pt x="815900" y="814572"/>
                    <a:pt x="790663" y="839809"/>
                    <a:pt x="759448" y="839809"/>
                  </a:cubicBezTo>
                  <a:cubicBezTo>
                    <a:pt x="728233" y="839809"/>
                    <a:pt x="702996" y="814572"/>
                    <a:pt x="702996" y="783357"/>
                  </a:cubicBezTo>
                  <a:cubicBezTo>
                    <a:pt x="702996" y="775387"/>
                    <a:pt x="704988" y="767418"/>
                    <a:pt x="707645" y="760112"/>
                  </a:cubicBezTo>
                  <a:lnTo>
                    <a:pt x="689049" y="734875"/>
                  </a:lnTo>
                  <a:cubicBezTo>
                    <a:pt x="655177" y="754799"/>
                    <a:pt x="615993" y="768082"/>
                    <a:pt x="574816" y="772067"/>
                  </a:cubicBezTo>
                  <a:lnTo>
                    <a:pt x="574816" y="856413"/>
                  </a:lnTo>
                  <a:cubicBezTo>
                    <a:pt x="617321" y="868367"/>
                    <a:pt x="648536" y="907552"/>
                    <a:pt x="648536" y="954042"/>
                  </a:cubicBezTo>
                  <a:cubicBezTo>
                    <a:pt x="648536" y="1010494"/>
                    <a:pt x="602710" y="1055656"/>
                    <a:pt x="546922" y="1055656"/>
                  </a:cubicBezTo>
                  <a:cubicBezTo>
                    <a:pt x="490470" y="1055656"/>
                    <a:pt x="445308" y="1009830"/>
                    <a:pt x="445308" y="954042"/>
                  </a:cubicBezTo>
                  <a:cubicBezTo>
                    <a:pt x="445308" y="907552"/>
                    <a:pt x="476523" y="868367"/>
                    <a:pt x="519028" y="856413"/>
                  </a:cubicBezTo>
                  <a:lnTo>
                    <a:pt x="519028" y="772067"/>
                  </a:lnTo>
                  <a:cubicBezTo>
                    <a:pt x="477851" y="768082"/>
                    <a:pt x="439331" y="754799"/>
                    <a:pt x="404795" y="734875"/>
                  </a:cubicBezTo>
                  <a:lnTo>
                    <a:pt x="386199" y="760112"/>
                  </a:lnTo>
                  <a:cubicBezTo>
                    <a:pt x="389520" y="767418"/>
                    <a:pt x="390848" y="774723"/>
                    <a:pt x="390848" y="783357"/>
                  </a:cubicBezTo>
                  <a:cubicBezTo>
                    <a:pt x="390848" y="814572"/>
                    <a:pt x="365611" y="839809"/>
                    <a:pt x="334396" y="839809"/>
                  </a:cubicBezTo>
                  <a:cubicBezTo>
                    <a:pt x="303181" y="839809"/>
                    <a:pt x="277944" y="814572"/>
                    <a:pt x="277944" y="783357"/>
                  </a:cubicBezTo>
                  <a:cubicBezTo>
                    <a:pt x="277944" y="752142"/>
                    <a:pt x="303181" y="726905"/>
                    <a:pt x="334396" y="726905"/>
                  </a:cubicBezTo>
                  <a:cubicBezTo>
                    <a:pt x="336389" y="726905"/>
                    <a:pt x="338381" y="726905"/>
                    <a:pt x="340373" y="726905"/>
                  </a:cubicBezTo>
                  <a:lnTo>
                    <a:pt x="358969" y="701667"/>
                  </a:lnTo>
                  <a:cubicBezTo>
                    <a:pt x="329083" y="675102"/>
                    <a:pt x="304510" y="641895"/>
                    <a:pt x="288570" y="604702"/>
                  </a:cubicBezTo>
                  <a:lnTo>
                    <a:pt x="208209" y="630604"/>
                  </a:lnTo>
                  <a:cubicBezTo>
                    <a:pt x="208209" y="631932"/>
                    <a:pt x="208209" y="632596"/>
                    <a:pt x="208209" y="633925"/>
                  </a:cubicBezTo>
                  <a:cubicBezTo>
                    <a:pt x="208209" y="690377"/>
                    <a:pt x="162383" y="735539"/>
                    <a:pt x="106595" y="735539"/>
                  </a:cubicBezTo>
                  <a:cubicBezTo>
                    <a:pt x="50143" y="735539"/>
                    <a:pt x="4981" y="689713"/>
                    <a:pt x="4981" y="633925"/>
                  </a:cubicBezTo>
                  <a:cubicBezTo>
                    <a:pt x="4981" y="577473"/>
                    <a:pt x="50807" y="532311"/>
                    <a:pt x="106595" y="532311"/>
                  </a:cubicBezTo>
                  <a:cubicBezTo>
                    <a:pt x="141795" y="532311"/>
                    <a:pt x="172345" y="550243"/>
                    <a:pt x="190941" y="576808"/>
                  </a:cubicBezTo>
                  <a:lnTo>
                    <a:pt x="271303" y="550907"/>
                  </a:lnTo>
                  <a:cubicBezTo>
                    <a:pt x="267318" y="531647"/>
                    <a:pt x="264661" y="511722"/>
                    <a:pt x="264661" y="491134"/>
                  </a:cubicBezTo>
                  <a:cubicBezTo>
                    <a:pt x="264661" y="470546"/>
                    <a:pt x="266653" y="450621"/>
                    <a:pt x="271303" y="431361"/>
                  </a:cubicBezTo>
                  <a:lnTo>
                    <a:pt x="241416" y="421399"/>
                  </a:lnTo>
                  <a:cubicBezTo>
                    <a:pt x="231454" y="430697"/>
                    <a:pt x="218171" y="436010"/>
                    <a:pt x="203560" y="436010"/>
                  </a:cubicBezTo>
                  <a:cubicBezTo>
                    <a:pt x="172345" y="436010"/>
                    <a:pt x="147108" y="410773"/>
                    <a:pt x="147108" y="379558"/>
                  </a:cubicBezTo>
                  <a:cubicBezTo>
                    <a:pt x="147108" y="348343"/>
                    <a:pt x="172345" y="323106"/>
                    <a:pt x="203560" y="323106"/>
                  </a:cubicBezTo>
                  <a:cubicBezTo>
                    <a:pt x="230790" y="323106"/>
                    <a:pt x="253371" y="342366"/>
                    <a:pt x="258684" y="367603"/>
                  </a:cubicBezTo>
                  <a:lnTo>
                    <a:pt x="288570" y="377565"/>
                  </a:lnTo>
                  <a:cubicBezTo>
                    <a:pt x="305174" y="340373"/>
                    <a:pt x="329083" y="307166"/>
                    <a:pt x="358969" y="280601"/>
                  </a:cubicBezTo>
                  <a:lnTo>
                    <a:pt x="309159" y="211530"/>
                  </a:lnTo>
                  <a:cubicBezTo>
                    <a:pt x="298532" y="215514"/>
                    <a:pt x="286578" y="217507"/>
                    <a:pt x="274623" y="217507"/>
                  </a:cubicBezTo>
                  <a:cubicBezTo>
                    <a:pt x="218171" y="217507"/>
                    <a:pt x="173009" y="171681"/>
                    <a:pt x="173009" y="115893"/>
                  </a:cubicBezTo>
                  <a:cubicBezTo>
                    <a:pt x="173009" y="59441"/>
                    <a:pt x="218835" y="14279"/>
                    <a:pt x="274623" y="14279"/>
                  </a:cubicBezTo>
                  <a:cubicBezTo>
                    <a:pt x="331075" y="14279"/>
                    <a:pt x="376237" y="60105"/>
                    <a:pt x="376237" y="115893"/>
                  </a:cubicBezTo>
                  <a:cubicBezTo>
                    <a:pt x="376237" y="139138"/>
                    <a:pt x="368268" y="161055"/>
                    <a:pt x="354985" y="178322"/>
                  </a:cubicBezTo>
                  <a:lnTo>
                    <a:pt x="404795" y="246729"/>
                  </a:lnTo>
                  <a:cubicBezTo>
                    <a:pt x="438667" y="226805"/>
                    <a:pt x="477851" y="213522"/>
                    <a:pt x="519028" y="209537"/>
                  </a:cubicBezTo>
                  <a:lnTo>
                    <a:pt x="519028" y="178322"/>
                  </a:lnTo>
                  <a:cubicBezTo>
                    <a:pt x="502424" y="168360"/>
                    <a:pt x="490470" y="150428"/>
                    <a:pt x="490470" y="129176"/>
                  </a:cubicBezTo>
                  <a:cubicBezTo>
                    <a:pt x="490470" y="97961"/>
                    <a:pt x="515707" y="72724"/>
                    <a:pt x="546922" y="72724"/>
                  </a:cubicBezTo>
                  <a:cubicBezTo>
                    <a:pt x="578137" y="72724"/>
                    <a:pt x="603374" y="97961"/>
                    <a:pt x="603374" y="129176"/>
                  </a:cubicBezTo>
                  <a:cubicBezTo>
                    <a:pt x="603374" y="149764"/>
                    <a:pt x="592084" y="168360"/>
                    <a:pt x="574816" y="178322"/>
                  </a:cubicBezTo>
                  <a:lnTo>
                    <a:pt x="574816" y="210201"/>
                  </a:lnTo>
                  <a:cubicBezTo>
                    <a:pt x="615993" y="214186"/>
                    <a:pt x="654513" y="227469"/>
                    <a:pt x="689049" y="247393"/>
                  </a:cubicBezTo>
                  <a:lnTo>
                    <a:pt x="738859" y="178987"/>
                  </a:lnTo>
                  <a:cubicBezTo>
                    <a:pt x="725577" y="161719"/>
                    <a:pt x="717607" y="139802"/>
                    <a:pt x="717607" y="116557"/>
                  </a:cubicBezTo>
                  <a:cubicBezTo>
                    <a:pt x="717607" y="60105"/>
                    <a:pt x="763433" y="14943"/>
                    <a:pt x="819221" y="14943"/>
                  </a:cubicBezTo>
                  <a:cubicBezTo>
                    <a:pt x="875673" y="14943"/>
                    <a:pt x="920835" y="60769"/>
                    <a:pt x="920835" y="116557"/>
                  </a:cubicBezTo>
                  <a:cubicBezTo>
                    <a:pt x="920835" y="173009"/>
                    <a:pt x="875009" y="218171"/>
                    <a:pt x="819221" y="218171"/>
                  </a:cubicBezTo>
                  <a:cubicBezTo>
                    <a:pt x="807266" y="218171"/>
                    <a:pt x="795312" y="216179"/>
                    <a:pt x="784685" y="212194"/>
                  </a:cubicBezTo>
                  <a:lnTo>
                    <a:pt x="734875" y="280601"/>
                  </a:lnTo>
                  <a:cubicBezTo>
                    <a:pt x="764761" y="307166"/>
                    <a:pt x="789334" y="340373"/>
                    <a:pt x="805274" y="377565"/>
                  </a:cubicBezTo>
                  <a:lnTo>
                    <a:pt x="835160" y="367603"/>
                  </a:lnTo>
                  <a:cubicBezTo>
                    <a:pt x="840473" y="342366"/>
                    <a:pt x="863054" y="323106"/>
                    <a:pt x="890284" y="323106"/>
                  </a:cubicBezTo>
                  <a:cubicBezTo>
                    <a:pt x="921499" y="323106"/>
                    <a:pt x="946736" y="348343"/>
                    <a:pt x="946736" y="379558"/>
                  </a:cubicBezTo>
                  <a:cubicBezTo>
                    <a:pt x="946736" y="410773"/>
                    <a:pt x="921499" y="436010"/>
                    <a:pt x="890284" y="436010"/>
                  </a:cubicBezTo>
                  <a:cubicBezTo>
                    <a:pt x="875673" y="436010"/>
                    <a:pt x="862390" y="430697"/>
                    <a:pt x="852428" y="421399"/>
                  </a:cubicBezTo>
                  <a:lnTo>
                    <a:pt x="822542" y="431361"/>
                  </a:lnTo>
                  <a:cubicBezTo>
                    <a:pt x="826526" y="450621"/>
                    <a:pt x="829183" y="470546"/>
                    <a:pt x="829183" y="491134"/>
                  </a:cubicBezTo>
                  <a:cubicBezTo>
                    <a:pt x="829183" y="511722"/>
                    <a:pt x="827190" y="531647"/>
                    <a:pt x="822542" y="550907"/>
                  </a:cubicBezTo>
                  <a:lnTo>
                    <a:pt x="902903" y="576808"/>
                  </a:lnTo>
                  <a:cubicBezTo>
                    <a:pt x="921499" y="549579"/>
                    <a:pt x="952049" y="532311"/>
                    <a:pt x="987249" y="532311"/>
                  </a:cubicBezTo>
                  <a:cubicBezTo>
                    <a:pt x="1043037" y="532311"/>
                    <a:pt x="1088863" y="577473"/>
                    <a:pt x="1088863" y="633925"/>
                  </a:cubicBezTo>
                  <a:close/>
                  <a:moveTo>
                    <a:pt x="773395" y="115893"/>
                  </a:moveTo>
                  <a:cubicBezTo>
                    <a:pt x="773395" y="141130"/>
                    <a:pt x="793983" y="161055"/>
                    <a:pt x="818557" y="161055"/>
                  </a:cubicBezTo>
                  <a:cubicBezTo>
                    <a:pt x="843794" y="161055"/>
                    <a:pt x="863718" y="140466"/>
                    <a:pt x="863718" y="115893"/>
                  </a:cubicBezTo>
                  <a:cubicBezTo>
                    <a:pt x="863718" y="90656"/>
                    <a:pt x="843130" y="70731"/>
                    <a:pt x="818557" y="70731"/>
                  </a:cubicBezTo>
                  <a:cubicBezTo>
                    <a:pt x="793983" y="70731"/>
                    <a:pt x="773395" y="91320"/>
                    <a:pt x="773395" y="115893"/>
                  </a:cubicBezTo>
                  <a:close/>
                  <a:moveTo>
                    <a:pt x="319785" y="115893"/>
                  </a:moveTo>
                  <a:cubicBezTo>
                    <a:pt x="319785" y="90656"/>
                    <a:pt x="299196" y="70731"/>
                    <a:pt x="274623" y="70731"/>
                  </a:cubicBezTo>
                  <a:cubicBezTo>
                    <a:pt x="249386" y="70731"/>
                    <a:pt x="229461" y="91320"/>
                    <a:pt x="229461" y="115893"/>
                  </a:cubicBezTo>
                  <a:cubicBezTo>
                    <a:pt x="229461" y="141130"/>
                    <a:pt x="250050" y="161055"/>
                    <a:pt x="274623" y="161055"/>
                  </a:cubicBezTo>
                  <a:cubicBezTo>
                    <a:pt x="299196" y="161055"/>
                    <a:pt x="319785" y="141130"/>
                    <a:pt x="319785" y="115893"/>
                  </a:cubicBezTo>
                  <a:close/>
                  <a:moveTo>
                    <a:pt x="151093" y="633925"/>
                  </a:moveTo>
                  <a:cubicBezTo>
                    <a:pt x="151093" y="608687"/>
                    <a:pt x="130504" y="588763"/>
                    <a:pt x="105931" y="588763"/>
                  </a:cubicBezTo>
                  <a:cubicBezTo>
                    <a:pt x="80693" y="588763"/>
                    <a:pt x="60769" y="609351"/>
                    <a:pt x="60769" y="633925"/>
                  </a:cubicBezTo>
                  <a:cubicBezTo>
                    <a:pt x="60769" y="659162"/>
                    <a:pt x="81358" y="679087"/>
                    <a:pt x="105931" y="679087"/>
                  </a:cubicBezTo>
                  <a:cubicBezTo>
                    <a:pt x="131168" y="679087"/>
                    <a:pt x="151093" y="658498"/>
                    <a:pt x="151093" y="633925"/>
                  </a:cubicBezTo>
                  <a:close/>
                  <a:moveTo>
                    <a:pt x="546258" y="908880"/>
                  </a:moveTo>
                  <a:cubicBezTo>
                    <a:pt x="521020" y="908880"/>
                    <a:pt x="501096" y="929469"/>
                    <a:pt x="501096" y="954042"/>
                  </a:cubicBezTo>
                  <a:cubicBezTo>
                    <a:pt x="501096" y="979279"/>
                    <a:pt x="521684" y="999204"/>
                    <a:pt x="546258" y="999204"/>
                  </a:cubicBezTo>
                  <a:cubicBezTo>
                    <a:pt x="571495" y="999204"/>
                    <a:pt x="591420" y="978615"/>
                    <a:pt x="591420" y="954042"/>
                  </a:cubicBezTo>
                  <a:cubicBezTo>
                    <a:pt x="591420" y="928804"/>
                    <a:pt x="571495" y="908880"/>
                    <a:pt x="546258" y="908880"/>
                  </a:cubicBezTo>
                  <a:close/>
                  <a:moveTo>
                    <a:pt x="772731" y="490470"/>
                  </a:moveTo>
                  <a:cubicBezTo>
                    <a:pt x="772731" y="430033"/>
                    <a:pt x="749486" y="373581"/>
                    <a:pt x="706316" y="330411"/>
                  </a:cubicBezTo>
                  <a:cubicBezTo>
                    <a:pt x="663811" y="287906"/>
                    <a:pt x="606695" y="263997"/>
                    <a:pt x="546258" y="263997"/>
                  </a:cubicBezTo>
                  <a:cubicBezTo>
                    <a:pt x="485821" y="263997"/>
                    <a:pt x="429369" y="287242"/>
                    <a:pt x="386199" y="330411"/>
                  </a:cubicBezTo>
                  <a:cubicBezTo>
                    <a:pt x="343694" y="372916"/>
                    <a:pt x="319785" y="430033"/>
                    <a:pt x="319785" y="490470"/>
                  </a:cubicBezTo>
                  <a:cubicBezTo>
                    <a:pt x="319785" y="550907"/>
                    <a:pt x="343030" y="607359"/>
                    <a:pt x="386199" y="650528"/>
                  </a:cubicBezTo>
                  <a:cubicBezTo>
                    <a:pt x="428704" y="693034"/>
                    <a:pt x="485821" y="716943"/>
                    <a:pt x="546258" y="716943"/>
                  </a:cubicBezTo>
                  <a:cubicBezTo>
                    <a:pt x="606695" y="716943"/>
                    <a:pt x="663147" y="693698"/>
                    <a:pt x="706316" y="650528"/>
                  </a:cubicBezTo>
                  <a:cubicBezTo>
                    <a:pt x="748822" y="608023"/>
                    <a:pt x="772731" y="550907"/>
                    <a:pt x="772731" y="490470"/>
                  </a:cubicBezTo>
                  <a:close/>
                  <a:moveTo>
                    <a:pt x="1032411" y="633925"/>
                  </a:moveTo>
                  <a:cubicBezTo>
                    <a:pt x="1032411" y="608687"/>
                    <a:pt x="1011822" y="588763"/>
                    <a:pt x="987249" y="588763"/>
                  </a:cubicBezTo>
                  <a:cubicBezTo>
                    <a:pt x="962012" y="588763"/>
                    <a:pt x="942087" y="609351"/>
                    <a:pt x="942087" y="633925"/>
                  </a:cubicBezTo>
                  <a:cubicBezTo>
                    <a:pt x="942087" y="659162"/>
                    <a:pt x="962676" y="679087"/>
                    <a:pt x="987249" y="679087"/>
                  </a:cubicBezTo>
                  <a:cubicBezTo>
                    <a:pt x="1011822" y="679087"/>
                    <a:pt x="1032411" y="658498"/>
                    <a:pt x="1032411" y="633925"/>
                  </a:cubicBezTo>
                  <a:close/>
                </a:path>
              </a:pathLst>
            </a:custGeom>
            <a:solidFill>
              <a:schemeClr val="bg1"/>
            </a:solidFill>
            <a:ln w="9525" cap="flat">
              <a:noFill/>
              <a:prstDash val="solid"/>
              <a:miter/>
            </a:ln>
          </p:spPr>
          <p:txBody>
            <a:bodyPr rtlCol="0" anchor="ctr"/>
            <a:lstStyle/>
            <a:p>
              <a:endParaRPr lang="en-GB" sz="2262" dirty="0">
                <a:latin typeface="Segoe UI" panose="020B0502040204020203" pitchFamily="34" charset="0"/>
              </a:endParaRPr>
            </a:p>
          </p:txBody>
        </p:sp>
      </p:grpSp>
    </p:spTree>
    <p:extLst>
      <p:ext uri="{BB962C8B-B14F-4D97-AF65-F5344CB8AC3E}">
        <p14:creationId xmlns:p14="http://schemas.microsoft.com/office/powerpoint/2010/main" val="3185220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51CD79-C9D9-9A78-366D-AF2813DCBA55}"/>
              </a:ext>
            </a:extLst>
          </p:cNvPr>
          <p:cNvSpPr/>
          <p:nvPr/>
        </p:nvSpPr>
        <p:spPr>
          <a:xfrm>
            <a:off x="354231" y="360249"/>
            <a:ext cx="6875909" cy="997459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9B099E4-DB86-929D-1850-0EAB6CCD09C5}"/>
              </a:ext>
            </a:extLst>
          </p:cNvPr>
          <p:cNvSpPr txBox="1"/>
          <p:nvPr/>
        </p:nvSpPr>
        <p:spPr>
          <a:xfrm>
            <a:off x="2418785" y="1159457"/>
            <a:ext cx="4671636" cy="646331"/>
          </a:xfrm>
          <a:prstGeom prst="rect">
            <a:avLst/>
          </a:prstGeom>
          <a:noFill/>
        </p:spPr>
        <p:txBody>
          <a:bodyPr wrap="square" rtlCol="0">
            <a:spAutoFit/>
          </a:bodyPr>
          <a:lstStyle/>
          <a:p>
            <a:r>
              <a:rPr lang="en-GB" sz="3600" b="1" dirty="0">
                <a:solidFill>
                  <a:srgbClr val="626262"/>
                </a:solidFill>
                <a:latin typeface="Segoe UI" panose="020B0502040204020203" pitchFamily="34" charset="0"/>
                <a:ea typeface="Segoe UI Black" panose="020B0A02040204020203" pitchFamily="34" charset="0"/>
                <a:cs typeface="Segoe UI" panose="020B0502040204020203" pitchFamily="34" charset="0"/>
              </a:rPr>
              <a:t>Village Beacon</a:t>
            </a:r>
          </a:p>
        </p:txBody>
      </p:sp>
      <p:sp>
        <p:nvSpPr>
          <p:cNvPr id="4" name="TextBox 3">
            <a:extLst>
              <a:ext uri="{FF2B5EF4-FFF2-40B4-BE49-F238E27FC236}">
                <a16:creationId xmlns:a16="http://schemas.microsoft.com/office/drawing/2014/main" id="{23787EC5-8275-A9F4-9FCF-BE5BB7324304}"/>
              </a:ext>
            </a:extLst>
          </p:cNvPr>
          <p:cNvSpPr txBox="1"/>
          <p:nvPr/>
        </p:nvSpPr>
        <p:spPr>
          <a:xfrm>
            <a:off x="548283" y="2452488"/>
            <a:ext cx="6542138" cy="6463308"/>
          </a:xfrm>
          <a:prstGeom prst="rect">
            <a:avLst/>
          </a:prstGeom>
          <a:noFill/>
        </p:spPr>
        <p:txBody>
          <a:bodyPr wrap="square" rtlCol="0">
            <a:spAutoFit/>
          </a:bodyPr>
          <a:lstStyle/>
          <a:p>
            <a:r>
              <a:rPr lang="en-US" sz="1800" b="0" i="0" u="none" strike="noStrike" dirty="0">
                <a:solidFill>
                  <a:srgbClr val="626262"/>
                </a:solidFill>
                <a:effectLst/>
                <a:latin typeface="Segoe UI" panose="020B0502040204020203" pitchFamily="34" charset="0"/>
                <a:cs typeface="Segoe UI" panose="020B0502040204020203" pitchFamily="34" charset="0"/>
              </a:rPr>
              <a:t>Village Beacon seeks to bless the community of Stopsley Village through prayer and support, whilst caring for one another and growing in our walk with God. We will particularly pray for and seek to engage with the local shops and businesses in the Village, to pray for and support the Community Beacon and their projects, and support existing ministries with occasional additional projects.</a:t>
            </a:r>
          </a:p>
          <a:p>
            <a:endParaRPr lang="en-US" sz="1800" dirty="0">
              <a:solidFill>
                <a:srgbClr val="626262"/>
              </a:solidFill>
              <a:effectLst/>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As individuals and as a group, we seek to follow the “Up, In, Out” model : Up - Growing in our walk with God, In - Caring for one another, Out - Blessing the Community.</a:t>
            </a:r>
          </a:p>
          <a:p>
            <a:endParaRPr lang="en-US" sz="1800" dirty="0">
              <a:solidFill>
                <a:srgbClr val="626262"/>
              </a:solidFill>
              <a:effectLst/>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We seek to be an open group, so non-members of the church can attend any session and we meet, generally, but not exclusively each Wednesday during school terms, sometimes as a whole Beacon or as wings (smaller groups) or in discipleship groups (even smaller groups).</a:t>
            </a:r>
          </a:p>
          <a:p>
            <a:endParaRPr lang="en-US" sz="1800" dirty="0">
              <a:solidFill>
                <a:srgbClr val="626262"/>
              </a:solidFill>
              <a:latin typeface="Segoe UI" panose="020B0502040204020203" pitchFamily="34" charset="0"/>
              <a:cs typeface="Segoe UI" panose="020B0502040204020203" pitchFamily="34" charset="0"/>
            </a:endParaRPr>
          </a:p>
          <a:p>
            <a:r>
              <a:rPr lang="en-US" sz="1800" dirty="0">
                <a:solidFill>
                  <a:srgbClr val="626262"/>
                </a:solidFill>
                <a:effectLst/>
                <a:latin typeface="Segoe UI" panose="020B0502040204020203" pitchFamily="34" charset="0"/>
                <a:cs typeface="Segoe UI" panose="020B0502040204020203" pitchFamily="34" charset="0"/>
              </a:rPr>
              <a:t>Time: Wednesday evenings and at other times</a:t>
            </a:r>
          </a:p>
          <a:p>
            <a:endParaRPr lang="en-US" sz="1800" dirty="0">
              <a:solidFill>
                <a:srgbClr val="626262"/>
              </a:solidFill>
              <a:effectLst/>
              <a:latin typeface="Segoe UI" panose="020B0502040204020203" pitchFamily="34" charset="0"/>
              <a:cs typeface="Segoe UI" panose="020B0502040204020203" pitchFamily="34" charset="0"/>
            </a:endParaRPr>
          </a:p>
          <a:p>
            <a:r>
              <a:rPr lang="en-US" sz="1800" dirty="0">
                <a:solidFill>
                  <a:srgbClr val="626262"/>
                </a:solidFill>
                <a:effectLst/>
                <a:latin typeface="Segoe UI" panose="020B0502040204020203" pitchFamily="34" charset="0"/>
                <a:cs typeface="Segoe UI" panose="020B0502040204020203" pitchFamily="34" charset="0"/>
              </a:rPr>
              <a:t>Leaders: Ian Pirks, Cathy Carty, Sharon Moulding, Sue McFarlane, or Sue Pirks</a:t>
            </a:r>
          </a:p>
          <a:p>
            <a:endParaRPr lang="en-US" sz="1800" dirty="0">
              <a:solidFill>
                <a:srgbClr val="626262"/>
              </a:solidFill>
              <a:effectLst/>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1CFBDBF1-2B7D-D617-5CCD-8818245E13B7}"/>
              </a:ext>
            </a:extLst>
          </p:cNvPr>
          <p:cNvGrpSpPr>
            <a:grpSpLocks noChangeAspect="1"/>
          </p:cNvGrpSpPr>
          <p:nvPr/>
        </p:nvGrpSpPr>
        <p:grpSpPr>
          <a:xfrm>
            <a:off x="693580" y="689880"/>
            <a:ext cx="1585487" cy="1585487"/>
            <a:chOff x="506939" y="1945442"/>
            <a:chExt cx="900000" cy="900000"/>
          </a:xfrm>
          <a:solidFill>
            <a:schemeClr val="tx2"/>
          </a:solidFill>
        </p:grpSpPr>
        <p:sp>
          <p:nvSpPr>
            <p:cNvPr id="6" name="Oval 5">
              <a:extLst>
                <a:ext uri="{FF2B5EF4-FFF2-40B4-BE49-F238E27FC236}">
                  <a16:creationId xmlns:a16="http://schemas.microsoft.com/office/drawing/2014/main" id="{EA41A1BB-84EB-FC8C-A2D1-8A497BF6816D}"/>
                </a:ext>
              </a:extLst>
            </p:cNvPr>
            <p:cNvSpPr>
              <a:spLocks noChangeAspect="1"/>
            </p:cNvSpPr>
            <p:nvPr/>
          </p:nvSpPr>
          <p:spPr>
            <a:xfrm>
              <a:off x="506939" y="1945442"/>
              <a:ext cx="900000" cy="900000"/>
            </a:xfrm>
            <a:prstGeom prst="ellipse">
              <a:avLst/>
            </a:prstGeom>
            <a:solidFill>
              <a:srgbClr val="34BDE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50900" rtlCol="0" anchor="b" anchorCtr="0"/>
            <a:lstStyle/>
            <a:p>
              <a:pPr algn="ctr">
                <a:lnSpc>
                  <a:spcPct val="95000"/>
                </a:lnSpc>
              </a:pPr>
              <a:endParaRPr lang="en-GB" sz="1979" b="1" spc="-17" dirty="0">
                <a:solidFill>
                  <a:schemeClr val="tx2"/>
                </a:solidFill>
                <a:latin typeface="Segoe UI" panose="020B0502040204020203" pitchFamily="34" charset="0"/>
              </a:endParaRPr>
            </a:p>
          </p:txBody>
        </p:sp>
        <p:sp>
          <p:nvSpPr>
            <p:cNvPr id="7" name="Freeform: Shape 6">
              <a:extLst>
                <a:ext uri="{FF2B5EF4-FFF2-40B4-BE49-F238E27FC236}">
                  <a16:creationId xmlns:a16="http://schemas.microsoft.com/office/drawing/2014/main" id="{82B080DF-B9D0-70FD-67E7-DE0A6FA92657}"/>
                </a:ext>
              </a:extLst>
            </p:cNvPr>
            <p:cNvSpPr>
              <a:spLocks noChangeAspect="1"/>
            </p:cNvSpPr>
            <p:nvPr/>
          </p:nvSpPr>
          <p:spPr>
            <a:xfrm>
              <a:off x="686939" y="2133672"/>
              <a:ext cx="540000" cy="523539"/>
            </a:xfrm>
            <a:custGeom>
              <a:avLst/>
              <a:gdLst>
                <a:gd name="connsiteX0" fmla="*/ 83350 w 1089194"/>
                <a:gd name="connsiteY0" fmla="*/ 347679 h 1055987"/>
                <a:gd name="connsiteX1" fmla="*/ 105931 w 1089194"/>
                <a:gd name="connsiteY1" fmla="*/ 325098 h 1055987"/>
                <a:gd name="connsiteX2" fmla="*/ 128512 w 1089194"/>
                <a:gd name="connsiteY2" fmla="*/ 347679 h 1055987"/>
                <a:gd name="connsiteX3" fmla="*/ 105931 w 1089194"/>
                <a:gd name="connsiteY3" fmla="*/ 370260 h 1055987"/>
                <a:gd name="connsiteX4" fmla="*/ 83350 w 1089194"/>
                <a:gd name="connsiteY4" fmla="*/ 347679 h 1055987"/>
                <a:gd name="connsiteX5" fmla="*/ 546258 w 1089194"/>
                <a:gd name="connsiteY5" fmla="*/ 50143 h 1055987"/>
                <a:gd name="connsiteX6" fmla="*/ 568839 w 1089194"/>
                <a:gd name="connsiteY6" fmla="*/ 27562 h 1055987"/>
                <a:gd name="connsiteX7" fmla="*/ 546258 w 1089194"/>
                <a:gd name="connsiteY7" fmla="*/ 4981 h 1055987"/>
                <a:gd name="connsiteX8" fmla="*/ 523677 w 1089194"/>
                <a:gd name="connsiteY8" fmla="*/ 27562 h 1055987"/>
                <a:gd name="connsiteX9" fmla="*/ 546258 w 1089194"/>
                <a:gd name="connsiteY9" fmla="*/ 50143 h 1055987"/>
                <a:gd name="connsiteX10" fmla="*/ 987249 w 1089194"/>
                <a:gd name="connsiteY10" fmla="*/ 370260 h 1055987"/>
                <a:gd name="connsiteX11" fmla="*/ 1009830 w 1089194"/>
                <a:gd name="connsiteY11" fmla="*/ 347679 h 1055987"/>
                <a:gd name="connsiteX12" fmla="*/ 987249 w 1089194"/>
                <a:gd name="connsiteY12" fmla="*/ 325098 h 1055987"/>
                <a:gd name="connsiteX13" fmla="*/ 964668 w 1089194"/>
                <a:gd name="connsiteY13" fmla="*/ 347679 h 1055987"/>
                <a:gd name="connsiteX14" fmla="*/ 987249 w 1089194"/>
                <a:gd name="connsiteY14" fmla="*/ 370260 h 1055987"/>
                <a:gd name="connsiteX15" fmla="*/ 274623 w 1089194"/>
                <a:gd name="connsiteY15" fmla="*/ 843130 h 1055987"/>
                <a:gd name="connsiteX16" fmla="*/ 252042 w 1089194"/>
                <a:gd name="connsiteY16" fmla="*/ 865711 h 1055987"/>
                <a:gd name="connsiteX17" fmla="*/ 274623 w 1089194"/>
                <a:gd name="connsiteY17" fmla="*/ 888292 h 1055987"/>
                <a:gd name="connsiteX18" fmla="*/ 297204 w 1089194"/>
                <a:gd name="connsiteY18" fmla="*/ 865711 h 1055987"/>
                <a:gd name="connsiteX19" fmla="*/ 274623 w 1089194"/>
                <a:gd name="connsiteY19" fmla="*/ 843130 h 1055987"/>
                <a:gd name="connsiteX20" fmla="*/ 818557 w 1089194"/>
                <a:gd name="connsiteY20" fmla="*/ 843130 h 1055987"/>
                <a:gd name="connsiteX21" fmla="*/ 795976 w 1089194"/>
                <a:gd name="connsiteY21" fmla="*/ 865711 h 1055987"/>
                <a:gd name="connsiteX22" fmla="*/ 818557 w 1089194"/>
                <a:gd name="connsiteY22" fmla="*/ 888292 h 1055987"/>
                <a:gd name="connsiteX23" fmla="*/ 841137 w 1089194"/>
                <a:gd name="connsiteY23" fmla="*/ 865711 h 1055987"/>
                <a:gd name="connsiteX24" fmla="*/ 818557 w 1089194"/>
                <a:gd name="connsiteY24" fmla="*/ 843130 h 1055987"/>
                <a:gd name="connsiteX25" fmla="*/ 1088863 w 1089194"/>
                <a:gd name="connsiteY25" fmla="*/ 633925 h 1055987"/>
                <a:gd name="connsiteX26" fmla="*/ 987249 w 1089194"/>
                <a:gd name="connsiteY26" fmla="*/ 735539 h 1055987"/>
                <a:gd name="connsiteX27" fmla="*/ 885635 w 1089194"/>
                <a:gd name="connsiteY27" fmla="*/ 633925 h 1055987"/>
                <a:gd name="connsiteX28" fmla="*/ 885635 w 1089194"/>
                <a:gd name="connsiteY28" fmla="*/ 630604 h 1055987"/>
                <a:gd name="connsiteX29" fmla="*/ 805274 w 1089194"/>
                <a:gd name="connsiteY29" fmla="*/ 604702 h 1055987"/>
                <a:gd name="connsiteX30" fmla="*/ 734875 w 1089194"/>
                <a:gd name="connsiteY30" fmla="*/ 701667 h 1055987"/>
                <a:gd name="connsiteX31" fmla="*/ 753471 w 1089194"/>
                <a:gd name="connsiteY31" fmla="*/ 726905 h 1055987"/>
                <a:gd name="connsiteX32" fmla="*/ 759448 w 1089194"/>
                <a:gd name="connsiteY32" fmla="*/ 726905 h 1055987"/>
                <a:gd name="connsiteX33" fmla="*/ 815900 w 1089194"/>
                <a:gd name="connsiteY33" fmla="*/ 783357 h 1055987"/>
                <a:gd name="connsiteX34" fmla="*/ 759448 w 1089194"/>
                <a:gd name="connsiteY34" fmla="*/ 839809 h 1055987"/>
                <a:gd name="connsiteX35" fmla="*/ 702996 w 1089194"/>
                <a:gd name="connsiteY35" fmla="*/ 783357 h 1055987"/>
                <a:gd name="connsiteX36" fmla="*/ 707645 w 1089194"/>
                <a:gd name="connsiteY36" fmla="*/ 760112 h 1055987"/>
                <a:gd name="connsiteX37" fmla="*/ 689049 w 1089194"/>
                <a:gd name="connsiteY37" fmla="*/ 734875 h 1055987"/>
                <a:gd name="connsiteX38" fmla="*/ 574816 w 1089194"/>
                <a:gd name="connsiteY38" fmla="*/ 772067 h 1055987"/>
                <a:gd name="connsiteX39" fmla="*/ 574816 w 1089194"/>
                <a:gd name="connsiteY39" fmla="*/ 856413 h 1055987"/>
                <a:gd name="connsiteX40" fmla="*/ 648536 w 1089194"/>
                <a:gd name="connsiteY40" fmla="*/ 954042 h 1055987"/>
                <a:gd name="connsiteX41" fmla="*/ 546922 w 1089194"/>
                <a:gd name="connsiteY41" fmla="*/ 1055656 h 1055987"/>
                <a:gd name="connsiteX42" fmla="*/ 445308 w 1089194"/>
                <a:gd name="connsiteY42" fmla="*/ 954042 h 1055987"/>
                <a:gd name="connsiteX43" fmla="*/ 519028 w 1089194"/>
                <a:gd name="connsiteY43" fmla="*/ 856413 h 1055987"/>
                <a:gd name="connsiteX44" fmla="*/ 519028 w 1089194"/>
                <a:gd name="connsiteY44" fmla="*/ 772067 h 1055987"/>
                <a:gd name="connsiteX45" fmla="*/ 404795 w 1089194"/>
                <a:gd name="connsiteY45" fmla="*/ 734875 h 1055987"/>
                <a:gd name="connsiteX46" fmla="*/ 386199 w 1089194"/>
                <a:gd name="connsiteY46" fmla="*/ 760112 h 1055987"/>
                <a:gd name="connsiteX47" fmla="*/ 390848 w 1089194"/>
                <a:gd name="connsiteY47" fmla="*/ 783357 h 1055987"/>
                <a:gd name="connsiteX48" fmla="*/ 334396 w 1089194"/>
                <a:gd name="connsiteY48" fmla="*/ 839809 h 1055987"/>
                <a:gd name="connsiteX49" fmla="*/ 277944 w 1089194"/>
                <a:gd name="connsiteY49" fmla="*/ 783357 h 1055987"/>
                <a:gd name="connsiteX50" fmla="*/ 334396 w 1089194"/>
                <a:gd name="connsiteY50" fmla="*/ 726905 h 1055987"/>
                <a:gd name="connsiteX51" fmla="*/ 340373 w 1089194"/>
                <a:gd name="connsiteY51" fmla="*/ 726905 h 1055987"/>
                <a:gd name="connsiteX52" fmla="*/ 358969 w 1089194"/>
                <a:gd name="connsiteY52" fmla="*/ 701667 h 1055987"/>
                <a:gd name="connsiteX53" fmla="*/ 288570 w 1089194"/>
                <a:gd name="connsiteY53" fmla="*/ 604702 h 1055987"/>
                <a:gd name="connsiteX54" fmla="*/ 208209 w 1089194"/>
                <a:gd name="connsiteY54" fmla="*/ 630604 h 1055987"/>
                <a:gd name="connsiteX55" fmla="*/ 208209 w 1089194"/>
                <a:gd name="connsiteY55" fmla="*/ 633925 h 1055987"/>
                <a:gd name="connsiteX56" fmla="*/ 106595 w 1089194"/>
                <a:gd name="connsiteY56" fmla="*/ 735539 h 1055987"/>
                <a:gd name="connsiteX57" fmla="*/ 4981 w 1089194"/>
                <a:gd name="connsiteY57" fmla="*/ 633925 h 1055987"/>
                <a:gd name="connsiteX58" fmla="*/ 106595 w 1089194"/>
                <a:gd name="connsiteY58" fmla="*/ 532311 h 1055987"/>
                <a:gd name="connsiteX59" fmla="*/ 190941 w 1089194"/>
                <a:gd name="connsiteY59" fmla="*/ 576808 h 1055987"/>
                <a:gd name="connsiteX60" fmla="*/ 271303 w 1089194"/>
                <a:gd name="connsiteY60" fmla="*/ 550907 h 1055987"/>
                <a:gd name="connsiteX61" fmla="*/ 264661 w 1089194"/>
                <a:gd name="connsiteY61" fmla="*/ 491134 h 1055987"/>
                <a:gd name="connsiteX62" fmla="*/ 271303 w 1089194"/>
                <a:gd name="connsiteY62" fmla="*/ 431361 h 1055987"/>
                <a:gd name="connsiteX63" fmla="*/ 241416 w 1089194"/>
                <a:gd name="connsiteY63" fmla="*/ 421399 h 1055987"/>
                <a:gd name="connsiteX64" fmla="*/ 203560 w 1089194"/>
                <a:gd name="connsiteY64" fmla="*/ 436010 h 1055987"/>
                <a:gd name="connsiteX65" fmla="*/ 147108 w 1089194"/>
                <a:gd name="connsiteY65" fmla="*/ 379558 h 1055987"/>
                <a:gd name="connsiteX66" fmla="*/ 203560 w 1089194"/>
                <a:gd name="connsiteY66" fmla="*/ 323106 h 1055987"/>
                <a:gd name="connsiteX67" fmla="*/ 258684 w 1089194"/>
                <a:gd name="connsiteY67" fmla="*/ 367603 h 1055987"/>
                <a:gd name="connsiteX68" fmla="*/ 288570 w 1089194"/>
                <a:gd name="connsiteY68" fmla="*/ 377565 h 1055987"/>
                <a:gd name="connsiteX69" fmla="*/ 358969 w 1089194"/>
                <a:gd name="connsiteY69" fmla="*/ 280601 h 1055987"/>
                <a:gd name="connsiteX70" fmla="*/ 309159 w 1089194"/>
                <a:gd name="connsiteY70" fmla="*/ 211530 h 1055987"/>
                <a:gd name="connsiteX71" fmla="*/ 274623 w 1089194"/>
                <a:gd name="connsiteY71" fmla="*/ 217507 h 1055987"/>
                <a:gd name="connsiteX72" fmla="*/ 173009 w 1089194"/>
                <a:gd name="connsiteY72" fmla="*/ 115893 h 1055987"/>
                <a:gd name="connsiteX73" fmla="*/ 274623 w 1089194"/>
                <a:gd name="connsiteY73" fmla="*/ 14279 h 1055987"/>
                <a:gd name="connsiteX74" fmla="*/ 376237 w 1089194"/>
                <a:gd name="connsiteY74" fmla="*/ 115893 h 1055987"/>
                <a:gd name="connsiteX75" fmla="*/ 354985 w 1089194"/>
                <a:gd name="connsiteY75" fmla="*/ 178322 h 1055987"/>
                <a:gd name="connsiteX76" fmla="*/ 404795 w 1089194"/>
                <a:gd name="connsiteY76" fmla="*/ 246729 h 1055987"/>
                <a:gd name="connsiteX77" fmla="*/ 519028 w 1089194"/>
                <a:gd name="connsiteY77" fmla="*/ 209537 h 1055987"/>
                <a:gd name="connsiteX78" fmla="*/ 519028 w 1089194"/>
                <a:gd name="connsiteY78" fmla="*/ 178322 h 1055987"/>
                <a:gd name="connsiteX79" fmla="*/ 490470 w 1089194"/>
                <a:gd name="connsiteY79" fmla="*/ 129176 h 1055987"/>
                <a:gd name="connsiteX80" fmla="*/ 546922 w 1089194"/>
                <a:gd name="connsiteY80" fmla="*/ 72724 h 1055987"/>
                <a:gd name="connsiteX81" fmla="*/ 603374 w 1089194"/>
                <a:gd name="connsiteY81" fmla="*/ 129176 h 1055987"/>
                <a:gd name="connsiteX82" fmla="*/ 574816 w 1089194"/>
                <a:gd name="connsiteY82" fmla="*/ 178322 h 1055987"/>
                <a:gd name="connsiteX83" fmla="*/ 574816 w 1089194"/>
                <a:gd name="connsiteY83" fmla="*/ 210201 h 1055987"/>
                <a:gd name="connsiteX84" fmla="*/ 689049 w 1089194"/>
                <a:gd name="connsiteY84" fmla="*/ 247393 h 1055987"/>
                <a:gd name="connsiteX85" fmla="*/ 738859 w 1089194"/>
                <a:gd name="connsiteY85" fmla="*/ 178987 h 1055987"/>
                <a:gd name="connsiteX86" fmla="*/ 717607 w 1089194"/>
                <a:gd name="connsiteY86" fmla="*/ 116557 h 1055987"/>
                <a:gd name="connsiteX87" fmla="*/ 819221 w 1089194"/>
                <a:gd name="connsiteY87" fmla="*/ 14943 h 1055987"/>
                <a:gd name="connsiteX88" fmla="*/ 920835 w 1089194"/>
                <a:gd name="connsiteY88" fmla="*/ 116557 h 1055987"/>
                <a:gd name="connsiteX89" fmla="*/ 819221 w 1089194"/>
                <a:gd name="connsiteY89" fmla="*/ 218171 h 1055987"/>
                <a:gd name="connsiteX90" fmla="*/ 784685 w 1089194"/>
                <a:gd name="connsiteY90" fmla="*/ 212194 h 1055987"/>
                <a:gd name="connsiteX91" fmla="*/ 734875 w 1089194"/>
                <a:gd name="connsiteY91" fmla="*/ 280601 h 1055987"/>
                <a:gd name="connsiteX92" fmla="*/ 805274 w 1089194"/>
                <a:gd name="connsiteY92" fmla="*/ 377565 h 1055987"/>
                <a:gd name="connsiteX93" fmla="*/ 835160 w 1089194"/>
                <a:gd name="connsiteY93" fmla="*/ 367603 h 1055987"/>
                <a:gd name="connsiteX94" fmla="*/ 890284 w 1089194"/>
                <a:gd name="connsiteY94" fmla="*/ 323106 h 1055987"/>
                <a:gd name="connsiteX95" fmla="*/ 946736 w 1089194"/>
                <a:gd name="connsiteY95" fmla="*/ 379558 h 1055987"/>
                <a:gd name="connsiteX96" fmla="*/ 890284 w 1089194"/>
                <a:gd name="connsiteY96" fmla="*/ 436010 h 1055987"/>
                <a:gd name="connsiteX97" fmla="*/ 852428 w 1089194"/>
                <a:gd name="connsiteY97" fmla="*/ 421399 h 1055987"/>
                <a:gd name="connsiteX98" fmla="*/ 822542 w 1089194"/>
                <a:gd name="connsiteY98" fmla="*/ 431361 h 1055987"/>
                <a:gd name="connsiteX99" fmla="*/ 829183 w 1089194"/>
                <a:gd name="connsiteY99" fmla="*/ 491134 h 1055987"/>
                <a:gd name="connsiteX100" fmla="*/ 822542 w 1089194"/>
                <a:gd name="connsiteY100" fmla="*/ 550907 h 1055987"/>
                <a:gd name="connsiteX101" fmla="*/ 902903 w 1089194"/>
                <a:gd name="connsiteY101" fmla="*/ 576808 h 1055987"/>
                <a:gd name="connsiteX102" fmla="*/ 987249 w 1089194"/>
                <a:gd name="connsiteY102" fmla="*/ 532311 h 1055987"/>
                <a:gd name="connsiteX103" fmla="*/ 1088863 w 1089194"/>
                <a:gd name="connsiteY103" fmla="*/ 633925 h 1055987"/>
                <a:gd name="connsiteX104" fmla="*/ 773395 w 1089194"/>
                <a:gd name="connsiteY104" fmla="*/ 115893 h 1055987"/>
                <a:gd name="connsiteX105" fmla="*/ 818557 w 1089194"/>
                <a:gd name="connsiteY105" fmla="*/ 161055 h 1055987"/>
                <a:gd name="connsiteX106" fmla="*/ 863718 w 1089194"/>
                <a:gd name="connsiteY106" fmla="*/ 115893 h 1055987"/>
                <a:gd name="connsiteX107" fmla="*/ 818557 w 1089194"/>
                <a:gd name="connsiteY107" fmla="*/ 70731 h 1055987"/>
                <a:gd name="connsiteX108" fmla="*/ 773395 w 1089194"/>
                <a:gd name="connsiteY108" fmla="*/ 115893 h 1055987"/>
                <a:gd name="connsiteX109" fmla="*/ 319785 w 1089194"/>
                <a:gd name="connsiteY109" fmla="*/ 115893 h 1055987"/>
                <a:gd name="connsiteX110" fmla="*/ 274623 w 1089194"/>
                <a:gd name="connsiteY110" fmla="*/ 70731 h 1055987"/>
                <a:gd name="connsiteX111" fmla="*/ 229461 w 1089194"/>
                <a:gd name="connsiteY111" fmla="*/ 115893 h 1055987"/>
                <a:gd name="connsiteX112" fmla="*/ 274623 w 1089194"/>
                <a:gd name="connsiteY112" fmla="*/ 161055 h 1055987"/>
                <a:gd name="connsiteX113" fmla="*/ 319785 w 1089194"/>
                <a:gd name="connsiteY113" fmla="*/ 115893 h 1055987"/>
                <a:gd name="connsiteX114" fmla="*/ 151093 w 1089194"/>
                <a:gd name="connsiteY114" fmla="*/ 633925 h 1055987"/>
                <a:gd name="connsiteX115" fmla="*/ 105931 w 1089194"/>
                <a:gd name="connsiteY115" fmla="*/ 588763 h 1055987"/>
                <a:gd name="connsiteX116" fmla="*/ 60769 w 1089194"/>
                <a:gd name="connsiteY116" fmla="*/ 633925 h 1055987"/>
                <a:gd name="connsiteX117" fmla="*/ 105931 w 1089194"/>
                <a:gd name="connsiteY117" fmla="*/ 679087 h 1055987"/>
                <a:gd name="connsiteX118" fmla="*/ 151093 w 1089194"/>
                <a:gd name="connsiteY118" fmla="*/ 633925 h 1055987"/>
                <a:gd name="connsiteX119" fmla="*/ 546258 w 1089194"/>
                <a:gd name="connsiteY119" fmla="*/ 908880 h 1055987"/>
                <a:gd name="connsiteX120" fmla="*/ 501096 w 1089194"/>
                <a:gd name="connsiteY120" fmla="*/ 954042 h 1055987"/>
                <a:gd name="connsiteX121" fmla="*/ 546258 w 1089194"/>
                <a:gd name="connsiteY121" fmla="*/ 999204 h 1055987"/>
                <a:gd name="connsiteX122" fmla="*/ 591420 w 1089194"/>
                <a:gd name="connsiteY122" fmla="*/ 954042 h 1055987"/>
                <a:gd name="connsiteX123" fmla="*/ 546258 w 1089194"/>
                <a:gd name="connsiteY123" fmla="*/ 908880 h 1055987"/>
                <a:gd name="connsiteX124" fmla="*/ 772731 w 1089194"/>
                <a:gd name="connsiteY124" fmla="*/ 490470 h 1055987"/>
                <a:gd name="connsiteX125" fmla="*/ 706316 w 1089194"/>
                <a:gd name="connsiteY125" fmla="*/ 330411 h 1055987"/>
                <a:gd name="connsiteX126" fmla="*/ 546258 w 1089194"/>
                <a:gd name="connsiteY126" fmla="*/ 263997 h 1055987"/>
                <a:gd name="connsiteX127" fmla="*/ 386199 w 1089194"/>
                <a:gd name="connsiteY127" fmla="*/ 330411 h 1055987"/>
                <a:gd name="connsiteX128" fmla="*/ 319785 w 1089194"/>
                <a:gd name="connsiteY128" fmla="*/ 490470 h 1055987"/>
                <a:gd name="connsiteX129" fmla="*/ 386199 w 1089194"/>
                <a:gd name="connsiteY129" fmla="*/ 650528 h 1055987"/>
                <a:gd name="connsiteX130" fmla="*/ 546258 w 1089194"/>
                <a:gd name="connsiteY130" fmla="*/ 716943 h 1055987"/>
                <a:gd name="connsiteX131" fmla="*/ 706316 w 1089194"/>
                <a:gd name="connsiteY131" fmla="*/ 650528 h 1055987"/>
                <a:gd name="connsiteX132" fmla="*/ 772731 w 1089194"/>
                <a:gd name="connsiteY132" fmla="*/ 490470 h 1055987"/>
                <a:gd name="connsiteX133" fmla="*/ 1032411 w 1089194"/>
                <a:gd name="connsiteY133" fmla="*/ 633925 h 1055987"/>
                <a:gd name="connsiteX134" fmla="*/ 987249 w 1089194"/>
                <a:gd name="connsiteY134" fmla="*/ 588763 h 1055987"/>
                <a:gd name="connsiteX135" fmla="*/ 942087 w 1089194"/>
                <a:gd name="connsiteY135" fmla="*/ 633925 h 1055987"/>
                <a:gd name="connsiteX136" fmla="*/ 987249 w 1089194"/>
                <a:gd name="connsiteY136" fmla="*/ 679087 h 1055987"/>
                <a:gd name="connsiteX137" fmla="*/ 1032411 w 1089194"/>
                <a:gd name="connsiteY137" fmla="*/ 633925 h 105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89194" h="1055987">
                  <a:moveTo>
                    <a:pt x="83350" y="347679"/>
                  </a:moveTo>
                  <a:cubicBezTo>
                    <a:pt x="83350" y="335060"/>
                    <a:pt x="93312" y="325098"/>
                    <a:pt x="105931" y="325098"/>
                  </a:cubicBezTo>
                  <a:cubicBezTo>
                    <a:pt x="118550" y="325098"/>
                    <a:pt x="128512" y="335060"/>
                    <a:pt x="128512" y="347679"/>
                  </a:cubicBezTo>
                  <a:cubicBezTo>
                    <a:pt x="128512" y="360298"/>
                    <a:pt x="118550" y="370260"/>
                    <a:pt x="105931" y="370260"/>
                  </a:cubicBezTo>
                  <a:cubicBezTo>
                    <a:pt x="93312" y="370260"/>
                    <a:pt x="83350" y="360298"/>
                    <a:pt x="83350" y="347679"/>
                  </a:cubicBezTo>
                  <a:close/>
                  <a:moveTo>
                    <a:pt x="546258" y="50143"/>
                  </a:moveTo>
                  <a:cubicBezTo>
                    <a:pt x="558877" y="50143"/>
                    <a:pt x="568839" y="40181"/>
                    <a:pt x="568839" y="27562"/>
                  </a:cubicBezTo>
                  <a:cubicBezTo>
                    <a:pt x="568839" y="14943"/>
                    <a:pt x="558877" y="4981"/>
                    <a:pt x="546258" y="4981"/>
                  </a:cubicBezTo>
                  <a:cubicBezTo>
                    <a:pt x="533639" y="4981"/>
                    <a:pt x="523677" y="14943"/>
                    <a:pt x="523677" y="27562"/>
                  </a:cubicBezTo>
                  <a:cubicBezTo>
                    <a:pt x="523677" y="40181"/>
                    <a:pt x="534303" y="50143"/>
                    <a:pt x="546258" y="50143"/>
                  </a:cubicBezTo>
                  <a:close/>
                  <a:moveTo>
                    <a:pt x="987249" y="370260"/>
                  </a:moveTo>
                  <a:cubicBezTo>
                    <a:pt x="999868" y="370260"/>
                    <a:pt x="1009830" y="360298"/>
                    <a:pt x="1009830" y="347679"/>
                  </a:cubicBezTo>
                  <a:cubicBezTo>
                    <a:pt x="1009830" y="335060"/>
                    <a:pt x="999868" y="325098"/>
                    <a:pt x="987249" y="325098"/>
                  </a:cubicBezTo>
                  <a:cubicBezTo>
                    <a:pt x="974630" y="325098"/>
                    <a:pt x="964668" y="335060"/>
                    <a:pt x="964668" y="347679"/>
                  </a:cubicBezTo>
                  <a:cubicBezTo>
                    <a:pt x="964668" y="360298"/>
                    <a:pt x="974630" y="370260"/>
                    <a:pt x="987249" y="370260"/>
                  </a:cubicBezTo>
                  <a:close/>
                  <a:moveTo>
                    <a:pt x="274623" y="843130"/>
                  </a:moveTo>
                  <a:cubicBezTo>
                    <a:pt x="262005" y="843130"/>
                    <a:pt x="252042" y="853092"/>
                    <a:pt x="252042" y="865711"/>
                  </a:cubicBezTo>
                  <a:cubicBezTo>
                    <a:pt x="252042" y="878329"/>
                    <a:pt x="262005" y="888292"/>
                    <a:pt x="274623" y="888292"/>
                  </a:cubicBezTo>
                  <a:cubicBezTo>
                    <a:pt x="287242" y="888292"/>
                    <a:pt x="297204" y="878329"/>
                    <a:pt x="297204" y="865711"/>
                  </a:cubicBezTo>
                  <a:cubicBezTo>
                    <a:pt x="297204" y="853092"/>
                    <a:pt x="286578" y="843130"/>
                    <a:pt x="274623" y="843130"/>
                  </a:cubicBezTo>
                  <a:close/>
                  <a:moveTo>
                    <a:pt x="818557" y="843130"/>
                  </a:moveTo>
                  <a:cubicBezTo>
                    <a:pt x="805938" y="843130"/>
                    <a:pt x="795976" y="853092"/>
                    <a:pt x="795976" y="865711"/>
                  </a:cubicBezTo>
                  <a:cubicBezTo>
                    <a:pt x="795976" y="878329"/>
                    <a:pt x="805938" y="888292"/>
                    <a:pt x="818557" y="888292"/>
                  </a:cubicBezTo>
                  <a:cubicBezTo>
                    <a:pt x="831175" y="888292"/>
                    <a:pt x="841137" y="878329"/>
                    <a:pt x="841137" y="865711"/>
                  </a:cubicBezTo>
                  <a:cubicBezTo>
                    <a:pt x="841137" y="853092"/>
                    <a:pt x="831175" y="843130"/>
                    <a:pt x="818557" y="843130"/>
                  </a:cubicBezTo>
                  <a:close/>
                  <a:moveTo>
                    <a:pt x="1088863" y="633925"/>
                  </a:moveTo>
                  <a:cubicBezTo>
                    <a:pt x="1088863" y="690377"/>
                    <a:pt x="1043037" y="735539"/>
                    <a:pt x="987249" y="735539"/>
                  </a:cubicBezTo>
                  <a:cubicBezTo>
                    <a:pt x="930797" y="735539"/>
                    <a:pt x="885635" y="689713"/>
                    <a:pt x="885635" y="633925"/>
                  </a:cubicBezTo>
                  <a:cubicBezTo>
                    <a:pt x="885635" y="632596"/>
                    <a:pt x="885635" y="631932"/>
                    <a:pt x="885635" y="630604"/>
                  </a:cubicBezTo>
                  <a:lnTo>
                    <a:pt x="805274" y="604702"/>
                  </a:lnTo>
                  <a:cubicBezTo>
                    <a:pt x="788670" y="641895"/>
                    <a:pt x="764761" y="675102"/>
                    <a:pt x="734875" y="701667"/>
                  </a:cubicBezTo>
                  <a:lnTo>
                    <a:pt x="753471" y="726905"/>
                  </a:lnTo>
                  <a:cubicBezTo>
                    <a:pt x="755463" y="726905"/>
                    <a:pt x="757455" y="726905"/>
                    <a:pt x="759448" y="726905"/>
                  </a:cubicBezTo>
                  <a:cubicBezTo>
                    <a:pt x="790663" y="726905"/>
                    <a:pt x="815900" y="752142"/>
                    <a:pt x="815900" y="783357"/>
                  </a:cubicBezTo>
                  <a:cubicBezTo>
                    <a:pt x="815900" y="814572"/>
                    <a:pt x="790663" y="839809"/>
                    <a:pt x="759448" y="839809"/>
                  </a:cubicBezTo>
                  <a:cubicBezTo>
                    <a:pt x="728233" y="839809"/>
                    <a:pt x="702996" y="814572"/>
                    <a:pt x="702996" y="783357"/>
                  </a:cubicBezTo>
                  <a:cubicBezTo>
                    <a:pt x="702996" y="775387"/>
                    <a:pt x="704988" y="767418"/>
                    <a:pt x="707645" y="760112"/>
                  </a:cubicBezTo>
                  <a:lnTo>
                    <a:pt x="689049" y="734875"/>
                  </a:lnTo>
                  <a:cubicBezTo>
                    <a:pt x="655177" y="754799"/>
                    <a:pt x="615993" y="768082"/>
                    <a:pt x="574816" y="772067"/>
                  </a:cubicBezTo>
                  <a:lnTo>
                    <a:pt x="574816" y="856413"/>
                  </a:lnTo>
                  <a:cubicBezTo>
                    <a:pt x="617321" y="868367"/>
                    <a:pt x="648536" y="907552"/>
                    <a:pt x="648536" y="954042"/>
                  </a:cubicBezTo>
                  <a:cubicBezTo>
                    <a:pt x="648536" y="1010494"/>
                    <a:pt x="602710" y="1055656"/>
                    <a:pt x="546922" y="1055656"/>
                  </a:cubicBezTo>
                  <a:cubicBezTo>
                    <a:pt x="490470" y="1055656"/>
                    <a:pt x="445308" y="1009830"/>
                    <a:pt x="445308" y="954042"/>
                  </a:cubicBezTo>
                  <a:cubicBezTo>
                    <a:pt x="445308" y="907552"/>
                    <a:pt x="476523" y="868367"/>
                    <a:pt x="519028" y="856413"/>
                  </a:cubicBezTo>
                  <a:lnTo>
                    <a:pt x="519028" y="772067"/>
                  </a:lnTo>
                  <a:cubicBezTo>
                    <a:pt x="477851" y="768082"/>
                    <a:pt x="439331" y="754799"/>
                    <a:pt x="404795" y="734875"/>
                  </a:cubicBezTo>
                  <a:lnTo>
                    <a:pt x="386199" y="760112"/>
                  </a:lnTo>
                  <a:cubicBezTo>
                    <a:pt x="389520" y="767418"/>
                    <a:pt x="390848" y="774723"/>
                    <a:pt x="390848" y="783357"/>
                  </a:cubicBezTo>
                  <a:cubicBezTo>
                    <a:pt x="390848" y="814572"/>
                    <a:pt x="365611" y="839809"/>
                    <a:pt x="334396" y="839809"/>
                  </a:cubicBezTo>
                  <a:cubicBezTo>
                    <a:pt x="303181" y="839809"/>
                    <a:pt x="277944" y="814572"/>
                    <a:pt x="277944" y="783357"/>
                  </a:cubicBezTo>
                  <a:cubicBezTo>
                    <a:pt x="277944" y="752142"/>
                    <a:pt x="303181" y="726905"/>
                    <a:pt x="334396" y="726905"/>
                  </a:cubicBezTo>
                  <a:cubicBezTo>
                    <a:pt x="336389" y="726905"/>
                    <a:pt x="338381" y="726905"/>
                    <a:pt x="340373" y="726905"/>
                  </a:cubicBezTo>
                  <a:lnTo>
                    <a:pt x="358969" y="701667"/>
                  </a:lnTo>
                  <a:cubicBezTo>
                    <a:pt x="329083" y="675102"/>
                    <a:pt x="304510" y="641895"/>
                    <a:pt x="288570" y="604702"/>
                  </a:cubicBezTo>
                  <a:lnTo>
                    <a:pt x="208209" y="630604"/>
                  </a:lnTo>
                  <a:cubicBezTo>
                    <a:pt x="208209" y="631932"/>
                    <a:pt x="208209" y="632596"/>
                    <a:pt x="208209" y="633925"/>
                  </a:cubicBezTo>
                  <a:cubicBezTo>
                    <a:pt x="208209" y="690377"/>
                    <a:pt x="162383" y="735539"/>
                    <a:pt x="106595" y="735539"/>
                  </a:cubicBezTo>
                  <a:cubicBezTo>
                    <a:pt x="50143" y="735539"/>
                    <a:pt x="4981" y="689713"/>
                    <a:pt x="4981" y="633925"/>
                  </a:cubicBezTo>
                  <a:cubicBezTo>
                    <a:pt x="4981" y="577473"/>
                    <a:pt x="50807" y="532311"/>
                    <a:pt x="106595" y="532311"/>
                  </a:cubicBezTo>
                  <a:cubicBezTo>
                    <a:pt x="141795" y="532311"/>
                    <a:pt x="172345" y="550243"/>
                    <a:pt x="190941" y="576808"/>
                  </a:cubicBezTo>
                  <a:lnTo>
                    <a:pt x="271303" y="550907"/>
                  </a:lnTo>
                  <a:cubicBezTo>
                    <a:pt x="267318" y="531647"/>
                    <a:pt x="264661" y="511722"/>
                    <a:pt x="264661" y="491134"/>
                  </a:cubicBezTo>
                  <a:cubicBezTo>
                    <a:pt x="264661" y="470546"/>
                    <a:pt x="266653" y="450621"/>
                    <a:pt x="271303" y="431361"/>
                  </a:cubicBezTo>
                  <a:lnTo>
                    <a:pt x="241416" y="421399"/>
                  </a:lnTo>
                  <a:cubicBezTo>
                    <a:pt x="231454" y="430697"/>
                    <a:pt x="218171" y="436010"/>
                    <a:pt x="203560" y="436010"/>
                  </a:cubicBezTo>
                  <a:cubicBezTo>
                    <a:pt x="172345" y="436010"/>
                    <a:pt x="147108" y="410773"/>
                    <a:pt x="147108" y="379558"/>
                  </a:cubicBezTo>
                  <a:cubicBezTo>
                    <a:pt x="147108" y="348343"/>
                    <a:pt x="172345" y="323106"/>
                    <a:pt x="203560" y="323106"/>
                  </a:cubicBezTo>
                  <a:cubicBezTo>
                    <a:pt x="230790" y="323106"/>
                    <a:pt x="253371" y="342366"/>
                    <a:pt x="258684" y="367603"/>
                  </a:cubicBezTo>
                  <a:lnTo>
                    <a:pt x="288570" y="377565"/>
                  </a:lnTo>
                  <a:cubicBezTo>
                    <a:pt x="305174" y="340373"/>
                    <a:pt x="329083" y="307166"/>
                    <a:pt x="358969" y="280601"/>
                  </a:cubicBezTo>
                  <a:lnTo>
                    <a:pt x="309159" y="211530"/>
                  </a:lnTo>
                  <a:cubicBezTo>
                    <a:pt x="298532" y="215514"/>
                    <a:pt x="286578" y="217507"/>
                    <a:pt x="274623" y="217507"/>
                  </a:cubicBezTo>
                  <a:cubicBezTo>
                    <a:pt x="218171" y="217507"/>
                    <a:pt x="173009" y="171681"/>
                    <a:pt x="173009" y="115893"/>
                  </a:cubicBezTo>
                  <a:cubicBezTo>
                    <a:pt x="173009" y="59441"/>
                    <a:pt x="218835" y="14279"/>
                    <a:pt x="274623" y="14279"/>
                  </a:cubicBezTo>
                  <a:cubicBezTo>
                    <a:pt x="331075" y="14279"/>
                    <a:pt x="376237" y="60105"/>
                    <a:pt x="376237" y="115893"/>
                  </a:cubicBezTo>
                  <a:cubicBezTo>
                    <a:pt x="376237" y="139138"/>
                    <a:pt x="368268" y="161055"/>
                    <a:pt x="354985" y="178322"/>
                  </a:cubicBezTo>
                  <a:lnTo>
                    <a:pt x="404795" y="246729"/>
                  </a:lnTo>
                  <a:cubicBezTo>
                    <a:pt x="438667" y="226805"/>
                    <a:pt x="477851" y="213522"/>
                    <a:pt x="519028" y="209537"/>
                  </a:cubicBezTo>
                  <a:lnTo>
                    <a:pt x="519028" y="178322"/>
                  </a:lnTo>
                  <a:cubicBezTo>
                    <a:pt x="502424" y="168360"/>
                    <a:pt x="490470" y="150428"/>
                    <a:pt x="490470" y="129176"/>
                  </a:cubicBezTo>
                  <a:cubicBezTo>
                    <a:pt x="490470" y="97961"/>
                    <a:pt x="515707" y="72724"/>
                    <a:pt x="546922" y="72724"/>
                  </a:cubicBezTo>
                  <a:cubicBezTo>
                    <a:pt x="578137" y="72724"/>
                    <a:pt x="603374" y="97961"/>
                    <a:pt x="603374" y="129176"/>
                  </a:cubicBezTo>
                  <a:cubicBezTo>
                    <a:pt x="603374" y="149764"/>
                    <a:pt x="592084" y="168360"/>
                    <a:pt x="574816" y="178322"/>
                  </a:cubicBezTo>
                  <a:lnTo>
                    <a:pt x="574816" y="210201"/>
                  </a:lnTo>
                  <a:cubicBezTo>
                    <a:pt x="615993" y="214186"/>
                    <a:pt x="654513" y="227469"/>
                    <a:pt x="689049" y="247393"/>
                  </a:cubicBezTo>
                  <a:lnTo>
                    <a:pt x="738859" y="178987"/>
                  </a:lnTo>
                  <a:cubicBezTo>
                    <a:pt x="725577" y="161719"/>
                    <a:pt x="717607" y="139802"/>
                    <a:pt x="717607" y="116557"/>
                  </a:cubicBezTo>
                  <a:cubicBezTo>
                    <a:pt x="717607" y="60105"/>
                    <a:pt x="763433" y="14943"/>
                    <a:pt x="819221" y="14943"/>
                  </a:cubicBezTo>
                  <a:cubicBezTo>
                    <a:pt x="875673" y="14943"/>
                    <a:pt x="920835" y="60769"/>
                    <a:pt x="920835" y="116557"/>
                  </a:cubicBezTo>
                  <a:cubicBezTo>
                    <a:pt x="920835" y="173009"/>
                    <a:pt x="875009" y="218171"/>
                    <a:pt x="819221" y="218171"/>
                  </a:cubicBezTo>
                  <a:cubicBezTo>
                    <a:pt x="807266" y="218171"/>
                    <a:pt x="795312" y="216179"/>
                    <a:pt x="784685" y="212194"/>
                  </a:cubicBezTo>
                  <a:lnTo>
                    <a:pt x="734875" y="280601"/>
                  </a:lnTo>
                  <a:cubicBezTo>
                    <a:pt x="764761" y="307166"/>
                    <a:pt x="789334" y="340373"/>
                    <a:pt x="805274" y="377565"/>
                  </a:cubicBezTo>
                  <a:lnTo>
                    <a:pt x="835160" y="367603"/>
                  </a:lnTo>
                  <a:cubicBezTo>
                    <a:pt x="840473" y="342366"/>
                    <a:pt x="863054" y="323106"/>
                    <a:pt x="890284" y="323106"/>
                  </a:cubicBezTo>
                  <a:cubicBezTo>
                    <a:pt x="921499" y="323106"/>
                    <a:pt x="946736" y="348343"/>
                    <a:pt x="946736" y="379558"/>
                  </a:cubicBezTo>
                  <a:cubicBezTo>
                    <a:pt x="946736" y="410773"/>
                    <a:pt x="921499" y="436010"/>
                    <a:pt x="890284" y="436010"/>
                  </a:cubicBezTo>
                  <a:cubicBezTo>
                    <a:pt x="875673" y="436010"/>
                    <a:pt x="862390" y="430697"/>
                    <a:pt x="852428" y="421399"/>
                  </a:cubicBezTo>
                  <a:lnTo>
                    <a:pt x="822542" y="431361"/>
                  </a:lnTo>
                  <a:cubicBezTo>
                    <a:pt x="826526" y="450621"/>
                    <a:pt x="829183" y="470546"/>
                    <a:pt x="829183" y="491134"/>
                  </a:cubicBezTo>
                  <a:cubicBezTo>
                    <a:pt x="829183" y="511722"/>
                    <a:pt x="827190" y="531647"/>
                    <a:pt x="822542" y="550907"/>
                  </a:cubicBezTo>
                  <a:lnTo>
                    <a:pt x="902903" y="576808"/>
                  </a:lnTo>
                  <a:cubicBezTo>
                    <a:pt x="921499" y="549579"/>
                    <a:pt x="952049" y="532311"/>
                    <a:pt x="987249" y="532311"/>
                  </a:cubicBezTo>
                  <a:cubicBezTo>
                    <a:pt x="1043037" y="532311"/>
                    <a:pt x="1088863" y="577473"/>
                    <a:pt x="1088863" y="633925"/>
                  </a:cubicBezTo>
                  <a:close/>
                  <a:moveTo>
                    <a:pt x="773395" y="115893"/>
                  </a:moveTo>
                  <a:cubicBezTo>
                    <a:pt x="773395" y="141130"/>
                    <a:pt x="793983" y="161055"/>
                    <a:pt x="818557" y="161055"/>
                  </a:cubicBezTo>
                  <a:cubicBezTo>
                    <a:pt x="843794" y="161055"/>
                    <a:pt x="863718" y="140466"/>
                    <a:pt x="863718" y="115893"/>
                  </a:cubicBezTo>
                  <a:cubicBezTo>
                    <a:pt x="863718" y="90656"/>
                    <a:pt x="843130" y="70731"/>
                    <a:pt x="818557" y="70731"/>
                  </a:cubicBezTo>
                  <a:cubicBezTo>
                    <a:pt x="793983" y="70731"/>
                    <a:pt x="773395" y="91320"/>
                    <a:pt x="773395" y="115893"/>
                  </a:cubicBezTo>
                  <a:close/>
                  <a:moveTo>
                    <a:pt x="319785" y="115893"/>
                  </a:moveTo>
                  <a:cubicBezTo>
                    <a:pt x="319785" y="90656"/>
                    <a:pt x="299196" y="70731"/>
                    <a:pt x="274623" y="70731"/>
                  </a:cubicBezTo>
                  <a:cubicBezTo>
                    <a:pt x="249386" y="70731"/>
                    <a:pt x="229461" y="91320"/>
                    <a:pt x="229461" y="115893"/>
                  </a:cubicBezTo>
                  <a:cubicBezTo>
                    <a:pt x="229461" y="141130"/>
                    <a:pt x="250050" y="161055"/>
                    <a:pt x="274623" y="161055"/>
                  </a:cubicBezTo>
                  <a:cubicBezTo>
                    <a:pt x="299196" y="161055"/>
                    <a:pt x="319785" y="141130"/>
                    <a:pt x="319785" y="115893"/>
                  </a:cubicBezTo>
                  <a:close/>
                  <a:moveTo>
                    <a:pt x="151093" y="633925"/>
                  </a:moveTo>
                  <a:cubicBezTo>
                    <a:pt x="151093" y="608687"/>
                    <a:pt x="130504" y="588763"/>
                    <a:pt x="105931" y="588763"/>
                  </a:cubicBezTo>
                  <a:cubicBezTo>
                    <a:pt x="80693" y="588763"/>
                    <a:pt x="60769" y="609351"/>
                    <a:pt x="60769" y="633925"/>
                  </a:cubicBezTo>
                  <a:cubicBezTo>
                    <a:pt x="60769" y="659162"/>
                    <a:pt x="81358" y="679087"/>
                    <a:pt x="105931" y="679087"/>
                  </a:cubicBezTo>
                  <a:cubicBezTo>
                    <a:pt x="131168" y="679087"/>
                    <a:pt x="151093" y="658498"/>
                    <a:pt x="151093" y="633925"/>
                  </a:cubicBezTo>
                  <a:close/>
                  <a:moveTo>
                    <a:pt x="546258" y="908880"/>
                  </a:moveTo>
                  <a:cubicBezTo>
                    <a:pt x="521020" y="908880"/>
                    <a:pt x="501096" y="929469"/>
                    <a:pt x="501096" y="954042"/>
                  </a:cubicBezTo>
                  <a:cubicBezTo>
                    <a:pt x="501096" y="979279"/>
                    <a:pt x="521684" y="999204"/>
                    <a:pt x="546258" y="999204"/>
                  </a:cubicBezTo>
                  <a:cubicBezTo>
                    <a:pt x="571495" y="999204"/>
                    <a:pt x="591420" y="978615"/>
                    <a:pt x="591420" y="954042"/>
                  </a:cubicBezTo>
                  <a:cubicBezTo>
                    <a:pt x="591420" y="928804"/>
                    <a:pt x="571495" y="908880"/>
                    <a:pt x="546258" y="908880"/>
                  </a:cubicBezTo>
                  <a:close/>
                  <a:moveTo>
                    <a:pt x="772731" y="490470"/>
                  </a:moveTo>
                  <a:cubicBezTo>
                    <a:pt x="772731" y="430033"/>
                    <a:pt x="749486" y="373581"/>
                    <a:pt x="706316" y="330411"/>
                  </a:cubicBezTo>
                  <a:cubicBezTo>
                    <a:pt x="663811" y="287906"/>
                    <a:pt x="606695" y="263997"/>
                    <a:pt x="546258" y="263997"/>
                  </a:cubicBezTo>
                  <a:cubicBezTo>
                    <a:pt x="485821" y="263997"/>
                    <a:pt x="429369" y="287242"/>
                    <a:pt x="386199" y="330411"/>
                  </a:cubicBezTo>
                  <a:cubicBezTo>
                    <a:pt x="343694" y="372916"/>
                    <a:pt x="319785" y="430033"/>
                    <a:pt x="319785" y="490470"/>
                  </a:cubicBezTo>
                  <a:cubicBezTo>
                    <a:pt x="319785" y="550907"/>
                    <a:pt x="343030" y="607359"/>
                    <a:pt x="386199" y="650528"/>
                  </a:cubicBezTo>
                  <a:cubicBezTo>
                    <a:pt x="428704" y="693034"/>
                    <a:pt x="485821" y="716943"/>
                    <a:pt x="546258" y="716943"/>
                  </a:cubicBezTo>
                  <a:cubicBezTo>
                    <a:pt x="606695" y="716943"/>
                    <a:pt x="663147" y="693698"/>
                    <a:pt x="706316" y="650528"/>
                  </a:cubicBezTo>
                  <a:cubicBezTo>
                    <a:pt x="748822" y="608023"/>
                    <a:pt x="772731" y="550907"/>
                    <a:pt x="772731" y="490470"/>
                  </a:cubicBezTo>
                  <a:close/>
                  <a:moveTo>
                    <a:pt x="1032411" y="633925"/>
                  </a:moveTo>
                  <a:cubicBezTo>
                    <a:pt x="1032411" y="608687"/>
                    <a:pt x="1011822" y="588763"/>
                    <a:pt x="987249" y="588763"/>
                  </a:cubicBezTo>
                  <a:cubicBezTo>
                    <a:pt x="962012" y="588763"/>
                    <a:pt x="942087" y="609351"/>
                    <a:pt x="942087" y="633925"/>
                  </a:cubicBezTo>
                  <a:cubicBezTo>
                    <a:pt x="942087" y="659162"/>
                    <a:pt x="962676" y="679087"/>
                    <a:pt x="987249" y="679087"/>
                  </a:cubicBezTo>
                  <a:cubicBezTo>
                    <a:pt x="1011822" y="679087"/>
                    <a:pt x="1032411" y="658498"/>
                    <a:pt x="1032411" y="633925"/>
                  </a:cubicBezTo>
                  <a:close/>
                </a:path>
              </a:pathLst>
            </a:custGeom>
            <a:solidFill>
              <a:schemeClr val="bg1"/>
            </a:solidFill>
            <a:ln w="9525" cap="flat">
              <a:noFill/>
              <a:prstDash val="solid"/>
              <a:miter/>
            </a:ln>
          </p:spPr>
          <p:txBody>
            <a:bodyPr rtlCol="0" anchor="ctr"/>
            <a:lstStyle/>
            <a:p>
              <a:endParaRPr lang="en-GB" sz="2262" dirty="0">
                <a:latin typeface="Segoe UI" panose="020B0502040204020203" pitchFamily="34" charset="0"/>
              </a:endParaRPr>
            </a:p>
          </p:txBody>
        </p:sp>
      </p:grpSp>
    </p:spTree>
    <p:extLst>
      <p:ext uri="{BB962C8B-B14F-4D97-AF65-F5344CB8AC3E}">
        <p14:creationId xmlns:p14="http://schemas.microsoft.com/office/powerpoint/2010/main" val="2499523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594CF0-D2F0-44B7-83B2-F0677DB52BB3}"/>
              </a:ext>
            </a:extLst>
          </p:cNvPr>
          <p:cNvSpPr/>
          <p:nvPr/>
        </p:nvSpPr>
        <p:spPr>
          <a:xfrm>
            <a:off x="344033" y="383189"/>
            <a:ext cx="6872225" cy="9925440"/>
          </a:xfrm>
          <a:prstGeom prst="rect">
            <a:avLst/>
          </a:prstGeom>
          <a:blipFill>
            <a:blip r:embed="rId3"/>
            <a:srcRect/>
            <a:stretch>
              <a:fillRect l="-6216" r="-382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latin typeface="Segoe UI" panose="020B0502040204020203" pitchFamily="34" charset="0"/>
            </a:endParaRPr>
          </a:p>
        </p:txBody>
      </p:sp>
      <p:sp>
        <p:nvSpPr>
          <p:cNvPr id="5" name="Freeform 7">
            <a:extLst>
              <a:ext uri="{FF2B5EF4-FFF2-40B4-BE49-F238E27FC236}">
                <a16:creationId xmlns:a16="http://schemas.microsoft.com/office/drawing/2014/main" id="{384F4DE1-12D5-4AA6-BB77-FE0EED0AA5F2}"/>
              </a:ext>
            </a:extLst>
          </p:cNvPr>
          <p:cNvSpPr>
            <a:spLocks noChangeAspect="1" noEditPoints="1"/>
          </p:cNvSpPr>
          <p:nvPr/>
        </p:nvSpPr>
        <p:spPr bwMode="auto">
          <a:xfrm>
            <a:off x="725789" y="8654458"/>
            <a:ext cx="2508692" cy="610198"/>
          </a:xfrm>
          <a:custGeom>
            <a:avLst/>
            <a:gdLst>
              <a:gd name="T0" fmla="*/ 2831 w 3390"/>
              <a:gd name="T1" fmla="*/ 477 h 824"/>
              <a:gd name="T2" fmla="*/ 2907 w 3390"/>
              <a:gd name="T3" fmla="*/ 66 h 824"/>
              <a:gd name="T4" fmla="*/ 3023 w 3390"/>
              <a:gd name="T5" fmla="*/ 376 h 824"/>
              <a:gd name="T6" fmla="*/ 3065 w 3390"/>
              <a:gd name="T7" fmla="*/ 679 h 824"/>
              <a:gd name="T8" fmla="*/ 2967 w 3390"/>
              <a:gd name="T9" fmla="*/ 506 h 824"/>
              <a:gd name="T10" fmla="*/ 2807 w 3390"/>
              <a:gd name="T11" fmla="*/ 810 h 824"/>
              <a:gd name="T12" fmla="*/ 2697 w 3390"/>
              <a:gd name="T13" fmla="*/ 577 h 824"/>
              <a:gd name="T14" fmla="*/ 2747 w 3390"/>
              <a:gd name="T15" fmla="*/ 227 h 824"/>
              <a:gd name="T16" fmla="*/ 3390 w 3390"/>
              <a:gd name="T17" fmla="*/ 158 h 824"/>
              <a:gd name="T18" fmla="*/ 3233 w 3390"/>
              <a:gd name="T19" fmla="*/ 51 h 824"/>
              <a:gd name="T20" fmla="*/ 3142 w 3390"/>
              <a:gd name="T21" fmla="*/ 161 h 824"/>
              <a:gd name="T22" fmla="*/ 3090 w 3390"/>
              <a:gd name="T23" fmla="*/ 245 h 824"/>
              <a:gd name="T24" fmla="*/ 3233 w 3390"/>
              <a:gd name="T25" fmla="*/ 481 h 824"/>
              <a:gd name="T26" fmla="*/ 3307 w 3390"/>
              <a:gd name="T27" fmla="*/ 483 h 824"/>
              <a:gd name="T28" fmla="*/ 3385 w 3390"/>
              <a:gd name="T29" fmla="*/ 192 h 824"/>
              <a:gd name="T30" fmla="*/ 10 w 3390"/>
              <a:gd name="T31" fmla="*/ 652 h 824"/>
              <a:gd name="T32" fmla="*/ 117 w 3390"/>
              <a:gd name="T33" fmla="*/ 824 h 824"/>
              <a:gd name="T34" fmla="*/ 204 w 3390"/>
              <a:gd name="T35" fmla="*/ 708 h 824"/>
              <a:gd name="T36" fmla="*/ 79 w 3390"/>
              <a:gd name="T37" fmla="*/ 585 h 824"/>
              <a:gd name="T38" fmla="*/ 28 w 3390"/>
              <a:gd name="T39" fmla="*/ 191 h 824"/>
              <a:gd name="T40" fmla="*/ 2301 w 3390"/>
              <a:gd name="T41" fmla="*/ 533 h 824"/>
              <a:gd name="T42" fmla="*/ 2635 w 3390"/>
              <a:gd name="T43" fmla="*/ 481 h 824"/>
              <a:gd name="T44" fmla="*/ 2454 w 3390"/>
              <a:gd name="T45" fmla="*/ 467 h 824"/>
              <a:gd name="T46" fmla="*/ 2393 w 3390"/>
              <a:gd name="T47" fmla="*/ 575 h 824"/>
              <a:gd name="T48" fmla="*/ 2468 w 3390"/>
              <a:gd name="T49" fmla="*/ 241 h 824"/>
              <a:gd name="T50" fmla="*/ 2310 w 3390"/>
              <a:gd name="T51" fmla="*/ 286 h 824"/>
              <a:gd name="T52" fmla="*/ 1009 w 3390"/>
              <a:gd name="T53" fmla="*/ 511 h 824"/>
              <a:gd name="T54" fmla="*/ 1024 w 3390"/>
              <a:gd name="T55" fmla="*/ 704 h 824"/>
              <a:gd name="T56" fmla="*/ 1260 w 3390"/>
              <a:gd name="T57" fmla="*/ 625 h 824"/>
              <a:gd name="T58" fmla="*/ 1108 w 3390"/>
              <a:gd name="T59" fmla="*/ 676 h 824"/>
              <a:gd name="T60" fmla="*/ 1236 w 3390"/>
              <a:gd name="T61" fmla="*/ 528 h 824"/>
              <a:gd name="T62" fmla="*/ 1090 w 3390"/>
              <a:gd name="T63" fmla="*/ 495 h 824"/>
              <a:gd name="T64" fmla="*/ 1223 w 3390"/>
              <a:gd name="T65" fmla="*/ 352 h 824"/>
              <a:gd name="T66" fmla="*/ 1031 w 3390"/>
              <a:gd name="T67" fmla="*/ 311 h 824"/>
              <a:gd name="T68" fmla="*/ 1020 w 3390"/>
              <a:gd name="T69" fmla="*/ 401 h 824"/>
              <a:gd name="T70" fmla="*/ 1743 w 3390"/>
              <a:gd name="T71" fmla="*/ 103 h 824"/>
              <a:gd name="T72" fmla="*/ 1753 w 3390"/>
              <a:gd name="T73" fmla="*/ 686 h 824"/>
              <a:gd name="T74" fmla="*/ 1942 w 3390"/>
              <a:gd name="T75" fmla="*/ 616 h 824"/>
              <a:gd name="T76" fmla="*/ 1809 w 3390"/>
              <a:gd name="T77" fmla="*/ 620 h 824"/>
              <a:gd name="T78" fmla="*/ 685 w 3390"/>
              <a:gd name="T79" fmla="*/ 597 h 824"/>
              <a:gd name="T80" fmla="*/ 610 w 3390"/>
              <a:gd name="T81" fmla="*/ 615 h 824"/>
              <a:gd name="T82" fmla="*/ 839 w 3390"/>
              <a:gd name="T83" fmla="*/ 655 h 824"/>
              <a:gd name="T84" fmla="*/ 810 w 3390"/>
              <a:gd name="T85" fmla="*/ 418 h 824"/>
              <a:gd name="T86" fmla="*/ 425 w 3390"/>
              <a:gd name="T87" fmla="*/ 711 h 824"/>
              <a:gd name="T88" fmla="*/ 364 w 3390"/>
              <a:gd name="T89" fmla="*/ 242 h 824"/>
              <a:gd name="T90" fmla="*/ 364 w 3390"/>
              <a:gd name="T91" fmla="*/ 791 h 824"/>
              <a:gd name="T92" fmla="*/ 2080 w 3390"/>
              <a:gd name="T93" fmla="*/ 641 h 824"/>
              <a:gd name="T94" fmla="*/ 2158 w 3390"/>
              <a:gd name="T95" fmla="*/ 675 h 824"/>
              <a:gd name="T96" fmla="*/ 2094 w 3390"/>
              <a:gd name="T97" fmla="*/ 284 h 824"/>
              <a:gd name="T98" fmla="*/ 2046 w 3390"/>
              <a:gd name="T99" fmla="*/ 213 h 824"/>
              <a:gd name="T100" fmla="*/ 2056 w 3390"/>
              <a:gd name="T101" fmla="*/ 159 h 824"/>
              <a:gd name="T102" fmla="*/ 362 w 3390"/>
              <a:gd name="T103" fmla="*/ 178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90" h="824">
                <a:moveTo>
                  <a:pt x="2783" y="0"/>
                </a:moveTo>
                <a:cubicBezTo>
                  <a:pt x="2791" y="3"/>
                  <a:pt x="2798" y="6"/>
                  <a:pt x="2804" y="13"/>
                </a:cubicBezTo>
                <a:cubicBezTo>
                  <a:pt x="2810" y="19"/>
                  <a:pt x="2813" y="27"/>
                  <a:pt x="2813" y="36"/>
                </a:cubicBezTo>
                <a:cubicBezTo>
                  <a:pt x="2817" y="115"/>
                  <a:pt x="2820" y="194"/>
                  <a:pt x="2823" y="273"/>
                </a:cubicBezTo>
                <a:cubicBezTo>
                  <a:pt x="2826" y="341"/>
                  <a:pt x="2829" y="409"/>
                  <a:pt x="2831" y="477"/>
                </a:cubicBezTo>
                <a:cubicBezTo>
                  <a:pt x="2832" y="482"/>
                  <a:pt x="2832" y="487"/>
                  <a:pt x="2832" y="493"/>
                </a:cubicBezTo>
                <a:cubicBezTo>
                  <a:pt x="2874" y="471"/>
                  <a:pt x="2915" y="450"/>
                  <a:pt x="2957" y="428"/>
                </a:cubicBezTo>
                <a:cubicBezTo>
                  <a:pt x="2954" y="405"/>
                  <a:pt x="2951" y="383"/>
                  <a:pt x="2948" y="360"/>
                </a:cubicBezTo>
                <a:cubicBezTo>
                  <a:pt x="2941" y="315"/>
                  <a:pt x="2935" y="269"/>
                  <a:pt x="2929" y="224"/>
                </a:cubicBezTo>
                <a:cubicBezTo>
                  <a:pt x="2922" y="172"/>
                  <a:pt x="2914" y="119"/>
                  <a:pt x="2907" y="66"/>
                </a:cubicBezTo>
                <a:cubicBezTo>
                  <a:pt x="2905" y="51"/>
                  <a:pt x="2906" y="37"/>
                  <a:pt x="2917" y="25"/>
                </a:cubicBezTo>
                <a:cubicBezTo>
                  <a:pt x="2928" y="15"/>
                  <a:pt x="2940" y="12"/>
                  <a:pt x="2954" y="17"/>
                </a:cubicBezTo>
                <a:cubicBezTo>
                  <a:pt x="2968" y="22"/>
                  <a:pt x="2976" y="32"/>
                  <a:pt x="2978" y="47"/>
                </a:cubicBezTo>
                <a:cubicBezTo>
                  <a:pt x="2986" y="103"/>
                  <a:pt x="2993" y="159"/>
                  <a:pt x="3001" y="215"/>
                </a:cubicBezTo>
                <a:cubicBezTo>
                  <a:pt x="3008" y="268"/>
                  <a:pt x="3016" y="322"/>
                  <a:pt x="3023" y="376"/>
                </a:cubicBezTo>
                <a:cubicBezTo>
                  <a:pt x="3025" y="392"/>
                  <a:pt x="3027" y="409"/>
                  <a:pt x="3030" y="426"/>
                </a:cubicBezTo>
                <a:cubicBezTo>
                  <a:pt x="3031" y="431"/>
                  <a:pt x="3034" y="436"/>
                  <a:pt x="3035" y="441"/>
                </a:cubicBezTo>
                <a:cubicBezTo>
                  <a:pt x="3036" y="449"/>
                  <a:pt x="3035" y="458"/>
                  <a:pt x="3036" y="466"/>
                </a:cubicBezTo>
                <a:cubicBezTo>
                  <a:pt x="3042" y="513"/>
                  <a:pt x="3049" y="560"/>
                  <a:pt x="3056" y="607"/>
                </a:cubicBezTo>
                <a:cubicBezTo>
                  <a:pt x="3059" y="631"/>
                  <a:pt x="3063" y="655"/>
                  <a:pt x="3065" y="679"/>
                </a:cubicBezTo>
                <a:cubicBezTo>
                  <a:pt x="3067" y="695"/>
                  <a:pt x="3060" y="708"/>
                  <a:pt x="3046" y="717"/>
                </a:cubicBezTo>
                <a:cubicBezTo>
                  <a:pt x="3033" y="724"/>
                  <a:pt x="3020" y="723"/>
                  <a:pt x="3007" y="715"/>
                </a:cubicBezTo>
                <a:cubicBezTo>
                  <a:pt x="2998" y="709"/>
                  <a:pt x="2994" y="699"/>
                  <a:pt x="2992" y="689"/>
                </a:cubicBezTo>
                <a:cubicBezTo>
                  <a:pt x="2984" y="630"/>
                  <a:pt x="2976" y="571"/>
                  <a:pt x="2968" y="513"/>
                </a:cubicBezTo>
                <a:cubicBezTo>
                  <a:pt x="2968" y="511"/>
                  <a:pt x="2967" y="508"/>
                  <a:pt x="2967" y="506"/>
                </a:cubicBezTo>
                <a:cubicBezTo>
                  <a:pt x="2959" y="510"/>
                  <a:pt x="2952" y="513"/>
                  <a:pt x="2945" y="517"/>
                </a:cubicBezTo>
                <a:cubicBezTo>
                  <a:pt x="2909" y="536"/>
                  <a:pt x="2874" y="554"/>
                  <a:pt x="2839" y="572"/>
                </a:cubicBezTo>
                <a:cubicBezTo>
                  <a:pt x="2835" y="574"/>
                  <a:pt x="2835" y="577"/>
                  <a:pt x="2835" y="580"/>
                </a:cubicBezTo>
                <a:cubicBezTo>
                  <a:pt x="2837" y="644"/>
                  <a:pt x="2840" y="707"/>
                  <a:pt x="2842" y="771"/>
                </a:cubicBezTo>
                <a:cubicBezTo>
                  <a:pt x="2843" y="793"/>
                  <a:pt x="2828" y="809"/>
                  <a:pt x="2807" y="810"/>
                </a:cubicBezTo>
                <a:cubicBezTo>
                  <a:pt x="2787" y="811"/>
                  <a:pt x="2769" y="795"/>
                  <a:pt x="2768" y="774"/>
                </a:cubicBezTo>
                <a:cubicBezTo>
                  <a:pt x="2766" y="726"/>
                  <a:pt x="2764" y="678"/>
                  <a:pt x="2762" y="630"/>
                </a:cubicBezTo>
                <a:cubicBezTo>
                  <a:pt x="2762" y="624"/>
                  <a:pt x="2762" y="618"/>
                  <a:pt x="2761" y="612"/>
                </a:cubicBezTo>
                <a:cubicBezTo>
                  <a:pt x="2755" y="615"/>
                  <a:pt x="2749" y="618"/>
                  <a:pt x="2743" y="619"/>
                </a:cubicBezTo>
                <a:cubicBezTo>
                  <a:pt x="2720" y="623"/>
                  <a:pt x="2693" y="603"/>
                  <a:pt x="2697" y="577"/>
                </a:cubicBezTo>
                <a:cubicBezTo>
                  <a:pt x="2699" y="565"/>
                  <a:pt x="2706" y="557"/>
                  <a:pt x="2717" y="551"/>
                </a:cubicBezTo>
                <a:cubicBezTo>
                  <a:pt x="2729" y="545"/>
                  <a:pt x="2742" y="538"/>
                  <a:pt x="2755" y="532"/>
                </a:cubicBezTo>
                <a:cubicBezTo>
                  <a:pt x="2758" y="531"/>
                  <a:pt x="2759" y="529"/>
                  <a:pt x="2759" y="526"/>
                </a:cubicBezTo>
                <a:cubicBezTo>
                  <a:pt x="2757" y="482"/>
                  <a:pt x="2755" y="438"/>
                  <a:pt x="2753" y="394"/>
                </a:cubicBezTo>
                <a:cubicBezTo>
                  <a:pt x="2751" y="338"/>
                  <a:pt x="2749" y="283"/>
                  <a:pt x="2747" y="227"/>
                </a:cubicBezTo>
                <a:cubicBezTo>
                  <a:pt x="2744" y="164"/>
                  <a:pt x="2742" y="100"/>
                  <a:pt x="2739" y="37"/>
                </a:cubicBezTo>
                <a:cubicBezTo>
                  <a:pt x="2739" y="20"/>
                  <a:pt x="2748" y="7"/>
                  <a:pt x="2764" y="2"/>
                </a:cubicBezTo>
                <a:cubicBezTo>
                  <a:pt x="2766" y="1"/>
                  <a:pt x="2767" y="0"/>
                  <a:pt x="2769" y="0"/>
                </a:cubicBezTo>
                <a:cubicBezTo>
                  <a:pt x="2774" y="0"/>
                  <a:pt x="2778" y="0"/>
                  <a:pt x="2783" y="0"/>
                </a:cubicBezTo>
                <a:close/>
                <a:moveTo>
                  <a:pt x="3390" y="158"/>
                </a:moveTo>
                <a:cubicBezTo>
                  <a:pt x="3389" y="156"/>
                  <a:pt x="3388" y="153"/>
                  <a:pt x="3387" y="150"/>
                </a:cubicBezTo>
                <a:cubicBezTo>
                  <a:pt x="3382" y="136"/>
                  <a:pt x="3375" y="131"/>
                  <a:pt x="3360" y="133"/>
                </a:cubicBezTo>
                <a:cubicBezTo>
                  <a:pt x="3331" y="136"/>
                  <a:pt x="3302" y="139"/>
                  <a:pt x="3273" y="143"/>
                </a:cubicBezTo>
                <a:cubicBezTo>
                  <a:pt x="3266" y="143"/>
                  <a:pt x="3258" y="144"/>
                  <a:pt x="3251" y="145"/>
                </a:cubicBezTo>
                <a:cubicBezTo>
                  <a:pt x="3245" y="113"/>
                  <a:pt x="3239" y="82"/>
                  <a:pt x="3233" y="51"/>
                </a:cubicBezTo>
                <a:cubicBezTo>
                  <a:pt x="3229" y="29"/>
                  <a:pt x="3210" y="16"/>
                  <a:pt x="3189" y="20"/>
                </a:cubicBezTo>
                <a:cubicBezTo>
                  <a:pt x="3167" y="25"/>
                  <a:pt x="3155" y="42"/>
                  <a:pt x="3160" y="64"/>
                </a:cubicBezTo>
                <a:cubicBezTo>
                  <a:pt x="3165" y="87"/>
                  <a:pt x="3169" y="110"/>
                  <a:pt x="3174" y="133"/>
                </a:cubicBezTo>
                <a:cubicBezTo>
                  <a:pt x="3175" y="140"/>
                  <a:pt x="3177" y="148"/>
                  <a:pt x="3178" y="155"/>
                </a:cubicBezTo>
                <a:cubicBezTo>
                  <a:pt x="3165" y="157"/>
                  <a:pt x="3154" y="158"/>
                  <a:pt x="3142" y="161"/>
                </a:cubicBezTo>
                <a:cubicBezTo>
                  <a:pt x="3121" y="166"/>
                  <a:pt x="3100" y="171"/>
                  <a:pt x="3079" y="176"/>
                </a:cubicBezTo>
                <a:cubicBezTo>
                  <a:pt x="3070" y="179"/>
                  <a:pt x="3064" y="185"/>
                  <a:pt x="3062" y="194"/>
                </a:cubicBezTo>
                <a:cubicBezTo>
                  <a:pt x="3060" y="198"/>
                  <a:pt x="3059" y="202"/>
                  <a:pt x="3059" y="206"/>
                </a:cubicBezTo>
                <a:cubicBezTo>
                  <a:pt x="3057" y="219"/>
                  <a:pt x="3059" y="232"/>
                  <a:pt x="3070" y="243"/>
                </a:cubicBezTo>
                <a:cubicBezTo>
                  <a:pt x="3076" y="248"/>
                  <a:pt x="3083" y="249"/>
                  <a:pt x="3090" y="245"/>
                </a:cubicBezTo>
                <a:cubicBezTo>
                  <a:pt x="3093" y="243"/>
                  <a:pt x="3097" y="241"/>
                  <a:pt x="3101" y="241"/>
                </a:cubicBezTo>
                <a:cubicBezTo>
                  <a:pt x="3123" y="237"/>
                  <a:pt x="3144" y="233"/>
                  <a:pt x="3165" y="229"/>
                </a:cubicBezTo>
                <a:cubicBezTo>
                  <a:pt x="3175" y="228"/>
                  <a:pt x="3184" y="227"/>
                  <a:pt x="3193" y="226"/>
                </a:cubicBezTo>
                <a:cubicBezTo>
                  <a:pt x="3194" y="229"/>
                  <a:pt x="3195" y="232"/>
                  <a:pt x="3196" y="235"/>
                </a:cubicBezTo>
                <a:cubicBezTo>
                  <a:pt x="3211" y="316"/>
                  <a:pt x="3225" y="398"/>
                  <a:pt x="3233" y="481"/>
                </a:cubicBezTo>
                <a:cubicBezTo>
                  <a:pt x="3237" y="525"/>
                  <a:pt x="3241" y="569"/>
                  <a:pt x="3236" y="614"/>
                </a:cubicBezTo>
                <a:cubicBezTo>
                  <a:pt x="3235" y="624"/>
                  <a:pt x="3238" y="633"/>
                  <a:pt x="3245" y="640"/>
                </a:cubicBezTo>
                <a:cubicBezTo>
                  <a:pt x="3257" y="652"/>
                  <a:pt x="3271" y="655"/>
                  <a:pt x="3286" y="650"/>
                </a:cubicBezTo>
                <a:cubicBezTo>
                  <a:pt x="3302" y="644"/>
                  <a:pt x="3309" y="631"/>
                  <a:pt x="3310" y="615"/>
                </a:cubicBezTo>
                <a:cubicBezTo>
                  <a:pt x="3313" y="571"/>
                  <a:pt x="3311" y="527"/>
                  <a:pt x="3307" y="483"/>
                </a:cubicBezTo>
                <a:cubicBezTo>
                  <a:pt x="3300" y="411"/>
                  <a:pt x="3289" y="341"/>
                  <a:pt x="3276" y="271"/>
                </a:cubicBezTo>
                <a:cubicBezTo>
                  <a:pt x="3273" y="253"/>
                  <a:pt x="3270" y="235"/>
                  <a:pt x="3266" y="217"/>
                </a:cubicBezTo>
                <a:cubicBezTo>
                  <a:pt x="3279" y="215"/>
                  <a:pt x="3291" y="214"/>
                  <a:pt x="3303" y="212"/>
                </a:cubicBezTo>
                <a:cubicBezTo>
                  <a:pt x="3324" y="210"/>
                  <a:pt x="3346" y="208"/>
                  <a:pt x="3367" y="206"/>
                </a:cubicBezTo>
                <a:cubicBezTo>
                  <a:pt x="3376" y="205"/>
                  <a:pt x="3382" y="200"/>
                  <a:pt x="3385" y="192"/>
                </a:cubicBezTo>
                <a:cubicBezTo>
                  <a:pt x="3387" y="187"/>
                  <a:pt x="3389" y="182"/>
                  <a:pt x="3390" y="178"/>
                </a:cubicBezTo>
                <a:cubicBezTo>
                  <a:pt x="3390" y="171"/>
                  <a:pt x="3390" y="165"/>
                  <a:pt x="3390" y="158"/>
                </a:cubicBezTo>
                <a:close/>
                <a:moveTo>
                  <a:pt x="0" y="476"/>
                </a:moveTo>
                <a:cubicBezTo>
                  <a:pt x="0" y="484"/>
                  <a:pt x="1" y="493"/>
                  <a:pt x="1" y="502"/>
                </a:cubicBezTo>
                <a:cubicBezTo>
                  <a:pt x="4" y="552"/>
                  <a:pt x="6" y="602"/>
                  <a:pt x="10" y="652"/>
                </a:cubicBezTo>
                <a:cubicBezTo>
                  <a:pt x="12" y="682"/>
                  <a:pt x="17" y="712"/>
                  <a:pt x="21" y="742"/>
                </a:cubicBezTo>
                <a:cubicBezTo>
                  <a:pt x="24" y="759"/>
                  <a:pt x="29" y="775"/>
                  <a:pt x="38" y="789"/>
                </a:cubicBezTo>
                <a:cubicBezTo>
                  <a:pt x="49" y="808"/>
                  <a:pt x="65" y="820"/>
                  <a:pt x="87" y="823"/>
                </a:cubicBezTo>
                <a:cubicBezTo>
                  <a:pt x="88" y="824"/>
                  <a:pt x="89" y="824"/>
                  <a:pt x="90" y="824"/>
                </a:cubicBezTo>
                <a:cubicBezTo>
                  <a:pt x="99" y="824"/>
                  <a:pt x="108" y="824"/>
                  <a:pt x="117" y="824"/>
                </a:cubicBezTo>
                <a:cubicBezTo>
                  <a:pt x="123" y="823"/>
                  <a:pt x="129" y="822"/>
                  <a:pt x="135" y="820"/>
                </a:cubicBezTo>
                <a:cubicBezTo>
                  <a:pt x="177" y="810"/>
                  <a:pt x="214" y="790"/>
                  <a:pt x="250" y="767"/>
                </a:cubicBezTo>
                <a:cubicBezTo>
                  <a:pt x="254" y="764"/>
                  <a:pt x="256" y="759"/>
                  <a:pt x="256" y="754"/>
                </a:cubicBezTo>
                <a:cubicBezTo>
                  <a:pt x="255" y="737"/>
                  <a:pt x="236" y="711"/>
                  <a:pt x="219" y="706"/>
                </a:cubicBezTo>
                <a:cubicBezTo>
                  <a:pt x="214" y="704"/>
                  <a:pt x="209" y="705"/>
                  <a:pt x="204" y="708"/>
                </a:cubicBezTo>
                <a:cubicBezTo>
                  <a:pt x="185" y="722"/>
                  <a:pt x="165" y="733"/>
                  <a:pt x="144" y="741"/>
                </a:cubicBezTo>
                <a:cubicBezTo>
                  <a:pt x="131" y="746"/>
                  <a:pt x="118" y="749"/>
                  <a:pt x="105" y="749"/>
                </a:cubicBezTo>
                <a:cubicBezTo>
                  <a:pt x="97" y="749"/>
                  <a:pt x="95" y="748"/>
                  <a:pt x="93" y="740"/>
                </a:cubicBezTo>
                <a:cubicBezTo>
                  <a:pt x="91" y="734"/>
                  <a:pt x="89" y="727"/>
                  <a:pt x="89" y="720"/>
                </a:cubicBezTo>
                <a:cubicBezTo>
                  <a:pt x="85" y="675"/>
                  <a:pt x="81" y="630"/>
                  <a:pt x="79" y="585"/>
                </a:cubicBezTo>
                <a:cubicBezTo>
                  <a:pt x="77" y="547"/>
                  <a:pt x="76" y="509"/>
                  <a:pt x="76" y="471"/>
                </a:cubicBezTo>
                <a:cubicBezTo>
                  <a:pt x="75" y="415"/>
                  <a:pt x="75" y="360"/>
                  <a:pt x="75" y="304"/>
                </a:cubicBezTo>
                <a:cubicBezTo>
                  <a:pt x="75" y="278"/>
                  <a:pt x="76" y="251"/>
                  <a:pt x="76" y="224"/>
                </a:cubicBezTo>
                <a:cubicBezTo>
                  <a:pt x="76" y="216"/>
                  <a:pt x="74" y="209"/>
                  <a:pt x="70" y="203"/>
                </a:cubicBezTo>
                <a:cubicBezTo>
                  <a:pt x="61" y="192"/>
                  <a:pt x="44" y="187"/>
                  <a:pt x="28" y="191"/>
                </a:cubicBezTo>
                <a:cubicBezTo>
                  <a:pt x="13" y="196"/>
                  <a:pt x="3" y="208"/>
                  <a:pt x="2" y="225"/>
                </a:cubicBezTo>
                <a:cubicBezTo>
                  <a:pt x="2" y="243"/>
                  <a:pt x="1" y="262"/>
                  <a:pt x="1" y="281"/>
                </a:cubicBezTo>
                <a:cubicBezTo>
                  <a:pt x="1" y="287"/>
                  <a:pt x="0" y="294"/>
                  <a:pt x="0" y="300"/>
                </a:cubicBezTo>
                <a:cubicBezTo>
                  <a:pt x="0" y="359"/>
                  <a:pt x="0" y="417"/>
                  <a:pt x="0" y="476"/>
                </a:cubicBezTo>
                <a:close/>
                <a:moveTo>
                  <a:pt x="2301" y="533"/>
                </a:moveTo>
                <a:cubicBezTo>
                  <a:pt x="2309" y="567"/>
                  <a:pt x="2321" y="600"/>
                  <a:pt x="2342" y="628"/>
                </a:cubicBezTo>
                <a:cubicBezTo>
                  <a:pt x="2368" y="662"/>
                  <a:pt x="2402" y="680"/>
                  <a:pt x="2445" y="682"/>
                </a:cubicBezTo>
                <a:cubicBezTo>
                  <a:pt x="2475" y="682"/>
                  <a:pt x="2504" y="675"/>
                  <a:pt x="2531" y="660"/>
                </a:cubicBezTo>
                <a:cubicBezTo>
                  <a:pt x="2574" y="637"/>
                  <a:pt x="2608" y="606"/>
                  <a:pt x="2629" y="561"/>
                </a:cubicBezTo>
                <a:cubicBezTo>
                  <a:pt x="2641" y="535"/>
                  <a:pt x="2645" y="509"/>
                  <a:pt x="2635" y="481"/>
                </a:cubicBezTo>
                <a:cubicBezTo>
                  <a:pt x="2621" y="443"/>
                  <a:pt x="2594" y="417"/>
                  <a:pt x="2556" y="403"/>
                </a:cubicBezTo>
                <a:cubicBezTo>
                  <a:pt x="2516" y="388"/>
                  <a:pt x="2475" y="388"/>
                  <a:pt x="2433" y="396"/>
                </a:cubicBezTo>
                <a:cubicBezTo>
                  <a:pt x="2424" y="398"/>
                  <a:pt x="2417" y="403"/>
                  <a:pt x="2413" y="412"/>
                </a:cubicBezTo>
                <a:cubicBezTo>
                  <a:pt x="2406" y="426"/>
                  <a:pt x="2407" y="440"/>
                  <a:pt x="2416" y="452"/>
                </a:cubicBezTo>
                <a:cubicBezTo>
                  <a:pt x="2425" y="465"/>
                  <a:pt x="2438" y="470"/>
                  <a:pt x="2454" y="467"/>
                </a:cubicBezTo>
                <a:cubicBezTo>
                  <a:pt x="2470" y="465"/>
                  <a:pt x="2486" y="464"/>
                  <a:pt x="2502" y="466"/>
                </a:cubicBezTo>
                <a:cubicBezTo>
                  <a:pt x="2518" y="467"/>
                  <a:pt x="2534" y="471"/>
                  <a:pt x="2547" y="482"/>
                </a:cubicBezTo>
                <a:cubicBezTo>
                  <a:pt x="2569" y="501"/>
                  <a:pt x="2572" y="517"/>
                  <a:pt x="2559" y="539"/>
                </a:cubicBezTo>
                <a:cubicBezTo>
                  <a:pt x="2538" y="572"/>
                  <a:pt x="2509" y="596"/>
                  <a:pt x="2471" y="607"/>
                </a:cubicBezTo>
                <a:cubicBezTo>
                  <a:pt x="2437" y="617"/>
                  <a:pt x="2411" y="605"/>
                  <a:pt x="2393" y="575"/>
                </a:cubicBezTo>
                <a:cubicBezTo>
                  <a:pt x="2389" y="569"/>
                  <a:pt x="2386" y="562"/>
                  <a:pt x="2383" y="555"/>
                </a:cubicBezTo>
                <a:cubicBezTo>
                  <a:pt x="2375" y="533"/>
                  <a:pt x="2371" y="510"/>
                  <a:pt x="2368" y="486"/>
                </a:cubicBezTo>
                <a:cubicBezTo>
                  <a:pt x="2363" y="443"/>
                  <a:pt x="2362" y="399"/>
                  <a:pt x="2370" y="355"/>
                </a:cubicBezTo>
                <a:cubicBezTo>
                  <a:pt x="2375" y="329"/>
                  <a:pt x="2382" y="303"/>
                  <a:pt x="2399" y="281"/>
                </a:cubicBezTo>
                <a:cubicBezTo>
                  <a:pt x="2416" y="257"/>
                  <a:pt x="2438" y="242"/>
                  <a:pt x="2468" y="241"/>
                </a:cubicBezTo>
                <a:cubicBezTo>
                  <a:pt x="2479" y="240"/>
                  <a:pt x="2487" y="234"/>
                  <a:pt x="2492" y="225"/>
                </a:cubicBezTo>
                <a:cubicBezTo>
                  <a:pt x="2500" y="211"/>
                  <a:pt x="2500" y="197"/>
                  <a:pt x="2492" y="184"/>
                </a:cubicBezTo>
                <a:cubicBezTo>
                  <a:pt x="2485" y="171"/>
                  <a:pt x="2473" y="166"/>
                  <a:pt x="2459" y="167"/>
                </a:cubicBezTo>
                <a:cubicBezTo>
                  <a:pt x="2431" y="169"/>
                  <a:pt x="2405" y="179"/>
                  <a:pt x="2381" y="194"/>
                </a:cubicBezTo>
                <a:cubicBezTo>
                  <a:pt x="2347" y="216"/>
                  <a:pt x="2325" y="248"/>
                  <a:pt x="2310" y="286"/>
                </a:cubicBezTo>
                <a:cubicBezTo>
                  <a:pt x="2294" y="329"/>
                  <a:pt x="2289" y="374"/>
                  <a:pt x="2289" y="438"/>
                </a:cubicBezTo>
                <a:cubicBezTo>
                  <a:pt x="2289" y="458"/>
                  <a:pt x="2293" y="496"/>
                  <a:pt x="2301" y="533"/>
                </a:cubicBezTo>
                <a:close/>
                <a:moveTo>
                  <a:pt x="1020" y="401"/>
                </a:moveTo>
                <a:cubicBezTo>
                  <a:pt x="1018" y="436"/>
                  <a:pt x="1016" y="471"/>
                  <a:pt x="1014" y="506"/>
                </a:cubicBezTo>
                <a:cubicBezTo>
                  <a:pt x="1014" y="509"/>
                  <a:pt x="1012" y="510"/>
                  <a:pt x="1009" y="511"/>
                </a:cubicBezTo>
                <a:cubicBezTo>
                  <a:pt x="992" y="514"/>
                  <a:pt x="982" y="526"/>
                  <a:pt x="981" y="543"/>
                </a:cubicBezTo>
                <a:cubicBezTo>
                  <a:pt x="980" y="562"/>
                  <a:pt x="990" y="578"/>
                  <a:pt x="1007" y="582"/>
                </a:cubicBezTo>
                <a:cubicBezTo>
                  <a:pt x="1011" y="583"/>
                  <a:pt x="1012" y="585"/>
                  <a:pt x="1012" y="588"/>
                </a:cubicBezTo>
                <a:cubicBezTo>
                  <a:pt x="1013" y="611"/>
                  <a:pt x="1014" y="633"/>
                  <a:pt x="1016" y="655"/>
                </a:cubicBezTo>
                <a:cubicBezTo>
                  <a:pt x="1017" y="672"/>
                  <a:pt x="1020" y="688"/>
                  <a:pt x="1024" y="704"/>
                </a:cubicBezTo>
                <a:cubicBezTo>
                  <a:pt x="1029" y="725"/>
                  <a:pt x="1042" y="742"/>
                  <a:pt x="1065" y="749"/>
                </a:cubicBezTo>
                <a:cubicBezTo>
                  <a:pt x="1085" y="754"/>
                  <a:pt x="1104" y="752"/>
                  <a:pt x="1123" y="745"/>
                </a:cubicBezTo>
                <a:cubicBezTo>
                  <a:pt x="1154" y="734"/>
                  <a:pt x="1180" y="716"/>
                  <a:pt x="1205" y="695"/>
                </a:cubicBezTo>
                <a:cubicBezTo>
                  <a:pt x="1223" y="679"/>
                  <a:pt x="1241" y="662"/>
                  <a:pt x="1254" y="641"/>
                </a:cubicBezTo>
                <a:cubicBezTo>
                  <a:pt x="1257" y="636"/>
                  <a:pt x="1259" y="630"/>
                  <a:pt x="1260" y="625"/>
                </a:cubicBezTo>
                <a:cubicBezTo>
                  <a:pt x="1262" y="609"/>
                  <a:pt x="1251" y="594"/>
                  <a:pt x="1235" y="589"/>
                </a:cubicBezTo>
                <a:cubicBezTo>
                  <a:pt x="1218" y="584"/>
                  <a:pt x="1201" y="590"/>
                  <a:pt x="1193" y="604"/>
                </a:cubicBezTo>
                <a:cubicBezTo>
                  <a:pt x="1190" y="609"/>
                  <a:pt x="1186" y="614"/>
                  <a:pt x="1183" y="618"/>
                </a:cubicBezTo>
                <a:cubicBezTo>
                  <a:pt x="1177" y="624"/>
                  <a:pt x="1170" y="630"/>
                  <a:pt x="1164" y="635"/>
                </a:cubicBezTo>
                <a:cubicBezTo>
                  <a:pt x="1146" y="650"/>
                  <a:pt x="1129" y="665"/>
                  <a:pt x="1108" y="676"/>
                </a:cubicBezTo>
                <a:cubicBezTo>
                  <a:pt x="1104" y="678"/>
                  <a:pt x="1098" y="679"/>
                  <a:pt x="1092" y="682"/>
                </a:cubicBezTo>
                <a:cubicBezTo>
                  <a:pt x="1087" y="646"/>
                  <a:pt x="1087" y="611"/>
                  <a:pt x="1088" y="577"/>
                </a:cubicBezTo>
                <a:cubicBezTo>
                  <a:pt x="1102" y="574"/>
                  <a:pt x="1116" y="572"/>
                  <a:pt x="1129" y="569"/>
                </a:cubicBezTo>
                <a:cubicBezTo>
                  <a:pt x="1161" y="562"/>
                  <a:pt x="1191" y="555"/>
                  <a:pt x="1220" y="540"/>
                </a:cubicBezTo>
                <a:cubicBezTo>
                  <a:pt x="1226" y="537"/>
                  <a:pt x="1232" y="533"/>
                  <a:pt x="1236" y="528"/>
                </a:cubicBezTo>
                <a:cubicBezTo>
                  <a:pt x="1247" y="516"/>
                  <a:pt x="1246" y="496"/>
                  <a:pt x="1235" y="482"/>
                </a:cubicBezTo>
                <a:cubicBezTo>
                  <a:pt x="1224" y="468"/>
                  <a:pt x="1207" y="463"/>
                  <a:pt x="1191" y="472"/>
                </a:cubicBezTo>
                <a:cubicBezTo>
                  <a:pt x="1169" y="483"/>
                  <a:pt x="1145" y="490"/>
                  <a:pt x="1121" y="495"/>
                </a:cubicBezTo>
                <a:cubicBezTo>
                  <a:pt x="1111" y="497"/>
                  <a:pt x="1101" y="498"/>
                  <a:pt x="1091" y="500"/>
                </a:cubicBezTo>
                <a:cubicBezTo>
                  <a:pt x="1091" y="498"/>
                  <a:pt x="1090" y="496"/>
                  <a:pt x="1090" y="495"/>
                </a:cubicBezTo>
                <a:cubicBezTo>
                  <a:pt x="1091" y="476"/>
                  <a:pt x="1092" y="457"/>
                  <a:pt x="1093" y="437"/>
                </a:cubicBezTo>
                <a:cubicBezTo>
                  <a:pt x="1094" y="421"/>
                  <a:pt x="1095" y="404"/>
                  <a:pt x="1096" y="387"/>
                </a:cubicBezTo>
                <a:cubicBezTo>
                  <a:pt x="1097" y="383"/>
                  <a:pt x="1098" y="380"/>
                  <a:pt x="1103" y="380"/>
                </a:cubicBezTo>
                <a:cubicBezTo>
                  <a:pt x="1109" y="379"/>
                  <a:pt x="1115" y="377"/>
                  <a:pt x="1121" y="376"/>
                </a:cubicBezTo>
                <a:cubicBezTo>
                  <a:pt x="1155" y="368"/>
                  <a:pt x="1189" y="360"/>
                  <a:pt x="1223" y="352"/>
                </a:cubicBezTo>
                <a:cubicBezTo>
                  <a:pt x="1245" y="347"/>
                  <a:pt x="1256" y="327"/>
                  <a:pt x="1250" y="305"/>
                </a:cubicBezTo>
                <a:cubicBezTo>
                  <a:pt x="1245" y="284"/>
                  <a:pt x="1227" y="275"/>
                  <a:pt x="1205" y="280"/>
                </a:cubicBezTo>
                <a:cubicBezTo>
                  <a:pt x="1169" y="289"/>
                  <a:pt x="1133" y="297"/>
                  <a:pt x="1097" y="305"/>
                </a:cubicBezTo>
                <a:cubicBezTo>
                  <a:pt x="1095" y="306"/>
                  <a:pt x="1092" y="305"/>
                  <a:pt x="1091" y="303"/>
                </a:cubicBezTo>
                <a:cubicBezTo>
                  <a:pt x="1075" y="286"/>
                  <a:pt x="1040" y="289"/>
                  <a:pt x="1031" y="311"/>
                </a:cubicBezTo>
                <a:cubicBezTo>
                  <a:pt x="1027" y="321"/>
                  <a:pt x="1021" y="324"/>
                  <a:pt x="1011" y="325"/>
                </a:cubicBezTo>
                <a:cubicBezTo>
                  <a:pt x="1010" y="326"/>
                  <a:pt x="1009" y="326"/>
                  <a:pt x="1008" y="326"/>
                </a:cubicBezTo>
                <a:cubicBezTo>
                  <a:pt x="997" y="330"/>
                  <a:pt x="989" y="336"/>
                  <a:pt x="985" y="347"/>
                </a:cubicBezTo>
                <a:cubicBezTo>
                  <a:pt x="977" y="367"/>
                  <a:pt x="988" y="399"/>
                  <a:pt x="1020" y="399"/>
                </a:cubicBezTo>
                <a:cubicBezTo>
                  <a:pt x="1020" y="400"/>
                  <a:pt x="1020" y="401"/>
                  <a:pt x="1020" y="401"/>
                </a:cubicBezTo>
                <a:close/>
                <a:moveTo>
                  <a:pt x="1797" y="350"/>
                </a:moveTo>
                <a:cubicBezTo>
                  <a:pt x="1797" y="349"/>
                  <a:pt x="1796" y="347"/>
                  <a:pt x="1796" y="346"/>
                </a:cubicBezTo>
                <a:cubicBezTo>
                  <a:pt x="1797" y="276"/>
                  <a:pt x="1797" y="205"/>
                  <a:pt x="1798" y="135"/>
                </a:cubicBezTo>
                <a:cubicBezTo>
                  <a:pt x="1798" y="123"/>
                  <a:pt x="1795" y="113"/>
                  <a:pt x="1785" y="106"/>
                </a:cubicBezTo>
                <a:cubicBezTo>
                  <a:pt x="1772" y="97"/>
                  <a:pt x="1757" y="97"/>
                  <a:pt x="1743" y="103"/>
                </a:cubicBezTo>
                <a:cubicBezTo>
                  <a:pt x="1730" y="110"/>
                  <a:pt x="1724" y="121"/>
                  <a:pt x="1724" y="135"/>
                </a:cubicBezTo>
                <a:cubicBezTo>
                  <a:pt x="1723" y="178"/>
                  <a:pt x="1721" y="221"/>
                  <a:pt x="1721" y="264"/>
                </a:cubicBezTo>
                <a:cubicBezTo>
                  <a:pt x="1721" y="315"/>
                  <a:pt x="1722" y="366"/>
                  <a:pt x="1723" y="417"/>
                </a:cubicBezTo>
                <a:cubicBezTo>
                  <a:pt x="1725" y="484"/>
                  <a:pt x="1728" y="550"/>
                  <a:pt x="1737" y="617"/>
                </a:cubicBezTo>
                <a:cubicBezTo>
                  <a:pt x="1740" y="640"/>
                  <a:pt x="1744" y="664"/>
                  <a:pt x="1753" y="686"/>
                </a:cubicBezTo>
                <a:cubicBezTo>
                  <a:pt x="1760" y="703"/>
                  <a:pt x="1770" y="718"/>
                  <a:pt x="1788" y="726"/>
                </a:cubicBezTo>
                <a:cubicBezTo>
                  <a:pt x="1807" y="735"/>
                  <a:pt x="1827" y="736"/>
                  <a:pt x="1848" y="731"/>
                </a:cubicBezTo>
                <a:cubicBezTo>
                  <a:pt x="1893" y="722"/>
                  <a:pt x="1933" y="701"/>
                  <a:pt x="1971" y="676"/>
                </a:cubicBezTo>
                <a:cubicBezTo>
                  <a:pt x="1976" y="673"/>
                  <a:pt x="1978" y="667"/>
                  <a:pt x="1977" y="662"/>
                </a:cubicBezTo>
                <a:cubicBezTo>
                  <a:pt x="1973" y="641"/>
                  <a:pt x="1961" y="625"/>
                  <a:pt x="1942" y="616"/>
                </a:cubicBezTo>
                <a:cubicBezTo>
                  <a:pt x="1937" y="613"/>
                  <a:pt x="1932" y="614"/>
                  <a:pt x="1926" y="617"/>
                </a:cubicBezTo>
                <a:cubicBezTo>
                  <a:pt x="1911" y="626"/>
                  <a:pt x="1896" y="636"/>
                  <a:pt x="1881" y="643"/>
                </a:cubicBezTo>
                <a:cubicBezTo>
                  <a:pt x="1863" y="652"/>
                  <a:pt x="1845" y="659"/>
                  <a:pt x="1825" y="658"/>
                </a:cubicBezTo>
                <a:cubicBezTo>
                  <a:pt x="1819" y="658"/>
                  <a:pt x="1816" y="656"/>
                  <a:pt x="1814" y="650"/>
                </a:cubicBezTo>
                <a:cubicBezTo>
                  <a:pt x="1812" y="640"/>
                  <a:pt x="1810" y="630"/>
                  <a:pt x="1809" y="620"/>
                </a:cubicBezTo>
                <a:cubicBezTo>
                  <a:pt x="1802" y="554"/>
                  <a:pt x="1799" y="489"/>
                  <a:pt x="1798" y="423"/>
                </a:cubicBezTo>
                <a:cubicBezTo>
                  <a:pt x="1797" y="399"/>
                  <a:pt x="1798" y="374"/>
                  <a:pt x="1798" y="350"/>
                </a:cubicBezTo>
                <a:cubicBezTo>
                  <a:pt x="1797" y="350"/>
                  <a:pt x="1797" y="350"/>
                  <a:pt x="1797" y="350"/>
                </a:cubicBezTo>
                <a:close/>
                <a:moveTo>
                  <a:pt x="746" y="667"/>
                </a:moveTo>
                <a:cubicBezTo>
                  <a:pt x="723" y="646"/>
                  <a:pt x="704" y="622"/>
                  <a:pt x="685" y="597"/>
                </a:cubicBezTo>
                <a:cubicBezTo>
                  <a:pt x="643" y="543"/>
                  <a:pt x="604" y="486"/>
                  <a:pt x="567" y="429"/>
                </a:cubicBezTo>
                <a:cubicBezTo>
                  <a:pt x="562" y="422"/>
                  <a:pt x="557" y="418"/>
                  <a:pt x="549" y="420"/>
                </a:cubicBezTo>
                <a:cubicBezTo>
                  <a:pt x="530" y="423"/>
                  <a:pt x="515" y="433"/>
                  <a:pt x="505" y="449"/>
                </a:cubicBezTo>
                <a:cubicBezTo>
                  <a:pt x="500" y="457"/>
                  <a:pt x="501" y="464"/>
                  <a:pt x="506" y="472"/>
                </a:cubicBezTo>
                <a:cubicBezTo>
                  <a:pt x="541" y="519"/>
                  <a:pt x="574" y="568"/>
                  <a:pt x="610" y="615"/>
                </a:cubicBezTo>
                <a:cubicBezTo>
                  <a:pt x="638" y="654"/>
                  <a:pt x="668" y="691"/>
                  <a:pt x="704" y="724"/>
                </a:cubicBezTo>
                <a:cubicBezTo>
                  <a:pt x="718" y="736"/>
                  <a:pt x="732" y="749"/>
                  <a:pt x="751" y="755"/>
                </a:cubicBezTo>
                <a:cubicBezTo>
                  <a:pt x="769" y="762"/>
                  <a:pt x="785" y="758"/>
                  <a:pt x="799" y="744"/>
                </a:cubicBezTo>
                <a:cubicBezTo>
                  <a:pt x="805" y="738"/>
                  <a:pt x="810" y="731"/>
                  <a:pt x="814" y="723"/>
                </a:cubicBezTo>
                <a:cubicBezTo>
                  <a:pt x="826" y="702"/>
                  <a:pt x="833" y="679"/>
                  <a:pt x="839" y="655"/>
                </a:cubicBezTo>
                <a:cubicBezTo>
                  <a:pt x="849" y="609"/>
                  <a:pt x="859" y="563"/>
                  <a:pt x="868" y="517"/>
                </a:cubicBezTo>
                <a:cubicBezTo>
                  <a:pt x="874" y="485"/>
                  <a:pt x="880" y="452"/>
                  <a:pt x="884" y="419"/>
                </a:cubicBezTo>
                <a:cubicBezTo>
                  <a:pt x="887" y="400"/>
                  <a:pt x="875" y="385"/>
                  <a:pt x="856" y="381"/>
                </a:cubicBezTo>
                <a:cubicBezTo>
                  <a:pt x="836" y="377"/>
                  <a:pt x="818" y="387"/>
                  <a:pt x="812" y="405"/>
                </a:cubicBezTo>
                <a:cubicBezTo>
                  <a:pt x="811" y="409"/>
                  <a:pt x="811" y="414"/>
                  <a:pt x="810" y="418"/>
                </a:cubicBezTo>
                <a:cubicBezTo>
                  <a:pt x="797" y="496"/>
                  <a:pt x="784" y="574"/>
                  <a:pt x="771" y="652"/>
                </a:cubicBezTo>
                <a:cubicBezTo>
                  <a:pt x="770" y="662"/>
                  <a:pt x="767" y="671"/>
                  <a:pt x="765" y="682"/>
                </a:cubicBezTo>
                <a:cubicBezTo>
                  <a:pt x="758" y="676"/>
                  <a:pt x="752" y="672"/>
                  <a:pt x="746" y="667"/>
                </a:cubicBezTo>
                <a:close/>
                <a:moveTo>
                  <a:pt x="430" y="755"/>
                </a:moveTo>
                <a:cubicBezTo>
                  <a:pt x="428" y="741"/>
                  <a:pt x="426" y="726"/>
                  <a:pt x="425" y="711"/>
                </a:cubicBezTo>
                <a:cubicBezTo>
                  <a:pt x="422" y="653"/>
                  <a:pt x="419" y="595"/>
                  <a:pt x="417" y="538"/>
                </a:cubicBezTo>
                <a:cubicBezTo>
                  <a:pt x="415" y="492"/>
                  <a:pt x="414" y="445"/>
                  <a:pt x="413" y="399"/>
                </a:cubicBezTo>
                <a:cubicBezTo>
                  <a:pt x="412" y="362"/>
                  <a:pt x="411" y="325"/>
                  <a:pt x="410" y="288"/>
                </a:cubicBezTo>
                <a:cubicBezTo>
                  <a:pt x="410" y="279"/>
                  <a:pt x="410" y="269"/>
                  <a:pt x="406" y="260"/>
                </a:cubicBezTo>
                <a:cubicBezTo>
                  <a:pt x="398" y="246"/>
                  <a:pt x="380" y="238"/>
                  <a:pt x="364" y="242"/>
                </a:cubicBezTo>
                <a:cubicBezTo>
                  <a:pt x="347" y="247"/>
                  <a:pt x="335" y="261"/>
                  <a:pt x="336" y="279"/>
                </a:cubicBezTo>
                <a:cubicBezTo>
                  <a:pt x="337" y="312"/>
                  <a:pt x="337" y="346"/>
                  <a:pt x="338" y="379"/>
                </a:cubicBezTo>
                <a:cubicBezTo>
                  <a:pt x="340" y="431"/>
                  <a:pt x="341" y="482"/>
                  <a:pt x="343" y="534"/>
                </a:cubicBezTo>
                <a:cubicBezTo>
                  <a:pt x="347" y="602"/>
                  <a:pt x="351" y="669"/>
                  <a:pt x="356" y="736"/>
                </a:cubicBezTo>
                <a:cubicBezTo>
                  <a:pt x="357" y="755"/>
                  <a:pt x="360" y="773"/>
                  <a:pt x="364" y="791"/>
                </a:cubicBezTo>
                <a:cubicBezTo>
                  <a:pt x="367" y="805"/>
                  <a:pt x="381" y="815"/>
                  <a:pt x="396" y="816"/>
                </a:cubicBezTo>
                <a:cubicBezTo>
                  <a:pt x="416" y="817"/>
                  <a:pt x="434" y="799"/>
                  <a:pt x="434" y="774"/>
                </a:cubicBezTo>
                <a:cubicBezTo>
                  <a:pt x="433" y="770"/>
                  <a:pt x="431" y="763"/>
                  <a:pt x="430" y="755"/>
                </a:cubicBezTo>
                <a:close/>
                <a:moveTo>
                  <a:pt x="2065" y="430"/>
                </a:moveTo>
                <a:cubicBezTo>
                  <a:pt x="2070" y="500"/>
                  <a:pt x="2074" y="571"/>
                  <a:pt x="2080" y="641"/>
                </a:cubicBezTo>
                <a:cubicBezTo>
                  <a:pt x="2082" y="661"/>
                  <a:pt x="2086" y="681"/>
                  <a:pt x="2090" y="700"/>
                </a:cubicBezTo>
                <a:cubicBezTo>
                  <a:pt x="2091" y="707"/>
                  <a:pt x="2094" y="712"/>
                  <a:pt x="2099" y="717"/>
                </a:cubicBezTo>
                <a:cubicBezTo>
                  <a:pt x="2115" y="729"/>
                  <a:pt x="2139" y="729"/>
                  <a:pt x="2154" y="715"/>
                </a:cubicBezTo>
                <a:cubicBezTo>
                  <a:pt x="2163" y="707"/>
                  <a:pt x="2166" y="696"/>
                  <a:pt x="2161" y="684"/>
                </a:cubicBezTo>
                <a:cubicBezTo>
                  <a:pt x="2160" y="681"/>
                  <a:pt x="2159" y="678"/>
                  <a:pt x="2158" y="675"/>
                </a:cubicBezTo>
                <a:cubicBezTo>
                  <a:pt x="2156" y="653"/>
                  <a:pt x="2153" y="631"/>
                  <a:pt x="2152" y="610"/>
                </a:cubicBezTo>
                <a:cubicBezTo>
                  <a:pt x="2148" y="531"/>
                  <a:pt x="2145" y="453"/>
                  <a:pt x="2141" y="375"/>
                </a:cubicBezTo>
                <a:cubicBezTo>
                  <a:pt x="2140" y="353"/>
                  <a:pt x="2140" y="331"/>
                  <a:pt x="2138" y="309"/>
                </a:cubicBezTo>
                <a:cubicBezTo>
                  <a:pt x="2138" y="304"/>
                  <a:pt x="2135" y="299"/>
                  <a:pt x="2131" y="295"/>
                </a:cubicBezTo>
                <a:cubicBezTo>
                  <a:pt x="2121" y="285"/>
                  <a:pt x="2108" y="282"/>
                  <a:pt x="2094" y="284"/>
                </a:cubicBezTo>
                <a:cubicBezTo>
                  <a:pt x="2072" y="286"/>
                  <a:pt x="2062" y="298"/>
                  <a:pt x="2063" y="320"/>
                </a:cubicBezTo>
                <a:cubicBezTo>
                  <a:pt x="2064" y="356"/>
                  <a:pt x="2065" y="393"/>
                  <a:pt x="2066" y="429"/>
                </a:cubicBezTo>
                <a:cubicBezTo>
                  <a:pt x="2066" y="429"/>
                  <a:pt x="2065" y="429"/>
                  <a:pt x="2065" y="430"/>
                </a:cubicBezTo>
                <a:close/>
                <a:moveTo>
                  <a:pt x="2056" y="159"/>
                </a:moveTo>
                <a:cubicBezTo>
                  <a:pt x="2039" y="173"/>
                  <a:pt x="2035" y="196"/>
                  <a:pt x="2046" y="213"/>
                </a:cubicBezTo>
                <a:cubicBezTo>
                  <a:pt x="2052" y="222"/>
                  <a:pt x="2061" y="227"/>
                  <a:pt x="2071" y="231"/>
                </a:cubicBezTo>
                <a:cubicBezTo>
                  <a:pt x="2090" y="237"/>
                  <a:pt x="2108" y="237"/>
                  <a:pt x="2123" y="223"/>
                </a:cubicBezTo>
                <a:cubicBezTo>
                  <a:pt x="2150" y="199"/>
                  <a:pt x="2129" y="159"/>
                  <a:pt x="2108" y="150"/>
                </a:cubicBezTo>
                <a:cubicBezTo>
                  <a:pt x="2101" y="147"/>
                  <a:pt x="2093" y="146"/>
                  <a:pt x="2086" y="145"/>
                </a:cubicBezTo>
                <a:cubicBezTo>
                  <a:pt x="2074" y="146"/>
                  <a:pt x="2068" y="148"/>
                  <a:pt x="2056" y="159"/>
                </a:cubicBezTo>
                <a:close/>
                <a:moveTo>
                  <a:pt x="405" y="124"/>
                </a:moveTo>
                <a:cubicBezTo>
                  <a:pt x="399" y="107"/>
                  <a:pt x="391" y="93"/>
                  <a:pt x="371" y="88"/>
                </a:cubicBezTo>
                <a:cubicBezTo>
                  <a:pt x="355" y="84"/>
                  <a:pt x="342" y="89"/>
                  <a:pt x="329" y="100"/>
                </a:cubicBezTo>
                <a:cubicBezTo>
                  <a:pt x="310" y="117"/>
                  <a:pt x="308" y="144"/>
                  <a:pt x="325" y="162"/>
                </a:cubicBezTo>
                <a:cubicBezTo>
                  <a:pt x="335" y="173"/>
                  <a:pt x="349" y="177"/>
                  <a:pt x="362" y="178"/>
                </a:cubicBezTo>
                <a:cubicBezTo>
                  <a:pt x="394" y="178"/>
                  <a:pt x="413" y="153"/>
                  <a:pt x="405" y="124"/>
                </a:cubicBezTo>
                <a:close/>
              </a:path>
            </a:pathLst>
          </a:custGeom>
          <a:solidFill>
            <a:schemeClr val="bg1"/>
          </a:solidFill>
          <a:ln>
            <a:noFill/>
          </a:ln>
        </p:spPr>
        <p:txBody>
          <a:bodyPr vert="horz" wrap="square" lIns="129287" tIns="64643" rIns="129287" bIns="64643" numCol="1" anchor="t" anchorCtr="0" compatLnSpc="1">
            <a:prstTxWarp prst="textNoShape">
              <a:avLst/>
            </a:prstTxWarp>
          </a:bodyPr>
          <a:lstStyle/>
          <a:p>
            <a:endParaRPr lang="en-GB" sz="1800" dirty="0">
              <a:latin typeface="Segoe UI" panose="020B0502040204020203" pitchFamily="34" charset="0"/>
            </a:endParaRPr>
          </a:p>
        </p:txBody>
      </p:sp>
      <p:sp>
        <p:nvSpPr>
          <p:cNvPr id="7" name="Freeform: Shape 6">
            <a:extLst>
              <a:ext uri="{FF2B5EF4-FFF2-40B4-BE49-F238E27FC236}">
                <a16:creationId xmlns:a16="http://schemas.microsoft.com/office/drawing/2014/main" id="{8E2809EE-C049-4139-B486-F3D314C5A262}"/>
              </a:ext>
            </a:extLst>
          </p:cNvPr>
          <p:cNvSpPr>
            <a:spLocks noChangeAspect="1"/>
          </p:cNvSpPr>
          <p:nvPr/>
        </p:nvSpPr>
        <p:spPr>
          <a:xfrm>
            <a:off x="725789" y="9545222"/>
            <a:ext cx="2545012" cy="485820"/>
          </a:xfrm>
          <a:custGeom>
            <a:avLst/>
            <a:gdLst>
              <a:gd name="connsiteX0" fmla="*/ 9167812 w 10237470"/>
              <a:gd name="connsiteY0" fmla="*/ 1372553 h 1954530"/>
              <a:gd name="connsiteX1" fmla="*/ 9210675 w 10237470"/>
              <a:gd name="connsiteY1" fmla="*/ 1386840 h 1954530"/>
              <a:gd name="connsiteX2" fmla="*/ 9227820 w 10237470"/>
              <a:gd name="connsiteY2" fmla="*/ 1424940 h 1954530"/>
              <a:gd name="connsiteX3" fmla="*/ 9210675 w 10237470"/>
              <a:gd name="connsiteY3" fmla="*/ 1463993 h 1954530"/>
              <a:gd name="connsiteX4" fmla="*/ 9165907 w 10237470"/>
              <a:gd name="connsiteY4" fmla="*/ 1478280 h 1954530"/>
              <a:gd name="connsiteX5" fmla="*/ 9123998 w 10237470"/>
              <a:gd name="connsiteY5" fmla="*/ 1463040 h 1954530"/>
              <a:gd name="connsiteX6" fmla="*/ 9107805 w 10237470"/>
              <a:gd name="connsiteY6" fmla="*/ 1424940 h 1954530"/>
              <a:gd name="connsiteX7" fmla="*/ 9124950 w 10237470"/>
              <a:gd name="connsiteY7" fmla="*/ 1386840 h 1954530"/>
              <a:gd name="connsiteX8" fmla="*/ 9167812 w 10237470"/>
              <a:gd name="connsiteY8" fmla="*/ 1372553 h 1954530"/>
              <a:gd name="connsiteX9" fmla="*/ 6544628 w 10237470"/>
              <a:gd name="connsiteY9" fmla="*/ 1372553 h 1954530"/>
              <a:gd name="connsiteX10" fmla="*/ 6587490 w 10237470"/>
              <a:gd name="connsiteY10" fmla="*/ 1386840 h 1954530"/>
              <a:gd name="connsiteX11" fmla="*/ 6604635 w 10237470"/>
              <a:gd name="connsiteY11" fmla="*/ 1424940 h 1954530"/>
              <a:gd name="connsiteX12" fmla="*/ 6587490 w 10237470"/>
              <a:gd name="connsiteY12" fmla="*/ 1463993 h 1954530"/>
              <a:gd name="connsiteX13" fmla="*/ 6543675 w 10237470"/>
              <a:gd name="connsiteY13" fmla="*/ 1478280 h 1954530"/>
              <a:gd name="connsiteX14" fmla="*/ 6500813 w 10237470"/>
              <a:gd name="connsiteY14" fmla="*/ 1463040 h 1954530"/>
              <a:gd name="connsiteX15" fmla="*/ 6484620 w 10237470"/>
              <a:gd name="connsiteY15" fmla="*/ 1424940 h 1954530"/>
              <a:gd name="connsiteX16" fmla="*/ 6501765 w 10237470"/>
              <a:gd name="connsiteY16" fmla="*/ 1386840 h 1954530"/>
              <a:gd name="connsiteX17" fmla="*/ 6544628 w 10237470"/>
              <a:gd name="connsiteY17" fmla="*/ 1372553 h 1954530"/>
              <a:gd name="connsiteX18" fmla="*/ 7767638 w 10237470"/>
              <a:gd name="connsiteY18" fmla="*/ 1207770 h 1954530"/>
              <a:gd name="connsiteX19" fmla="*/ 7717155 w 10237470"/>
              <a:gd name="connsiteY19" fmla="*/ 1231583 h 1954530"/>
              <a:gd name="connsiteX20" fmla="*/ 7696200 w 10237470"/>
              <a:gd name="connsiteY20" fmla="*/ 1295400 h 1954530"/>
              <a:gd name="connsiteX21" fmla="*/ 7696200 w 10237470"/>
              <a:gd name="connsiteY21" fmla="*/ 1322070 h 1954530"/>
              <a:gd name="connsiteX22" fmla="*/ 7715250 w 10237470"/>
              <a:gd name="connsiteY22" fmla="*/ 1379220 h 1954530"/>
              <a:gd name="connsiteX23" fmla="*/ 7762875 w 10237470"/>
              <a:gd name="connsiteY23" fmla="*/ 1401128 h 1954530"/>
              <a:gd name="connsiteX24" fmla="*/ 7817168 w 10237470"/>
              <a:gd name="connsiteY24" fmla="*/ 1373505 h 1954530"/>
              <a:gd name="connsiteX25" fmla="*/ 7836218 w 10237470"/>
              <a:gd name="connsiteY25" fmla="*/ 1296353 h 1954530"/>
              <a:gd name="connsiteX26" fmla="*/ 7767638 w 10237470"/>
              <a:gd name="connsiteY26" fmla="*/ 1207770 h 1954530"/>
              <a:gd name="connsiteX27" fmla="*/ 7361873 w 10237470"/>
              <a:gd name="connsiteY27" fmla="*/ 1207770 h 1954530"/>
              <a:gd name="connsiteX28" fmla="*/ 7306628 w 10237470"/>
              <a:gd name="connsiteY28" fmla="*/ 1232535 h 1954530"/>
              <a:gd name="connsiteX29" fmla="*/ 7284720 w 10237470"/>
              <a:gd name="connsiteY29" fmla="*/ 1303973 h 1954530"/>
              <a:gd name="connsiteX30" fmla="*/ 7361873 w 10237470"/>
              <a:gd name="connsiteY30" fmla="*/ 1400175 h 1954530"/>
              <a:gd name="connsiteX31" fmla="*/ 7436168 w 10237470"/>
              <a:gd name="connsiteY31" fmla="*/ 1301115 h 1954530"/>
              <a:gd name="connsiteX32" fmla="*/ 7361873 w 10237470"/>
              <a:gd name="connsiteY32" fmla="*/ 1207770 h 1954530"/>
              <a:gd name="connsiteX33" fmla="*/ 9829800 w 10237470"/>
              <a:gd name="connsiteY33" fmla="*/ 1199198 h 1954530"/>
              <a:gd name="connsiteX34" fmla="*/ 9785033 w 10237470"/>
              <a:gd name="connsiteY34" fmla="*/ 1221105 h 1954530"/>
              <a:gd name="connsiteX35" fmla="*/ 9765030 w 10237470"/>
              <a:gd name="connsiteY35" fmla="*/ 1271588 h 1954530"/>
              <a:gd name="connsiteX36" fmla="*/ 9887902 w 10237470"/>
              <a:gd name="connsiteY36" fmla="*/ 1271588 h 1954530"/>
              <a:gd name="connsiteX37" fmla="*/ 9887902 w 10237470"/>
              <a:gd name="connsiteY37" fmla="*/ 1270635 h 1954530"/>
              <a:gd name="connsiteX38" fmla="*/ 9829800 w 10237470"/>
              <a:gd name="connsiteY38" fmla="*/ 1199198 h 1954530"/>
              <a:gd name="connsiteX39" fmla="*/ 8606790 w 10237470"/>
              <a:gd name="connsiteY39" fmla="*/ 1199198 h 1954530"/>
              <a:gd name="connsiteX40" fmla="*/ 8562975 w 10237470"/>
              <a:gd name="connsiteY40" fmla="*/ 1221105 h 1954530"/>
              <a:gd name="connsiteX41" fmla="*/ 8542020 w 10237470"/>
              <a:gd name="connsiteY41" fmla="*/ 1271588 h 1954530"/>
              <a:gd name="connsiteX42" fmla="*/ 8664893 w 10237470"/>
              <a:gd name="connsiteY42" fmla="*/ 1271588 h 1954530"/>
              <a:gd name="connsiteX43" fmla="*/ 8664893 w 10237470"/>
              <a:gd name="connsiteY43" fmla="*/ 1270635 h 1954530"/>
              <a:gd name="connsiteX44" fmla="*/ 8606790 w 10237470"/>
              <a:gd name="connsiteY44" fmla="*/ 1199198 h 1954530"/>
              <a:gd name="connsiteX45" fmla="*/ 3908108 w 10237470"/>
              <a:gd name="connsiteY45" fmla="*/ 1162050 h 1954530"/>
              <a:gd name="connsiteX46" fmla="*/ 4045269 w 10237470"/>
              <a:gd name="connsiteY46" fmla="*/ 1299210 h 1954530"/>
              <a:gd name="connsiteX47" fmla="*/ 3908108 w 10237470"/>
              <a:gd name="connsiteY47" fmla="*/ 1436370 h 1954530"/>
              <a:gd name="connsiteX48" fmla="*/ 3770948 w 10237470"/>
              <a:gd name="connsiteY48" fmla="*/ 1299210 h 1954530"/>
              <a:gd name="connsiteX49" fmla="*/ 3908108 w 10237470"/>
              <a:gd name="connsiteY49" fmla="*/ 1162050 h 1954530"/>
              <a:gd name="connsiteX50" fmla="*/ 5964555 w 10237470"/>
              <a:gd name="connsiteY50" fmla="*/ 1137285 h 1954530"/>
              <a:gd name="connsiteX51" fmla="*/ 6069330 w 10237470"/>
              <a:gd name="connsiteY51" fmla="*/ 1137285 h 1954530"/>
              <a:gd name="connsiteX52" fmla="*/ 6115050 w 10237470"/>
              <a:gd name="connsiteY52" fmla="*/ 1355408 h 1954530"/>
              <a:gd name="connsiteX53" fmla="*/ 6119813 w 10237470"/>
              <a:gd name="connsiteY53" fmla="*/ 1392555 h 1954530"/>
              <a:gd name="connsiteX54" fmla="*/ 6121718 w 10237470"/>
              <a:gd name="connsiteY54" fmla="*/ 1392555 h 1954530"/>
              <a:gd name="connsiteX55" fmla="*/ 6127433 w 10237470"/>
              <a:gd name="connsiteY55" fmla="*/ 1354455 h 1954530"/>
              <a:gd name="connsiteX56" fmla="*/ 6184583 w 10237470"/>
              <a:gd name="connsiteY56" fmla="*/ 1137285 h 1954530"/>
              <a:gd name="connsiteX57" fmla="*/ 6282690 w 10237470"/>
              <a:gd name="connsiteY57" fmla="*/ 1137285 h 1954530"/>
              <a:gd name="connsiteX58" fmla="*/ 6335078 w 10237470"/>
              <a:gd name="connsiteY58" fmla="*/ 1355408 h 1954530"/>
              <a:gd name="connsiteX59" fmla="*/ 6338888 w 10237470"/>
              <a:gd name="connsiteY59" fmla="*/ 1392555 h 1954530"/>
              <a:gd name="connsiteX60" fmla="*/ 6341745 w 10237470"/>
              <a:gd name="connsiteY60" fmla="*/ 1392555 h 1954530"/>
              <a:gd name="connsiteX61" fmla="*/ 6346508 w 10237470"/>
              <a:gd name="connsiteY61" fmla="*/ 1355408 h 1954530"/>
              <a:gd name="connsiteX62" fmla="*/ 6389370 w 10237470"/>
              <a:gd name="connsiteY62" fmla="*/ 1137285 h 1954530"/>
              <a:gd name="connsiteX63" fmla="*/ 6484620 w 10237470"/>
              <a:gd name="connsiteY63" fmla="*/ 1137285 h 1954530"/>
              <a:gd name="connsiteX64" fmla="*/ 6388418 w 10237470"/>
              <a:gd name="connsiteY64" fmla="*/ 1471613 h 1954530"/>
              <a:gd name="connsiteX65" fmla="*/ 6280785 w 10237470"/>
              <a:gd name="connsiteY65" fmla="*/ 1471613 h 1954530"/>
              <a:gd name="connsiteX66" fmla="*/ 6232208 w 10237470"/>
              <a:gd name="connsiteY66" fmla="*/ 1276350 h 1954530"/>
              <a:gd name="connsiteX67" fmla="*/ 6226493 w 10237470"/>
              <a:gd name="connsiteY67" fmla="*/ 1233488 h 1954530"/>
              <a:gd name="connsiteX68" fmla="*/ 6224588 w 10237470"/>
              <a:gd name="connsiteY68" fmla="*/ 1233488 h 1954530"/>
              <a:gd name="connsiteX69" fmla="*/ 6218873 w 10237470"/>
              <a:gd name="connsiteY69" fmla="*/ 1275398 h 1954530"/>
              <a:gd name="connsiteX70" fmla="*/ 6165533 w 10237470"/>
              <a:gd name="connsiteY70" fmla="*/ 1471613 h 1954530"/>
              <a:gd name="connsiteX71" fmla="*/ 6058853 w 10237470"/>
              <a:gd name="connsiteY71" fmla="*/ 1471613 h 1954530"/>
              <a:gd name="connsiteX72" fmla="*/ 5964555 w 10237470"/>
              <a:gd name="connsiteY72" fmla="*/ 1137285 h 1954530"/>
              <a:gd name="connsiteX73" fmla="*/ 4884420 w 10237470"/>
              <a:gd name="connsiteY73" fmla="*/ 1137285 h 1954530"/>
              <a:gd name="connsiteX74" fmla="*/ 4989195 w 10237470"/>
              <a:gd name="connsiteY74" fmla="*/ 1137285 h 1954530"/>
              <a:gd name="connsiteX75" fmla="*/ 5034915 w 10237470"/>
              <a:gd name="connsiteY75" fmla="*/ 1355408 h 1954530"/>
              <a:gd name="connsiteX76" fmla="*/ 5039678 w 10237470"/>
              <a:gd name="connsiteY76" fmla="*/ 1392555 h 1954530"/>
              <a:gd name="connsiteX77" fmla="*/ 5041583 w 10237470"/>
              <a:gd name="connsiteY77" fmla="*/ 1392555 h 1954530"/>
              <a:gd name="connsiteX78" fmla="*/ 5047298 w 10237470"/>
              <a:gd name="connsiteY78" fmla="*/ 1354455 h 1954530"/>
              <a:gd name="connsiteX79" fmla="*/ 5104448 w 10237470"/>
              <a:gd name="connsiteY79" fmla="*/ 1137285 h 1954530"/>
              <a:gd name="connsiteX80" fmla="*/ 5202555 w 10237470"/>
              <a:gd name="connsiteY80" fmla="*/ 1137285 h 1954530"/>
              <a:gd name="connsiteX81" fmla="*/ 5253990 w 10237470"/>
              <a:gd name="connsiteY81" fmla="*/ 1355408 h 1954530"/>
              <a:gd name="connsiteX82" fmla="*/ 5257800 w 10237470"/>
              <a:gd name="connsiteY82" fmla="*/ 1392555 h 1954530"/>
              <a:gd name="connsiteX83" fmla="*/ 5260658 w 10237470"/>
              <a:gd name="connsiteY83" fmla="*/ 1392555 h 1954530"/>
              <a:gd name="connsiteX84" fmla="*/ 5265420 w 10237470"/>
              <a:gd name="connsiteY84" fmla="*/ 1355408 h 1954530"/>
              <a:gd name="connsiteX85" fmla="*/ 5308283 w 10237470"/>
              <a:gd name="connsiteY85" fmla="*/ 1137285 h 1954530"/>
              <a:gd name="connsiteX86" fmla="*/ 5404485 w 10237470"/>
              <a:gd name="connsiteY86" fmla="*/ 1137285 h 1954530"/>
              <a:gd name="connsiteX87" fmla="*/ 5308283 w 10237470"/>
              <a:gd name="connsiteY87" fmla="*/ 1471613 h 1954530"/>
              <a:gd name="connsiteX88" fmla="*/ 5200650 w 10237470"/>
              <a:gd name="connsiteY88" fmla="*/ 1471613 h 1954530"/>
              <a:gd name="connsiteX89" fmla="*/ 5152073 w 10237470"/>
              <a:gd name="connsiteY89" fmla="*/ 1276350 h 1954530"/>
              <a:gd name="connsiteX90" fmla="*/ 5146358 w 10237470"/>
              <a:gd name="connsiteY90" fmla="*/ 1233488 h 1954530"/>
              <a:gd name="connsiteX91" fmla="*/ 5144453 w 10237470"/>
              <a:gd name="connsiteY91" fmla="*/ 1233488 h 1954530"/>
              <a:gd name="connsiteX92" fmla="*/ 5138738 w 10237470"/>
              <a:gd name="connsiteY92" fmla="*/ 1275398 h 1954530"/>
              <a:gd name="connsiteX93" fmla="*/ 5085398 w 10237470"/>
              <a:gd name="connsiteY93" fmla="*/ 1471613 h 1954530"/>
              <a:gd name="connsiteX94" fmla="*/ 4978718 w 10237470"/>
              <a:gd name="connsiteY94" fmla="*/ 1471613 h 1954530"/>
              <a:gd name="connsiteX95" fmla="*/ 4884420 w 10237470"/>
              <a:gd name="connsiteY95" fmla="*/ 1137285 h 1954530"/>
              <a:gd name="connsiteX96" fmla="*/ 8761095 w 10237470"/>
              <a:gd name="connsiteY96" fmla="*/ 1136333 h 1954530"/>
              <a:gd name="connsiteX97" fmla="*/ 8874443 w 10237470"/>
              <a:gd name="connsiteY97" fmla="*/ 1136333 h 1954530"/>
              <a:gd name="connsiteX98" fmla="*/ 8936355 w 10237470"/>
              <a:gd name="connsiteY98" fmla="*/ 1339215 h 1954530"/>
              <a:gd name="connsiteX99" fmla="*/ 8944927 w 10237470"/>
              <a:gd name="connsiteY99" fmla="*/ 1383030 h 1954530"/>
              <a:gd name="connsiteX100" fmla="*/ 8946832 w 10237470"/>
              <a:gd name="connsiteY100" fmla="*/ 1383030 h 1954530"/>
              <a:gd name="connsiteX101" fmla="*/ 8957310 w 10237470"/>
              <a:gd name="connsiteY101" fmla="*/ 1340168 h 1954530"/>
              <a:gd name="connsiteX102" fmla="*/ 9020175 w 10237470"/>
              <a:gd name="connsiteY102" fmla="*/ 1136333 h 1954530"/>
              <a:gd name="connsiteX103" fmla="*/ 9122093 w 10237470"/>
              <a:gd name="connsiteY103" fmla="*/ 1136333 h 1954530"/>
              <a:gd name="connsiteX104" fmla="*/ 9122093 w 10237470"/>
              <a:gd name="connsiteY104" fmla="*/ 1137285 h 1954530"/>
              <a:gd name="connsiteX105" fmla="*/ 8986838 w 10237470"/>
              <a:gd name="connsiteY105" fmla="*/ 1497330 h 1954530"/>
              <a:gd name="connsiteX106" fmla="*/ 8840152 w 10237470"/>
              <a:gd name="connsiteY106" fmla="*/ 1627823 h 1954530"/>
              <a:gd name="connsiteX107" fmla="*/ 8778240 w 10237470"/>
              <a:gd name="connsiteY107" fmla="*/ 1619250 h 1954530"/>
              <a:gd name="connsiteX108" fmla="*/ 8778240 w 10237470"/>
              <a:gd name="connsiteY108" fmla="*/ 1537335 h 1954530"/>
              <a:gd name="connsiteX109" fmla="*/ 8822055 w 10237470"/>
              <a:gd name="connsiteY109" fmla="*/ 1548765 h 1954530"/>
              <a:gd name="connsiteX110" fmla="*/ 8878252 w 10237470"/>
              <a:gd name="connsiteY110" fmla="*/ 1511618 h 1954530"/>
              <a:gd name="connsiteX111" fmla="*/ 8896350 w 10237470"/>
              <a:gd name="connsiteY111" fmla="*/ 1469708 h 1954530"/>
              <a:gd name="connsiteX112" fmla="*/ 8761095 w 10237470"/>
              <a:gd name="connsiteY112" fmla="*/ 1136333 h 1954530"/>
              <a:gd name="connsiteX113" fmla="*/ 5424488 w 10237470"/>
              <a:gd name="connsiteY113" fmla="*/ 1136333 h 1954530"/>
              <a:gd name="connsiteX114" fmla="*/ 5529263 w 10237470"/>
              <a:gd name="connsiteY114" fmla="*/ 1136333 h 1954530"/>
              <a:gd name="connsiteX115" fmla="*/ 5574983 w 10237470"/>
              <a:gd name="connsiteY115" fmla="*/ 1354455 h 1954530"/>
              <a:gd name="connsiteX116" fmla="*/ 5579745 w 10237470"/>
              <a:gd name="connsiteY116" fmla="*/ 1391603 h 1954530"/>
              <a:gd name="connsiteX117" fmla="*/ 5581650 w 10237470"/>
              <a:gd name="connsiteY117" fmla="*/ 1391603 h 1954530"/>
              <a:gd name="connsiteX118" fmla="*/ 5587365 w 10237470"/>
              <a:gd name="connsiteY118" fmla="*/ 1353503 h 1954530"/>
              <a:gd name="connsiteX119" fmla="*/ 5644515 w 10237470"/>
              <a:gd name="connsiteY119" fmla="*/ 1136333 h 1954530"/>
              <a:gd name="connsiteX120" fmla="*/ 5742623 w 10237470"/>
              <a:gd name="connsiteY120" fmla="*/ 1136333 h 1954530"/>
              <a:gd name="connsiteX121" fmla="*/ 5794058 w 10237470"/>
              <a:gd name="connsiteY121" fmla="*/ 1354455 h 1954530"/>
              <a:gd name="connsiteX122" fmla="*/ 5797868 w 10237470"/>
              <a:gd name="connsiteY122" fmla="*/ 1391603 h 1954530"/>
              <a:gd name="connsiteX123" fmla="*/ 5800725 w 10237470"/>
              <a:gd name="connsiteY123" fmla="*/ 1391603 h 1954530"/>
              <a:gd name="connsiteX124" fmla="*/ 5805488 w 10237470"/>
              <a:gd name="connsiteY124" fmla="*/ 1354455 h 1954530"/>
              <a:gd name="connsiteX125" fmla="*/ 5848350 w 10237470"/>
              <a:gd name="connsiteY125" fmla="*/ 1136333 h 1954530"/>
              <a:gd name="connsiteX126" fmla="*/ 5944553 w 10237470"/>
              <a:gd name="connsiteY126" fmla="*/ 1136333 h 1954530"/>
              <a:gd name="connsiteX127" fmla="*/ 5944553 w 10237470"/>
              <a:gd name="connsiteY127" fmla="*/ 1137285 h 1954530"/>
              <a:gd name="connsiteX128" fmla="*/ 5848350 w 10237470"/>
              <a:gd name="connsiteY128" fmla="*/ 1470660 h 1954530"/>
              <a:gd name="connsiteX129" fmla="*/ 5740718 w 10237470"/>
              <a:gd name="connsiteY129" fmla="*/ 1470660 h 1954530"/>
              <a:gd name="connsiteX130" fmla="*/ 5692140 w 10237470"/>
              <a:gd name="connsiteY130" fmla="*/ 1275398 h 1954530"/>
              <a:gd name="connsiteX131" fmla="*/ 5686425 w 10237470"/>
              <a:gd name="connsiteY131" fmla="*/ 1232535 h 1954530"/>
              <a:gd name="connsiteX132" fmla="*/ 5684520 w 10237470"/>
              <a:gd name="connsiteY132" fmla="*/ 1232535 h 1954530"/>
              <a:gd name="connsiteX133" fmla="*/ 5678805 w 10237470"/>
              <a:gd name="connsiteY133" fmla="*/ 1274445 h 1954530"/>
              <a:gd name="connsiteX134" fmla="*/ 5625465 w 10237470"/>
              <a:gd name="connsiteY134" fmla="*/ 1470660 h 1954530"/>
              <a:gd name="connsiteX135" fmla="*/ 5518785 w 10237470"/>
              <a:gd name="connsiteY135" fmla="*/ 1470660 h 1954530"/>
              <a:gd name="connsiteX136" fmla="*/ 5424488 w 10237470"/>
              <a:gd name="connsiteY136" fmla="*/ 1136333 h 1954530"/>
              <a:gd name="connsiteX137" fmla="*/ 7805738 w 10237470"/>
              <a:gd name="connsiteY137" fmla="*/ 1130618 h 1954530"/>
              <a:gd name="connsiteX138" fmla="*/ 7909560 w 10237470"/>
              <a:gd name="connsiteY138" fmla="*/ 1180148 h 1954530"/>
              <a:gd name="connsiteX139" fmla="*/ 7941945 w 10237470"/>
              <a:gd name="connsiteY139" fmla="*/ 1294448 h 1954530"/>
              <a:gd name="connsiteX140" fmla="*/ 7900988 w 10237470"/>
              <a:gd name="connsiteY140" fmla="*/ 1428750 h 1954530"/>
              <a:gd name="connsiteX141" fmla="*/ 7791450 w 10237470"/>
              <a:gd name="connsiteY141" fmla="*/ 1479233 h 1954530"/>
              <a:gd name="connsiteX142" fmla="*/ 7699058 w 10237470"/>
              <a:gd name="connsiteY142" fmla="*/ 1433513 h 1954530"/>
              <a:gd name="connsiteX143" fmla="*/ 7698105 w 10237470"/>
              <a:gd name="connsiteY143" fmla="*/ 1433513 h 1954530"/>
              <a:gd name="connsiteX144" fmla="*/ 7698105 w 10237470"/>
              <a:gd name="connsiteY144" fmla="*/ 1624965 h 1954530"/>
              <a:gd name="connsiteX145" fmla="*/ 7595235 w 10237470"/>
              <a:gd name="connsiteY145" fmla="*/ 1624965 h 1954530"/>
              <a:gd name="connsiteX146" fmla="*/ 7595235 w 10237470"/>
              <a:gd name="connsiteY146" fmla="*/ 1138238 h 1954530"/>
              <a:gd name="connsiteX147" fmla="*/ 7698105 w 10237470"/>
              <a:gd name="connsiteY147" fmla="*/ 1138238 h 1954530"/>
              <a:gd name="connsiteX148" fmla="*/ 7698105 w 10237470"/>
              <a:gd name="connsiteY148" fmla="*/ 1188720 h 1954530"/>
              <a:gd name="connsiteX149" fmla="*/ 7699058 w 10237470"/>
              <a:gd name="connsiteY149" fmla="*/ 1188720 h 1954530"/>
              <a:gd name="connsiteX150" fmla="*/ 7805738 w 10237470"/>
              <a:gd name="connsiteY150" fmla="*/ 1130618 h 1954530"/>
              <a:gd name="connsiteX151" fmla="*/ 7364730 w 10237470"/>
              <a:gd name="connsiteY151" fmla="*/ 1130618 h 1954530"/>
              <a:gd name="connsiteX152" fmla="*/ 7499033 w 10237470"/>
              <a:gd name="connsiteY152" fmla="*/ 1181100 h 1954530"/>
              <a:gd name="connsiteX153" fmla="*/ 7540943 w 10237470"/>
              <a:gd name="connsiteY153" fmla="*/ 1299210 h 1954530"/>
              <a:gd name="connsiteX154" fmla="*/ 7493318 w 10237470"/>
              <a:gd name="connsiteY154" fmla="*/ 1429703 h 1954530"/>
              <a:gd name="connsiteX155" fmla="*/ 7359968 w 10237470"/>
              <a:gd name="connsiteY155" fmla="*/ 1479233 h 1954530"/>
              <a:gd name="connsiteX156" fmla="*/ 7228523 w 10237470"/>
              <a:gd name="connsiteY156" fmla="*/ 1433513 h 1954530"/>
              <a:gd name="connsiteX157" fmla="*/ 7180898 w 10237470"/>
              <a:gd name="connsiteY157" fmla="*/ 1305878 h 1954530"/>
              <a:gd name="connsiteX158" fmla="*/ 7233285 w 10237470"/>
              <a:gd name="connsiteY158" fmla="*/ 1175385 h 1954530"/>
              <a:gd name="connsiteX159" fmla="*/ 7364730 w 10237470"/>
              <a:gd name="connsiteY159" fmla="*/ 1130618 h 1954530"/>
              <a:gd name="connsiteX160" fmla="*/ 9830752 w 10237470"/>
              <a:gd name="connsiteY160" fmla="*/ 1129665 h 1954530"/>
              <a:gd name="connsiteX161" fmla="*/ 9946958 w 10237470"/>
              <a:gd name="connsiteY161" fmla="*/ 1177290 h 1954530"/>
              <a:gd name="connsiteX162" fmla="*/ 9983152 w 10237470"/>
              <a:gd name="connsiteY162" fmla="*/ 1291590 h 1954530"/>
              <a:gd name="connsiteX163" fmla="*/ 9983152 w 10237470"/>
              <a:gd name="connsiteY163" fmla="*/ 1333500 h 1954530"/>
              <a:gd name="connsiteX164" fmla="*/ 9765983 w 10237470"/>
              <a:gd name="connsiteY164" fmla="*/ 1333500 h 1954530"/>
              <a:gd name="connsiteX165" fmla="*/ 9857423 w 10237470"/>
              <a:gd name="connsiteY165" fmla="*/ 1405890 h 1954530"/>
              <a:gd name="connsiteX166" fmla="*/ 9954577 w 10237470"/>
              <a:gd name="connsiteY166" fmla="*/ 1379220 h 1954530"/>
              <a:gd name="connsiteX167" fmla="*/ 9954577 w 10237470"/>
              <a:gd name="connsiteY167" fmla="*/ 1453515 h 1954530"/>
              <a:gd name="connsiteX168" fmla="*/ 9834562 w 10237470"/>
              <a:gd name="connsiteY168" fmla="*/ 1478280 h 1954530"/>
              <a:gd name="connsiteX169" fmla="*/ 9707880 w 10237470"/>
              <a:gd name="connsiteY169" fmla="*/ 1433513 h 1954530"/>
              <a:gd name="connsiteX170" fmla="*/ 9664065 w 10237470"/>
              <a:gd name="connsiteY170" fmla="*/ 1308735 h 1954530"/>
              <a:gd name="connsiteX171" fmla="*/ 9718357 w 10237470"/>
              <a:gd name="connsiteY171" fmla="*/ 1171575 h 1954530"/>
              <a:gd name="connsiteX172" fmla="*/ 9830752 w 10237470"/>
              <a:gd name="connsiteY172" fmla="*/ 1129665 h 1954530"/>
              <a:gd name="connsiteX173" fmla="*/ 9502140 w 10237470"/>
              <a:gd name="connsiteY173" fmla="*/ 1129665 h 1954530"/>
              <a:gd name="connsiteX174" fmla="*/ 9611677 w 10237470"/>
              <a:gd name="connsiteY174" fmla="*/ 1266825 h 1954530"/>
              <a:gd name="connsiteX175" fmla="*/ 9611677 w 10237470"/>
              <a:gd name="connsiteY175" fmla="*/ 1470660 h 1954530"/>
              <a:gd name="connsiteX176" fmla="*/ 9509760 w 10237470"/>
              <a:gd name="connsiteY176" fmla="*/ 1470660 h 1954530"/>
              <a:gd name="connsiteX177" fmla="*/ 9509760 w 10237470"/>
              <a:gd name="connsiteY177" fmla="*/ 1284923 h 1954530"/>
              <a:gd name="connsiteX178" fmla="*/ 9453562 w 10237470"/>
              <a:gd name="connsiteY178" fmla="*/ 1207770 h 1954530"/>
              <a:gd name="connsiteX179" fmla="*/ 9409748 w 10237470"/>
              <a:gd name="connsiteY179" fmla="*/ 1228725 h 1954530"/>
              <a:gd name="connsiteX180" fmla="*/ 9393555 w 10237470"/>
              <a:gd name="connsiteY180" fmla="*/ 1281113 h 1954530"/>
              <a:gd name="connsiteX181" fmla="*/ 9393555 w 10237470"/>
              <a:gd name="connsiteY181" fmla="*/ 1471613 h 1954530"/>
              <a:gd name="connsiteX182" fmla="*/ 9290685 w 10237470"/>
              <a:gd name="connsiteY182" fmla="*/ 1471613 h 1954530"/>
              <a:gd name="connsiteX183" fmla="*/ 9290685 w 10237470"/>
              <a:gd name="connsiteY183" fmla="*/ 1137285 h 1954530"/>
              <a:gd name="connsiteX184" fmla="*/ 9393555 w 10237470"/>
              <a:gd name="connsiteY184" fmla="*/ 1137285 h 1954530"/>
              <a:gd name="connsiteX185" fmla="*/ 9393555 w 10237470"/>
              <a:gd name="connsiteY185" fmla="*/ 1190625 h 1954530"/>
              <a:gd name="connsiteX186" fmla="*/ 9394507 w 10237470"/>
              <a:gd name="connsiteY186" fmla="*/ 1190625 h 1954530"/>
              <a:gd name="connsiteX187" fmla="*/ 9502140 w 10237470"/>
              <a:gd name="connsiteY187" fmla="*/ 1129665 h 1954530"/>
              <a:gd name="connsiteX188" fmla="*/ 8607743 w 10237470"/>
              <a:gd name="connsiteY188" fmla="*/ 1129665 h 1954530"/>
              <a:gd name="connsiteX189" fmla="*/ 8722995 w 10237470"/>
              <a:gd name="connsiteY189" fmla="*/ 1177290 h 1954530"/>
              <a:gd name="connsiteX190" fmla="*/ 8759190 w 10237470"/>
              <a:gd name="connsiteY190" fmla="*/ 1291590 h 1954530"/>
              <a:gd name="connsiteX191" fmla="*/ 8759190 w 10237470"/>
              <a:gd name="connsiteY191" fmla="*/ 1333500 h 1954530"/>
              <a:gd name="connsiteX192" fmla="*/ 8542973 w 10237470"/>
              <a:gd name="connsiteY192" fmla="*/ 1333500 h 1954530"/>
              <a:gd name="connsiteX193" fmla="*/ 8634412 w 10237470"/>
              <a:gd name="connsiteY193" fmla="*/ 1405890 h 1954530"/>
              <a:gd name="connsiteX194" fmla="*/ 8730615 w 10237470"/>
              <a:gd name="connsiteY194" fmla="*/ 1379220 h 1954530"/>
              <a:gd name="connsiteX195" fmla="*/ 8730615 w 10237470"/>
              <a:gd name="connsiteY195" fmla="*/ 1453515 h 1954530"/>
              <a:gd name="connsiteX196" fmla="*/ 8610600 w 10237470"/>
              <a:gd name="connsiteY196" fmla="*/ 1478280 h 1954530"/>
              <a:gd name="connsiteX197" fmla="*/ 8483918 w 10237470"/>
              <a:gd name="connsiteY197" fmla="*/ 1433513 h 1954530"/>
              <a:gd name="connsiteX198" fmla="*/ 8441055 w 10237470"/>
              <a:gd name="connsiteY198" fmla="*/ 1308735 h 1954530"/>
              <a:gd name="connsiteX199" fmla="*/ 8495348 w 10237470"/>
              <a:gd name="connsiteY199" fmla="*/ 1171575 h 1954530"/>
              <a:gd name="connsiteX200" fmla="*/ 8607743 w 10237470"/>
              <a:gd name="connsiteY200" fmla="*/ 1129665 h 1954530"/>
              <a:gd name="connsiteX201" fmla="*/ 8125778 w 10237470"/>
              <a:gd name="connsiteY201" fmla="*/ 1127760 h 1954530"/>
              <a:gd name="connsiteX202" fmla="*/ 8207693 w 10237470"/>
              <a:gd name="connsiteY202" fmla="*/ 1140143 h 1954530"/>
              <a:gd name="connsiteX203" fmla="*/ 8207693 w 10237470"/>
              <a:gd name="connsiteY203" fmla="*/ 1220153 h 1954530"/>
              <a:gd name="connsiteX204" fmla="*/ 8126730 w 10237470"/>
              <a:gd name="connsiteY204" fmla="*/ 1197293 h 1954530"/>
              <a:gd name="connsiteX205" fmla="*/ 8085773 w 10237470"/>
              <a:gd name="connsiteY205" fmla="*/ 1225868 h 1954530"/>
              <a:gd name="connsiteX206" fmla="*/ 8097203 w 10237470"/>
              <a:gd name="connsiteY206" fmla="*/ 1249680 h 1954530"/>
              <a:gd name="connsiteX207" fmla="*/ 8137208 w 10237470"/>
              <a:gd name="connsiteY207" fmla="*/ 1269683 h 1954530"/>
              <a:gd name="connsiteX208" fmla="*/ 8203883 w 10237470"/>
              <a:gd name="connsiteY208" fmla="*/ 1305878 h 1954530"/>
              <a:gd name="connsiteX209" fmla="*/ 8227695 w 10237470"/>
              <a:gd name="connsiteY209" fmla="*/ 1368743 h 1954530"/>
              <a:gd name="connsiteX210" fmla="*/ 8192453 w 10237470"/>
              <a:gd name="connsiteY210" fmla="*/ 1445895 h 1954530"/>
              <a:gd name="connsiteX211" fmla="*/ 8081963 w 10237470"/>
              <a:gd name="connsiteY211" fmla="*/ 1478280 h 1954530"/>
              <a:gd name="connsiteX212" fmla="*/ 7985760 w 10237470"/>
              <a:gd name="connsiteY212" fmla="*/ 1461135 h 1954530"/>
              <a:gd name="connsiteX213" fmla="*/ 7985760 w 10237470"/>
              <a:gd name="connsiteY213" fmla="*/ 1377315 h 1954530"/>
              <a:gd name="connsiteX214" fmla="*/ 8081010 w 10237470"/>
              <a:gd name="connsiteY214" fmla="*/ 1407795 h 1954530"/>
              <a:gd name="connsiteX215" fmla="*/ 8129588 w 10237470"/>
              <a:gd name="connsiteY215" fmla="*/ 1377315 h 1954530"/>
              <a:gd name="connsiteX216" fmla="*/ 8118158 w 10237470"/>
              <a:gd name="connsiteY216" fmla="*/ 1355408 h 1954530"/>
              <a:gd name="connsiteX217" fmla="*/ 8067675 w 10237470"/>
              <a:gd name="connsiteY217" fmla="*/ 1331595 h 1954530"/>
              <a:gd name="connsiteX218" fmla="*/ 8007668 w 10237470"/>
              <a:gd name="connsiteY218" fmla="*/ 1296353 h 1954530"/>
              <a:gd name="connsiteX219" fmla="*/ 7985760 w 10237470"/>
              <a:gd name="connsiteY219" fmla="*/ 1233488 h 1954530"/>
              <a:gd name="connsiteX220" fmla="*/ 8022908 w 10237470"/>
              <a:gd name="connsiteY220" fmla="*/ 1157288 h 1954530"/>
              <a:gd name="connsiteX221" fmla="*/ 8125778 w 10237470"/>
              <a:gd name="connsiteY221" fmla="*/ 1127760 h 1954530"/>
              <a:gd name="connsiteX222" fmla="*/ 6801803 w 10237470"/>
              <a:gd name="connsiteY222" fmla="*/ 1127760 h 1954530"/>
              <a:gd name="connsiteX223" fmla="*/ 6884670 w 10237470"/>
              <a:gd name="connsiteY223" fmla="*/ 1140143 h 1954530"/>
              <a:gd name="connsiteX224" fmla="*/ 6884670 w 10237470"/>
              <a:gd name="connsiteY224" fmla="*/ 1220153 h 1954530"/>
              <a:gd name="connsiteX225" fmla="*/ 6803708 w 10237470"/>
              <a:gd name="connsiteY225" fmla="*/ 1197293 h 1954530"/>
              <a:gd name="connsiteX226" fmla="*/ 6762750 w 10237470"/>
              <a:gd name="connsiteY226" fmla="*/ 1225868 h 1954530"/>
              <a:gd name="connsiteX227" fmla="*/ 6774180 w 10237470"/>
              <a:gd name="connsiteY227" fmla="*/ 1249680 h 1954530"/>
              <a:gd name="connsiteX228" fmla="*/ 6814185 w 10237470"/>
              <a:gd name="connsiteY228" fmla="*/ 1269683 h 1954530"/>
              <a:gd name="connsiteX229" fmla="*/ 6880860 w 10237470"/>
              <a:gd name="connsiteY229" fmla="*/ 1305878 h 1954530"/>
              <a:gd name="connsiteX230" fmla="*/ 6904673 w 10237470"/>
              <a:gd name="connsiteY230" fmla="*/ 1368743 h 1954530"/>
              <a:gd name="connsiteX231" fmla="*/ 6869430 w 10237470"/>
              <a:gd name="connsiteY231" fmla="*/ 1445895 h 1954530"/>
              <a:gd name="connsiteX232" fmla="*/ 6758940 w 10237470"/>
              <a:gd name="connsiteY232" fmla="*/ 1478280 h 1954530"/>
              <a:gd name="connsiteX233" fmla="*/ 6662738 w 10237470"/>
              <a:gd name="connsiteY233" fmla="*/ 1461135 h 1954530"/>
              <a:gd name="connsiteX234" fmla="*/ 6662738 w 10237470"/>
              <a:gd name="connsiteY234" fmla="*/ 1377315 h 1954530"/>
              <a:gd name="connsiteX235" fmla="*/ 6757988 w 10237470"/>
              <a:gd name="connsiteY235" fmla="*/ 1407795 h 1954530"/>
              <a:gd name="connsiteX236" fmla="*/ 6806565 w 10237470"/>
              <a:gd name="connsiteY236" fmla="*/ 1377315 h 1954530"/>
              <a:gd name="connsiteX237" fmla="*/ 6795135 w 10237470"/>
              <a:gd name="connsiteY237" fmla="*/ 1355408 h 1954530"/>
              <a:gd name="connsiteX238" fmla="*/ 6744653 w 10237470"/>
              <a:gd name="connsiteY238" fmla="*/ 1331595 h 1954530"/>
              <a:gd name="connsiteX239" fmla="*/ 6684645 w 10237470"/>
              <a:gd name="connsiteY239" fmla="*/ 1296353 h 1954530"/>
              <a:gd name="connsiteX240" fmla="*/ 6662738 w 10237470"/>
              <a:gd name="connsiteY240" fmla="*/ 1233488 h 1954530"/>
              <a:gd name="connsiteX241" fmla="*/ 6699885 w 10237470"/>
              <a:gd name="connsiteY241" fmla="*/ 1157288 h 1954530"/>
              <a:gd name="connsiteX242" fmla="*/ 6801803 w 10237470"/>
              <a:gd name="connsiteY242" fmla="*/ 1127760 h 1954530"/>
              <a:gd name="connsiteX243" fmla="*/ 3909060 w 10237470"/>
              <a:gd name="connsiteY243" fmla="*/ 1089660 h 1954530"/>
              <a:gd name="connsiteX244" fmla="*/ 3699510 w 10237470"/>
              <a:gd name="connsiteY244" fmla="*/ 1299210 h 1954530"/>
              <a:gd name="connsiteX245" fmla="*/ 3909060 w 10237470"/>
              <a:gd name="connsiteY245" fmla="*/ 1508760 h 1954530"/>
              <a:gd name="connsiteX246" fmla="*/ 4118610 w 10237470"/>
              <a:gd name="connsiteY246" fmla="*/ 1299210 h 1954530"/>
              <a:gd name="connsiteX247" fmla="*/ 3909060 w 10237470"/>
              <a:gd name="connsiteY247" fmla="*/ 1089660 h 1954530"/>
              <a:gd name="connsiteX248" fmla="*/ 4121469 w 10237470"/>
              <a:gd name="connsiteY248" fmla="*/ 1037273 h 1954530"/>
              <a:gd name="connsiteX249" fmla="*/ 4071939 w 10237470"/>
              <a:gd name="connsiteY249" fmla="*/ 1086803 h 1954530"/>
              <a:gd name="connsiteX250" fmla="*/ 4121469 w 10237470"/>
              <a:gd name="connsiteY250" fmla="*/ 1136333 h 1954530"/>
              <a:gd name="connsiteX251" fmla="*/ 4170999 w 10237470"/>
              <a:gd name="connsiteY251" fmla="*/ 1086803 h 1954530"/>
              <a:gd name="connsiteX252" fmla="*/ 4121469 w 10237470"/>
              <a:gd name="connsiteY252" fmla="*/ 1037273 h 1954530"/>
              <a:gd name="connsiteX253" fmla="*/ 10163175 w 10237470"/>
              <a:gd name="connsiteY253" fmla="*/ 1035368 h 1954530"/>
              <a:gd name="connsiteX254" fmla="*/ 10163175 w 10237470"/>
              <a:gd name="connsiteY254" fmla="*/ 1136333 h 1954530"/>
              <a:gd name="connsiteX255" fmla="*/ 10237470 w 10237470"/>
              <a:gd name="connsiteY255" fmla="*/ 1136333 h 1954530"/>
              <a:gd name="connsiteX256" fmla="*/ 10237470 w 10237470"/>
              <a:gd name="connsiteY256" fmla="*/ 1211580 h 1954530"/>
              <a:gd name="connsiteX257" fmla="*/ 10163175 w 10237470"/>
              <a:gd name="connsiteY257" fmla="*/ 1211580 h 1954530"/>
              <a:gd name="connsiteX258" fmla="*/ 10163175 w 10237470"/>
              <a:gd name="connsiteY258" fmla="*/ 1346835 h 1954530"/>
              <a:gd name="connsiteX259" fmla="*/ 10204133 w 10237470"/>
              <a:gd name="connsiteY259" fmla="*/ 1399223 h 1954530"/>
              <a:gd name="connsiteX260" fmla="*/ 10237470 w 10237470"/>
              <a:gd name="connsiteY260" fmla="*/ 1389698 h 1954530"/>
              <a:gd name="connsiteX261" fmla="*/ 10237470 w 10237470"/>
              <a:gd name="connsiteY261" fmla="*/ 1466850 h 1954530"/>
              <a:gd name="connsiteX262" fmla="*/ 10168890 w 10237470"/>
              <a:gd name="connsiteY262" fmla="*/ 1478280 h 1954530"/>
              <a:gd name="connsiteX263" fmla="*/ 10060305 w 10237470"/>
              <a:gd name="connsiteY263" fmla="*/ 1364933 h 1954530"/>
              <a:gd name="connsiteX264" fmla="*/ 10060305 w 10237470"/>
              <a:gd name="connsiteY264" fmla="*/ 1211580 h 1954530"/>
              <a:gd name="connsiteX265" fmla="*/ 10006012 w 10237470"/>
              <a:gd name="connsiteY265" fmla="*/ 1211580 h 1954530"/>
              <a:gd name="connsiteX266" fmla="*/ 10006012 w 10237470"/>
              <a:gd name="connsiteY266" fmla="*/ 1136333 h 1954530"/>
              <a:gd name="connsiteX267" fmla="*/ 10060305 w 10237470"/>
              <a:gd name="connsiteY267" fmla="*/ 1136333 h 1954530"/>
              <a:gd name="connsiteX268" fmla="*/ 10060305 w 10237470"/>
              <a:gd name="connsiteY268" fmla="*/ 1064895 h 1954530"/>
              <a:gd name="connsiteX269" fmla="*/ 10163175 w 10237470"/>
              <a:gd name="connsiteY269" fmla="*/ 1035368 h 1954530"/>
              <a:gd name="connsiteX270" fmla="*/ 7078980 w 10237470"/>
              <a:gd name="connsiteY270" fmla="*/ 1035368 h 1954530"/>
              <a:gd name="connsiteX271" fmla="*/ 7078980 w 10237470"/>
              <a:gd name="connsiteY271" fmla="*/ 1136333 h 1954530"/>
              <a:gd name="connsiteX272" fmla="*/ 7154228 w 10237470"/>
              <a:gd name="connsiteY272" fmla="*/ 1136333 h 1954530"/>
              <a:gd name="connsiteX273" fmla="*/ 7154228 w 10237470"/>
              <a:gd name="connsiteY273" fmla="*/ 1211580 h 1954530"/>
              <a:gd name="connsiteX274" fmla="*/ 7078980 w 10237470"/>
              <a:gd name="connsiteY274" fmla="*/ 1211580 h 1954530"/>
              <a:gd name="connsiteX275" fmla="*/ 7078980 w 10237470"/>
              <a:gd name="connsiteY275" fmla="*/ 1346835 h 1954530"/>
              <a:gd name="connsiteX276" fmla="*/ 7120890 w 10237470"/>
              <a:gd name="connsiteY276" fmla="*/ 1399223 h 1954530"/>
              <a:gd name="connsiteX277" fmla="*/ 7154228 w 10237470"/>
              <a:gd name="connsiteY277" fmla="*/ 1389698 h 1954530"/>
              <a:gd name="connsiteX278" fmla="*/ 7154228 w 10237470"/>
              <a:gd name="connsiteY278" fmla="*/ 1466850 h 1954530"/>
              <a:gd name="connsiteX279" fmla="*/ 7085648 w 10237470"/>
              <a:gd name="connsiteY279" fmla="*/ 1478280 h 1954530"/>
              <a:gd name="connsiteX280" fmla="*/ 6977063 w 10237470"/>
              <a:gd name="connsiteY280" fmla="*/ 1364933 h 1954530"/>
              <a:gd name="connsiteX281" fmla="*/ 6977063 w 10237470"/>
              <a:gd name="connsiteY281" fmla="*/ 1211580 h 1954530"/>
              <a:gd name="connsiteX282" fmla="*/ 6922770 w 10237470"/>
              <a:gd name="connsiteY282" fmla="*/ 1211580 h 1954530"/>
              <a:gd name="connsiteX283" fmla="*/ 6922770 w 10237470"/>
              <a:gd name="connsiteY283" fmla="*/ 1136333 h 1954530"/>
              <a:gd name="connsiteX284" fmla="*/ 6977063 w 10237470"/>
              <a:gd name="connsiteY284" fmla="*/ 1136333 h 1954530"/>
              <a:gd name="connsiteX285" fmla="*/ 6977063 w 10237470"/>
              <a:gd name="connsiteY285" fmla="*/ 1064895 h 1954530"/>
              <a:gd name="connsiteX286" fmla="*/ 7078980 w 10237470"/>
              <a:gd name="connsiteY286" fmla="*/ 1035368 h 1954530"/>
              <a:gd name="connsiteX287" fmla="*/ 802958 w 10237470"/>
              <a:gd name="connsiteY287" fmla="*/ 982980 h 1954530"/>
              <a:gd name="connsiteX288" fmla="*/ 642938 w 10237470"/>
              <a:gd name="connsiteY288" fmla="*/ 1143953 h 1954530"/>
              <a:gd name="connsiteX289" fmla="*/ 646748 w 10237470"/>
              <a:gd name="connsiteY289" fmla="*/ 1181100 h 1954530"/>
              <a:gd name="connsiteX290" fmla="*/ 316230 w 10237470"/>
              <a:gd name="connsiteY290" fmla="*/ 1013460 h 1954530"/>
              <a:gd name="connsiteX291" fmla="*/ 294323 w 10237470"/>
              <a:gd name="connsiteY291" fmla="*/ 1094423 h 1954530"/>
              <a:gd name="connsiteX292" fmla="*/ 365760 w 10237470"/>
              <a:gd name="connsiteY292" fmla="*/ 1228725 h 1954530"/>
              <a:gd name="connsiteX293" fmla="*/ 292418 w 10237470"/>
              <a:gd name="connsiteY293" fmla="*/ 1207770 h 1954530"/>
              <a:gd name="connsiteX294" fmla="*/ 292418 w 10237470"/>
              <a:gd name="connsiteY294" fmla="*/ 1209675 h 1954530"/>
              <a:gd name="connsiteX295" fmla="*/ 421005 w 10237470"/>
              <a:gd name="connsiteY295" fmla="*/ 1367790 h 1954530"/>
              <a:gd name="connsiteX296" fmla="*/ 379095 w 10237470"/>
              <a:gd name="connsiteY296" fmla="*/ 1373505 h 1954530"/>
              <a:gd name="connsiteX297" fmla="*/ 348615 w 10237470"/>
              <a:gd name="connsiteY297" fmla="*/ 1370648 h 1954530"/>
              <a:gd name="connsiteX298" fmla="*/ 498158 w 10237470"/>
              <a:gd name="connsiteY298" fmla="*/ 1482090 h 1954530"/>
              <a:gd name="connsiteX299" fmla="*/ 299085 w 10237470"/>
              <a:gd name="connsiteY299" fmla="*/ 1550670 h 1954530"/>
              <a:gd name="connsiteX300" fmla="*/ 260985 w 10237470"/>
              <a:gd name="connsiteY300" fmla="*/ 1548765 h 1954530"/>
              <a:gd name="connsiteX301" fmla="*/ 506730 w 10237470"/>
              <a:gd name="connsiteY301" fmla="*/ 1621155 h 1954530"/>
              <a:gd name="connsiteX302" fmla="*/ 962978 w 10237470"/>
              <a:gd name="connsiteY302" fmla="*/ 1163955 h 1954530"/>
              <a:gd name="connsiteX303" fmla="*/ 962025 w 10237470"/>
              <a:gd name="connsiteY303" fmla="*/ 1143000 h 1954530"/>
              <a:gd name="connsiteX304" fmla="*/ 1043940 w 10237470"/>
              <a:gd name="connsiteY304" fmla="*/ 1058228 h 1954530"/>
              <a:gd name="connsiteX305" fmla="*/ 951548 w 10237470"/>
              <a:gd name="connsiteY305" fmla="*/ 1082993 h 1954530"/>
              <a:gd name="connsiteX306" fmla="*/ 1022033 w 10237470"/>
              <a:gd name="connsiteY306" fmla="*/ 994410 h 1954530"/>
              <a:gd name="connsiteX307" fmla="*/ 920115 w 10237470"/>
              <a:gd name="connsiteY307" fmla="*/ 1033463 h 1954530"/>
              <a:gd name="connsiteX308" fmla="*/ 802958 w 10237470"/>
              <a:gd name="connsiteY308" fmla="*/ 982980 h 1954530"/>
              <a:gd name="connsiteX309" fmla="*/ 8281035 w 10237470"/>
              <a:gd name="connsiteY309" fmla="*/ 976313 h 1954530"/>
              <a:gd name="connsiteX310" fmla="*/ 8383905 w 10237470"/>
              <a:gd name="connsiteY310" fmla="*/ 976313 h 1954530"/>
              <a:gd name="connsiteX311" fmla="*/ 8383905 w 10237470"/>
              <a:gd name="connsiteY311" fmla="*/ 1470660 h 1954530"/>
              <a:gd name="connsiteX312" fmla="*/ 8281035 w 10237470"/>
              <a:gd name="connsiteY312" fmla="*/ 1470660 h 1954530"/>
              <a:gd name="connsiteX313" fmla="*/ 8281035 w 10237470"/>
              <a:gd name="connsiteY313" fmla="*/ 976313 h 1954530"/>
              <a:gd name="connsiteX314" fmla="*/ 3748088 w 10237470"/>
              <a:gd name="connsiteY314" fmla="*/ 970598 h 1954530"/>
              <a:gd name="connsiteX315" fmla="*/ 4066223 w 10237470"/>
              <a:gd name="connsiteY315" fmla="*/ 970598 h 1954530"/>
              <a:gd name="connsiteX316" fmla="*/ 4181475 w 10237470"/>
              <a:gd name="connsiteY316" fmla="*/ 1018223 h 1954530"/>
              <a:gd name="connsiteX317" fmla="*/ 4229100 w 10237470"/>
              <a:gd name="connsiteY317" fmla="*/ 1133475 h 1954530"/>
              <a:gd name="connsiteX318" fmla="*/ 4229100 w 10237470"/>
              <a:gd name="connsiteY318" fmla="*/ 1472565 h 1954530"/>
              <a:gd name="connsiteX319" fmla="*/ 4181475 w 10237470"/>
              <a:gd name="connsiteY319" fmla="*/ 1587818 h 1954530"/>
              <a:gd name="connsiteX320" fmla="*/ 4066223 w 10237470"/>
              <a:gd name="connsiteY320" fmla="*/ 1635443 h 1954530"/>
              <a:gd name="connsiteX321" fmla="*/ 3748088 w 10237470"/>
              <a:gd name="connsiteY321" fmla="*/ 1635443 h 1954530"/>
              <a:gd name="connsiteX322" fmla="*/ 3632835 w 10237470"/>
              <a:gd name="connsiteY322" fmla="*/ 1587818 h 1954530"/>
              <a:gd name="connsiteX323" fmla="*/ 3585210 w 10237470"/>
              <a:gd name="connsiteY323" fmla="*/ 1472565 h 1954530"/>
              <a:gd name="connsiteX324" fmla="*/ 3585210 w 10237470"/>
              <a:gd name="connsiteY324" fmla="*/ 1133475 h 1954530"/>
              <a:gd name="connsiteX325" fmla="*/ 3632835 w 10237470"/>
              <a:gd name="connsiteY325" fmla="*/ 1018223 h 1954530"/>
              <a:gd name="connsiteX326" fmla="*/ 3748088 w 10237470"/>
              <a:gd name="connsiteY326" fmla="*/ 970598 h 1954530"/>
              <a:gd name="connsiteX327" fmla="*/ 3749040 w 10237470"/>
              <a:gd name="connsiteY327" fmla="*/ 912495 h 1954530"/>
              <a:gd name="connsiteX328" fmla="*/ 3528060 w 10237470"/>
              <a:gd name="connsiteY328" fmla="*/ 1133475 h 1954530"/>
              <a:gd name="connsiteX329" fmla="*/ 3528060 w 10237470"/>
              <a:gd name="connsiteY329" fmla="*/ 1471613 h 1954530"/>
              <a:gd name="connsiteX330" fmla="*/ 3749040 w 10237470"/>
              <a:gd name="connsiteY330" fmla="*/ 1692593 h 1954530"/>
              <a:gd name="connsiteX331" fmla="*/ 4067175 w 10237470"/>
              <a:gd name="connsiteY331" fmla="*/ 1692593 h 1954530"/>
              <a:gd name="connsiteX332" fmla="*/ 4288155 w 10237470"/>
              <a:gd name="connsiteY332" fmla="*/ 1471613 h 1954530"/>
              <a:gd name="connsiteX333" fmla="*/ 4288155 w 10237470"/>
              <a:gd name="connsiteY333" fmla="*/ 1133475 h 1954530"/>
              <a:gd name="connsiteX334" fmla="*/ 4067175 w 10237470"/>
              <a:gd name="connsiteY334" fmla="*/ 912495 h 1954530"/>
              <a:gd name="connsiteX335" fmla="*/ 2333625 w 10237470"/>
              <a:gd name="connsiteY335" fmla="*/ 911543 h 1954530"/>
              <a:gd name="connsiteX336" fmla="*/ 2180273 w 10237470"/>
              <a:gd name="connsiteY336" fmla="*/ 1051560 h 1954530"/>
              <a:gd name="connsiteX337" fmla="*/ 2177415 w 10237470"/>
              <a:gd name="connsiteY337" fmla="*/ 1164908 h 1954530"/>
              <a:gd name="connsiteX338" fmla="*/ 2092643 w 10237470"/>
              <a:gd name="connsiteY338" fmla="*/ 1164908 h 1954530"/>
              <a:gd name="connsiteX339" fmla="*/ 2092643 w 10237470"/>
              <a:gd name="connsiteY339" fmla="*/ 1299210 h 1954530"/>
              <a:gd name="connsiteX340" fmla="*/ 2177415 w 10237470"/>
              <a:gd name="connsiteY340" fmla="*/ 1299210 h 1954530"/>
              <a:gd name="connsiteX341" fmla="*/ 2177415 w 10237470"/>
              <a:gd name="connsiteY341" fmla="*/ 1693545 h 1954530"/>
              <a:gd name="connsiteX342" fmla="*/ 2340293 w 10237470"/>
              <a:gd name="connsiteY342" fmla="*/ 1693545 h 1954530"/>
              <a:gd name="connsiteX343" fmla="*/ 2340293 w 10237470"/>
              <a:gd name="connsiteY343" fmla="*/ 1302068 h 1954530"/>
              <a:gd name="connsiteX344" fmla="*/ 2449830 w 10237470"/>
              <a:gd name="connsiteY344" fmla="*/ 1302068 h 1954530"/>
              <a:gd name="connsiteX345" fmla="*/ 2466975 w 10237470"/>
              <a:gd name="connsiteY345" fmla="*/ 1164908 h 1954530"/>
              <a:gd name="connsiteX346" fmla="*/ 2341245 w 10237470"/>
              <a:gd name="connsiteY346" fmla="*/ 1164908 h 1954530"/>
              <a:gd name="connsiteX347" fmla="*/ 2344103 w 10237470"/>
              <a:gd name="connsiteY347" fmla="*/ 1099185 h 1954530"/>
              <a:gd name="connsiteX348" fmla="*/ 2386965 w 10237470"/>
              <a:gd name="connsiteY348" fmla="*/ 1046798 h 1954530"/>
              <a:gd name="connsiteX349" fmla="*/ 2466975 w 10237470"/>
              <a:gd name="connsiteY349" fmla="*/ 1046798 h 1954530"/>
              <a:gd name="connsiteX350" fmla="*/ 2466975 w 10237470"/>
              <a:gd name="connsiteY350" fmla="*/ 911543 h 1954530"/>
              <a:gd name="connsiteX351" fmla="*/ 2333625 w 10237470"/>
              <a:gd name="connsiteY351" fmla="*/ 911543 h 1954530"/>
              <a:gd name="connsiteX352" fmla="*/ 3907155 w 10237470"/>
              <a:gd name="connsiteY352" fmla="*/ 651510 h 1954530"/>
              <a:gd name="connsiteX353" fmla="*/ 4558665 w 10237470"/>
              <a:gd name="connsiteY353" fmla="*/ 1303020 h 1954530"/>
              <a:gd name="connsiteX354" fmla="*/ 3907155 w 10237470"/>
              <a:gd name="connsiteY354" fmla="*/ 1954530 h 1954530"/>
              <a:gd name="connsiteX355" fmla="*/ 3255645 w 10237470"/>
              <a:gd name="connsiteY355" fmla="*/ 1303020 h 1954530"/>
              <a:gd name="connsiteX356" fmla="*/ 3907155 w 10237470"/>
              <a:gd name="connsiteY356" fmla="*/ 651510 h 1954530"/>
              <a:gd name="connsiteX357" fmla="*/ 2279333 w 10237470"/>
              <a:gd name="connsiteY357" fmla="*/ 651510 h 1954530"/>
              <a:gd name="connsiteX358" fmla="*/ 2930843 w 10237470"/>
              <a:gd name="connsiteY358" fmla="*/ 1303020 h 1954530"/>
              <a:gd name="connsiteX359" fmla="*/ 2279333 w 10237470"/>
              <a:gd name="connsiteY359" fmla="*/ 1954530 h 1954530"/>
              <a:gd name="connsiteX360" fmla="*/ 1627823 w 10237470"/>
              <a:gd name="connsiteY360" fmla="*/ 1303020 h 1954530"/>
              <a:gd name="connsiteX361" fmla="*/ 2279333 w 10237470"/>
              <a:gd name="connsiteY361" fmla="*/ 651510 h 1954530"/>
              <a:gd name="connsiteX362" fmla="*/ 651510 w 10237470"/>
              <a:gd name="connsiteY362" fmla="*/ 651510 h 1954530"/>
              <a:gd name="connsiteX363" fmla="*/ 1303020 w 10237470"/>
              <a:gd name="connsiteY363" fmla="*/ 1302068 h 1954530"/>
              <a:gd name="connsiteX364" fmla="*/ 651510 w 10237470"/>
              <a:gd name="connsiteY364" fmla="*/ 1953578 h 1954530"/>
              <a:gd name="connsiteX365" fmla="*/ 0 w 10237470"/>
              <a:gd name="connsiteY365" fmla="*/ 1302068 h 1954530"/>
              <a:gd name="connsiteX366" fmla="*/ 651510 w 10237470"/>
              <a:gd name="connsiteY366" fmla="*/ 651510 h 1954530"/>
              <a:gd name="connsiteX367" fmla="*/ 0 w 10237470"/>
              <a:gd name="connsiteY367" fmla="*/ 0 h 1954530"/>
              <a:gd name="connsiteX368" fmla="*/ 10236517 w 10237470"/>
              <a:gd name="connsiteY368" fmla="*/ 0 h 1954530"/>
              <a:gd name="connsiteX369" fmla="*/ 10236517 w 10237470"/>
              <a:gd name="connsiteY369" fmla="*/ 260033 h 1954530"/>
              <a:gd name="connsiteX370" fmla="*/ 0 w 10237470"/>
              <a:gd name="connsiteY370" fmla="*/ 260033 h 195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Lst>
            <a:rect l="l" t="t" r="r" b="b"/>
            <a:pathLst>
              <a:path w="10237470" h="1954530">
                <a:moveTo>
                  <a:pt x="9167812" y="1372553"/>
                </a:moveTo>
                <a:cubicBezTo>
                  <a:pt x="9184957" y="1372553"/>
                  <a:pt x="9199245" y="1377315"/>
                  <a:pt x="9210675" y="1386840"/>
                </a:cubicBezTo>
                <a:cubicBezTo>
                  <a:pt x="9222105" y="1397318"/>
                  <a:pt x="9227820" y="1409700"/>
                  <a:pt x="9227820" y="1424940"/>
                </a:cubicBezTo>
                <a:cubicBezTo>
                  <a:pt x="9227820" y="1440180"/>
                  <a:pt x="9222105" y="1454468"/>
                  <a:pt x="9210675" y="1463993"/>
                </a:cubicBezTo>
                <a:cubicBezTo>
                  <a:pt x="9199245" y="1473518"/>
                  <a:pt x="9184005" y="1478280"/>
                  <a:pt x="9165907" y="1478280"/>
                </a:cubicBezTo>
                <a:cubicBezTo>
                  <a:pt x="9149715" y="1478280"/>
                  <a:pt x="9134475" y="1473518"/>
                  <a:pt x="9123998" y="1463040"/>
                </a:cubicBezTo>
                <a:cubicBezTo>
                  <a:pt x="9112568" y="1452563"/>
                  <a:pt x="9107805" y="1440180"/>
                  <a:pt x="9107805" y="1424940"/>
                </a:cubicBezTo>
                <a:cubicBezTo>
                  <a:pt x="9107805" y="1409700"/>
                  <a:pt x="9113520" y="1396365"/>
                  <a:pt x="9124950" y="1386840"/>
                </a:cubicBezTo>
                <a:cubicBezTo>
                  <a:pt x="9135427" y="1377315"/>
                  <a:pt x="9150668" y="1372553"/>
                  <a:pt x="9167812" y="1372553"/>
                </a:cubicBezTo>
                <a:close/>
                <a:moveTo>
                  <a:pt x="6544628" y="1372553"/>
                </a:moveTo>
                <a:cubicBezTo>
                  <a:pt x="6561773" y="1372553"/>
                  <a:pt x="6577013" y="1377315"/>
                  <a:pt x="6587490" y="1386840"/>
                </a:cubicBezTo>
                <a:cubicBezTo>
                  <a:pt x="6599873" y="1397318"/>
                  <a:pt x="6604635" y="1409700"/>
                  <a:pt x="6604635" y="1424940"/>
                </a:cubicBezTo>
                <a:cubicBezTo>
                  <a:pt x="6604635" y="1440180"/>
                  <a:pt x="6599873" y="1454468"/>
                  <a:pt x="6587490" y="1463993"/>
                </a:cubicBezTo>
                <a:cubicBezTo>
                  <a:pt x="6576060" y="1473518"/>
                  <a:pt x="6560820" y="1478280"/>
                  <a:pt x="6543675" y="1478280"/>
                </a:cubicBezTo>
                <a:cubicBezTo>
                  <a:pt x="6525578" y="1478280"/>
                  <a:pt x="6512243" y="1473518"/>
                  <a:pt x="6500813" y="1463040"/>
                </a:cubicBezTo>
                <a:cubicBezTo>
                  <a:pt x="6490335" y="1452563"/>
                  <a:pt x="6484620" y="1440180"/>
                  <a:pt x="6484620" y="1424940"/>
                </a:cubicBezTo>
                <a:cubicBezTo>
                  <a:pt x="6484620" y="1409700"/>
                  <a:pt x="6490335" y="1396365"/>
                  <a:pt x="6501765" y="1386840"/>
                </a:cubicBezTo>
                <a:cubicBezTo>
                  <a:pt x="6513195" y="1377315"/>
                  <a:pt x="6528435" y="1372553"/>
                  <a:pt x="6544628" y="1372553"/>
                </a:cubicBezTo>
                <a:close/>
                <a:moveTo>
                  <a:pt x="7767638" y="1207770"/>
                </a:moveTo>
                <a:cubicBezTo>
                  <a:pt x="7746683" y="1207770"/>
                  <a:pt x="7729538" y="1215390"/>
                  <a:pt x="7717155" y="1231583"/>
                </a:cubicBezTo>
                <a:cubicBezTo>
                  <a:pt x="7703820" y="1248728"/>
                  <a:pt x="7696200" y="1268730"/>
                  <a:pt x="7696200" y="1295400"/>
                </a:cubicBezTo>
                <a:cubicBezTo>
                  <a:pt x="7696200" y="1322070"/>
                  <a:pt x="7696200" y="1322070"/>
                  <a:pt x="7696200" y="1322070"/>
                </a:cubicBezTo>
                <a:cubicBezTo>
                  <a:pt x="7696200" y="1345883"/>
                  <a:pt x="7701915" y="1363980"/>
                  <a:pt x="7715250" y="1379220"/>
                </a:cubicBezTo>
                <a:cubicBezTo>
                  <a:pt x="7726680" y="1393508"/>
                  <a:pt x="7742873" y="1401128"/>
                  <a:pt x="7762875" y="1401128"/>
                </a:cubicBezTo>
                <a:cubicBezTo>
                  <a:pt x="7786688" y="1401128"/>
                  <a:pt x="7803833" y="1392555"/>
                  <a:pt x="7817168" y="1373505"/>
                </a:cubicBezTo>
                <a:cubicBezTo>
                  <a:pt x="7829550" y="1355408"/>
                  <a:pt x="7836218" y="1328738"/>
                  <a:pt x="7836218" y="1296353"/>
                </a:cubicBezTo>
                <a:cubicBezTo>
                  <a:pt x="7836218" y="1237298"/>
                  <a:pt x="7813358" y="1207770"/>
                  <a:pt x="7767638" y="1207770"/>
                </a:cubicBezTo>
                <a:close/>
                <a:moveTo>
                  <a:pt x="7361873" y="1207770"/>
                </a:moveTo>
                <a:cubicBezTo>
                  <a:pt x="7338060" y="1207770"/>
                  <a:pt x="7319963" y="1215390"/>
                  <a:pt x="7306628" y="1232535"/>
                </a:cubicBezTo>
                <a:cubicBezTo>
                  <a:pt x="7292340" y="1249680"/>
                  <a:pt x="7284720" y="1272540"/>
                  <a:pt x="7284720" y="1303973"/>
                </a:cubicBezTo>
                <a:cubicBezTo>
                  <a:pt x="7284720" y="1367790"/>
                  <a:pt x="7310438" y="1400175"/>
                  <a:pt x="7361873" y="1400175"/>
                </a:cubicBezTo>
                <a:cubicBezTo>
                  <a:pt x="7411403" y="1400175"/>
                  <a:pt x="7436168" y="1367790"/>
                  <a:pt x="7436168" y="1301115"/>
                </a:cubicBezTo>
                <a:cubicBezTo>
                  <a:pt x="7436168" y="1239203"/>
                  <a:pt x="7411403" y="1207770"/>
                  <a:pt x="7361873" y="1207770"/>
                </a:cubicBezTo>
                <a:close/>
                <a:moveTo>
                  <a:pt x="9829800" y="1199198"/>
                </a:moveTo>
                <a:cubicBezTo>
                  <a:pt x="9811702" y="1199198"/>
                  <a:pt x="9797415" y="1205865"/>
                  <a:pt x="9785033" y="1221105"/>
                </a:cubicBezTo>
                <a:cubicBezTo>
                  <a:pt x="9774555" y="1234440"/>
                  <a:pt x="9767888" y="1251585"/>
                  <a:pt x="9765030" y="1271588"/>
                </a:cubicBezTo>
                <a:lnTo>
                  <a:pt x="9887902" y="1271588"/>
                </a:lnTo>
                <a:lnTo>
                  <a:pt x="9887902" y="1270635"/>
                </a:lnTo>
                <a:cubicBezTo>
                  <a:pt x="9887902" y="1222058"/>
                  <a:pt x="9867900" y="1199198"/>
                  <a:pt x="9829800" y="1199198"/>
                </a:cubicBezTo>
                <a:close/>
                <a:moveTo>
                  <a:pt x="8606790" y="1199198"/>
                </a:moveTo>
                <a:cubicBezTo>
                  <a:pt x="8589645" y="1199198"/>
                  <a:pt x="8574405" y="1205865"/>
                  <a:pt x="8562975" y="1221105"/>
                </a:cubicBezTo>
                <a:cubicBezTo>
                  <a:pt x="8551545" y="1234440"/>
                  <a:pt x="8543925" y="1251585"/>
                  <a:pt x="8542020" y="1271588"/>
                </a:cubicBezTo>
                <a:lnTo>
                  <a:pt x="8664893" y="1271588"/>
                </a:lnTo>
                <a:lnTo>
                  <a:pt x="8664893" y="1270635"/>
                </a:lnTo>
                <a:cubicBezTo>
                  <a:pt x="8664893" y="1222058"/>
                  <a:pt x="8644890" y="1199198"/>
                  <a:pt x="8606790" y="1199198"/>
                </a:cubicBezTo>
                <a:close/>
                <a:moveTo>
                  <a:pt x="3908108" y="1162050"/>
                </a:moveTo>
                <a:cubicBezTo>
                  <a:pt x="3983355" y="1162050"/>
                  <a:pt x="4045269" y="1223963"/>
                  <a:pt x="4045269" y="1299210"/>
                </a:cubicBezTo>
                <a:cubicBezTo>
                  <a:pt x="4045269" y="1375410"/>
                  <a:pt x="3984308" y="1436370"/>
                  <a:pt x="3908108" y="1436370"/>
                </a:cubicBezTo>
                <a:cubicBezTo>
                  <a:pt x="3831908" y="1436370"/>
                  <a:pt x="3770948" y="1375410"/>
                  <a:pt x="3770948" y="1299210"/>
                </a:cubicBezTo>
                <a:cubicBezTo>
                  <a:pt x="3770948" y="1223010"/>
                  <a:pt x="3831908" y="1162050"/>
                  <a:pt x="3908108" y="1162050"/>
                </a:cubicBezTo>
                <a:close/>
                <a:moveTo>
                  <a:pt x="5964555" y="1137285"/>
                </a:moveTo>
                <a:cubicBezTo>
                  <a:pt x="6069330" y="1137285"/>
                  <a:pt x="6069330" y="1137285"/>
                  <a:pt x="6069330" y="1137285"/>
                </a:cubicBezTo>
                <a:cubicBezTo>
                  <a:pt x="6115050" y="1355408"/>
                  <a:pt x="6115050" y="1355408"/>
                  <a:pt x="6115050" y="1355408"/>
                </a:cubicBezTo>
                <a:cubicBezTo>
                  <a:pt x="6116955" y="1363980"/>
                  <a:pt x="6117908" y="1377315"/>
                  <a:pt x="6119813" y="1392555"/>
                </a:cubicBezTo>
                <a:cubicBezTo>
                  <a:pt x="6121718" y="1392555"/>
                  <a:pt x="6121718" y="1392555"/>
                  <a:pt x="6121718" y="1392555"/>
                </a:cubicBezTo>
                <a:cubicBezTo>
                  <a:pt x="6122670" y="1378268"/>
                  <a:pt x="6124575" y="1364933"/>
                  <a:pt x="6127433" y="1354455"/>
                </a:cubicBezTo>
                <a:cubicBezTo>
                  <a:pt x="6184583" y="1137285"/>
                  <a:pt x="6184583" y="1137285"/>
                  <a:pt x="6184583" y="1137285"/>
                </a:cubicBezTo>
                <a:cubicBezTo>
                  <a:pt x="6282690" y="1137285"/>
                  <a:pt x="6282690" y="1137285"/>
                  <a:pt x="6282690" y="1137285"/>
                </a:cubicBezTo>
                <a:cubicBezTo>
                  <a:pt x="6335078" y="1355408"/>
                  <a:pt x="6335078" y="1355408"/>
                  <a:pt x="6335078" y="1355408"/>
                </a:cubicBezTo>
                <a:cubicBezTo>
                  <a:pt x="6336030" y="1361123"/>
                  <a:pt x="6337935" y="1374458"/>
                  <a:pt x="6338888" y="1392555"/>
                </a:cubicBezTo>
                <a:cubicBezTo>
                  <a:pt x="6341745" y="1392555"/>
                  <a:pt x="6341745" y="1392555"/>
                  <a:pt x="6341745" y="1392555"/>
                </a:cubicBezTo>
                <a:cubicBezTo>
                  <a:pt x="6341745" y="1381125"/>
                  <a:pt x="6343650" y="1367790"/>
                  <a:pt x="6346508" y="1355408"/>
                </a:cubicBezTo>
                <a:cubicBezTo>
                  <a:pt x="6389370" y="1137285"/>
                  <a:pt x="6389370" y="1137285"/>
                  <a:pt x="6389370" y="1137285"/>
                </a:cubicBezTo>
                <a:lnTo>
                  <a:pt x="6484620" y="1137285"/>
                </a:lnTo>
                <a:cubicBezTo>
                  <a:pt x="6388418" y="1471613"/>
                  <a:pt x="6388418" y="1471613"/>
                  <a:pt x="6388418" y="1471613"/>
                </a:cubicBezTo>
                <a:cubicBezTo>
                  <a:pt x="6280785" y="1471613"/>
                  <a:pt x="6280785" y="1471613"/>
                  <a:pt x="6280785" y="1471613"/>
                </a:cubicBezTo>
                <a:cubicBezTo>
                  <a:pt x="6232208" y="1276350"/>
                  <a:pt x="6232208" y="1276350"/>
                  <a:pt x="6232208" y="1276350"/>
                </a:cubicBezTo>
                <a:cubicBezTo>
                  <a:pt x="6229350" y="1263968"/>
                  <a:pt x="6227445" y="1249680"/>
                  <a:pt x="6226493" y="1233488"/>
                </a:cubicBezTo>
                <a:cubicBezTo>
                  <a:pt x="6224588" y="1233488"/>
                  <a:pt x="6224588" y="1233488"/>
                  <a:pt x="6224588" y="1233488"/>
                </a:cubicBezTo>
                <a:cubicBezTo>
                  <a:pt x="6223635" y="1250633"/>
                  <a:pt x="6221730" y="1263968"/>
                  <a:pt x="6218873" y="1275398"/>
                </a:cubicBezTo>
                <a:cubicBezTo>
                  <a:pt x="6165533" y="1471613"/>
                  <a:pt x="6165533" y="1471613"/>
                  <a:pt x="6165533" y="1471613"/>
                </a:cubicBezTo>
                <a:cubicBezTo>
                  <a:pt x="6058853" y="1471613"/>
                  <a:pt x="6058853" y="1471613"/>
                  <a:pt x="6058853" y="1471613"/>
                </a:cubicBezTo>
                <a:cubicBezTo>
                  <a:pt x="5964555" y="1137285"/>
                  <a:pt x="5964555" y="1137285"/>
                  <a:pt x="5964555" y="1137285"/>
                </a:cubicBezTo>
                <a:close/>
                <a:moveTo>
                  <a:pt x="4884420" y="1137285"/>
                </a:moveTo>
                <a:cubicBezTo>
                  <a:pt x="4989195" y="1137285"/>
                  <a:pt x="4989195" y="1137285"/>
                  <a:pt x="4989195" y="1137285"/>
                </a:cubicBezTo>
                <a:cubicBezTo>
                  <a:pt x="5034915" y="1355408"/>
                  <a:pt x="5034915" y="1355408"/>
                  <a:pt x="5034915" y="1355408"/>
                </a:cubicBezTo>
                <a:cubicBezTo>
                  <a:pt x="5036820" y="1363980"/>
                  <a:pt x="5038725" y="1377315"/>
                  <a:pt x="5039678" y="1392555"/>
                </a:cubicBezTo>
                <a:cubicBezTo>
                  <a:pt x="5041583" y="1392555"/>
                  <a:pt x="5041583" y="1392555"/>
                  <a:pt x="5041583" y="1392555"/>
                </a:cubicBezTo>
                <a:cubicBezTo>
                  <a:pt x="5042535" y="1378268"/>
                  <a:pt x="5044440" y="1364933"/>
                  <a:pt x="5047298" y="1354455"/>
                </a:cubicBezTo>
                <a:cubicBezTo>
                  <a:pt x="5104448" y="1137285"/>
                  <a:pt x="5104448" y="1137285"/>
                  <a:pt x="5104448" y="1137285"/>
                </a:cubicBezTo>
                <a:cubicBezTo>
                  <a:pt x="5202555" y="1137285"/>
                  <a:pt x="5202555" y="1137285"/>
                  <a:pt x="5202555" y="1137285"/>
                </a:cubicBezTo>
                <a:cubicBezTo>
                  <a:pt x="5253990" y="1355408"/>
                  <a:pt x="5253990" y="1355408"/>
                  <a:pt x="5253990" y="1355408"/>
                </a:cubicBezTo>
                <a:cubicBezTo>
                  <a:pt x="5254943" y="1361123"/>
                  <a:pt x="5256848" y="1374458"/>
                  <a:pt x="5257800" y="1392555"/>
                </a:cubicBezTo>
                <a:cubicBezTo>
                  <a:pt x="5260658" y="1392555"/>
                  <a:pt x="5260658" y="1392555"/>
                  <a:pt x="5260658" y="1392555"/>
                </a:cubicBezTo>
                <a:cubicBezTo>
                  <a:pt x="5261610" y="1381125"/>
                  <a:pt x="5262563" y="1367790"/>
                  <a:pt x="5265420" y="1355408"/>
                </a:cubicBezTo>
                <a:cubicBezTo>
                  <a:pt x="5308283" y="1137285"/>
                  <a:pt x="5308283" y="1137285"/>
                  <a:pt x="5308283" y="1137285"/>
                </a:cubicBezTo>
                <a:lnTo>
                  <a:pt x="5404485" y="1137285"/>
                </a:lnTo>
                <a:cubicBezTo>
                  <a:pt x="5308283" y="1471613"/>
                  <a:pt x="5308283" y="1471613"/>
                  <a:pt x="5308283" y="1471613"/>
                </a:cubicBezTo>
                <a:cubicBezTo>
                  <a:pt x="5200650" y="1471613"/>
                  <a:pt x="5200650" y="1471613"/>
                  <a:pt x="5200650" y="1471613"/>
                </a:cubicBezTo>
                <a:cubicBezTo>
                  <a:pt x="5152073" y="1276350"/>
                  <a:pt x="5152073" y="1276350"/>
                  <a:pt x="5152073" y="1276350"/>
                </a:cubicBezTo>
                <a:cubicBezTo>
                  <a:pt x="5149215" y="1263968"/>
                  <a:pt x="5147310" y="1249680"/>
                  <a:pt x="5146358" y="1233488"/>
                </a:cubicBezTo>
                <a:cubicBezTo>
                  <a:pt x="5144453" y="1233488"/>
                  <a:pt x="5144453" y="1233488"/>
                  <a:pt x="5144453" y="1233488"/>
                </a:cubicBezTo>
                <a:cubicBezTo>
                  <a:pt x="5143500" y="1250633"/>
                  <a:pt x="5141595" y="1263968"/>
                  <a:pt x="5138738" y="1275398"/>
                </a:cubicBezTo>
                <a:cubicBezTo>
                  <a:pt x="5085398" y="1471613"/>
                  <a:pt x="5085398" y="1471613"/>
                  <a:pt x="5085398" y="1471613"/>
                </a:cubicBezTo>
                <a:cubicBezTo>
                  <a:pt x="4978718" y="1471613"/>
                  <a:pt x="4978718" y="1471613"/>
                  <a:pt x="4978718" y="1471613"/>
                </a:cubicBezTo>
                <a:cubicBezTo>
                  <a:pt x="4884420" y="1137285"/>
                  <a:pt x="4884420" y="1137285"/>
                  <a:pt x="4884420" y="1137285"/>
                </a:cubicBezTo>
                <a:close/>
                <a:moveTo>
                  <a:pt x="8761095" y="1136333"/>
                </a:moveTo>
                <a:cubicBezTo>
                  <a:pt x="8874443" y="1136333"/>
                  <a:pt x="8874443" y="1136333"/>
                  <a:pt x="8874443" y="1136333"/>
                </a:cubicBezTo>
                <a:cubicBezTo>
                  <a:pt x="8936355" y="1339215"/>
                  <a:pt x="8936355" y="1339215"/>
                  <a:pt x="8936355" y="1339215"/>
                </a:cubicBezTo>
                <a:cubicBezTo>
                  <a:pt x="8940165" y="1352550"/>
                  <a:pt x="8943023" y="1367790"/>
                  <a:pt x="8944927" y="1383030"/>
                </a:cubicBezTo>
                <a:cubicBezTo>
                  <a:pt x="8946832" y="1383030"/>
                  <a:pt x="8946832" y="1383030"/>
                  <a:pt x="8946832" y="1383030"/>
                </a:cubicBezTo>
                <a:cubicBezTo>
                  <a:pt x="8948738" y="1370648"/>
                  <a:pt x="8952548" y="1355408"/>
                  <a:pt x="8957310" y="1340168"/>
                </a:cubicBezTo>
                <a:cubicBezTo>
                  <a:pt x="9020175" y="1136333"/>
                  <a:pt x="9020175" y="1136333"/>
                  <a:pt x="9020175" y="1136333"/>
                </a:cubicBezTo>
                <a:lnTo>
                  <a:pt x="9122093" y="1136333"/>
                </a:lnTo>
                <a:lnTo>
                  <a:pt x="9122093" y="1137285"/>
                </a:lnTo>
                <a:cubicBezTo>
                  <a:pt x="8986838" y="1497330"/>
                  <a:pt x="8986838" y="1497330"/>
                  <a:pt x="8986838" y="1497330"/>
                </a:cubicBezTo>
                <a:cubicBezTo>
                  <a:pt x="8953500" y="1584960"/>
                  <a:pt x="8904923" y="1627823"/>
                  <a:pt x="8840152" y="1627823"/>
                </a:cubicBezTo>
                <a:cubicBezTo>
                  <a:pt x="8815388" y="1627823"/>
                  <a:pt x="8795385" y="1624965"/>
                  <a:pt x="8778240" y="1619250"/>
                </a:cubicBezTo>
                <a:cubicBezTo>
                  <a:pt x="8778240" y="1537335"/>
                  <a:pt x="8778240" y="1537335"/>
                  <a:pt x="8778240" y="1537335"/>
                </a:cubicBezTo>
                <a:cubicBezTo>
                  <a:pt x="8791575" y="1544955"/>
                  <a:pt x="8806815" y="1548765"/>
                  <a:pt x="8822055" y="1548765"/>
                </a:cubicBezTo>
                <a:cubicBezTo>
                  <a:pt x="8848725" y="1548765"/>
                  <a:pt x="8866823" y="1536383"/>
                  <a:pt x="8878252" y="1511618"/>
                </a:cubicBezTo>
                <a:cubicBezTo>
                  <a:pt x="8896350" y="1469708"/>
                  <a:pt x="8896350" y="1469708"/>
                  <a:pt x="8896350" y="1469708"/>
                </a:cubicBezTo>
                <a:cubicBezTo>
                  <a:pt x="8761095" y="1136333"/>
                  <a:pt x="8761095" y="1136333"/>
                  <a:pt x="8761095" y="1136333"/>
                </a:cubicBezTo>
                <a:close/>
                <a:moveTo>
                  <a:pt x="5424488" y="1136333"/>
                </a:moveTo>
                <a:cubicBezTo>
                  <a:pt x="5529263" y="1136333"/>
                  <a:pt x="5529263" y="1136333"/>
                  <a:pt x="5529263" y="1136333"/>
                </a:cubicBezTo>
                <a:cubicBezTo>
                  <a:pt x="5574983" y="1354455"/>
                  <a:pt x="5574983" y="1354455"/>
                  <a:pt x="5574983" y="1354455"/>
                </a:cubicBezTo>
                <a:cubicBezTo>
                  <a:pt x="5576888" y="1363028"/>
                  <a:pt x="5578793" y="1376363"/>
                  <a:pt x="5579745" y="1391603"/>
                </a:cubicBezTo>
                <a:cubicBezTo>
                  <a:pt x="5581650" y="1391603"/>
                  <a:pt x="5581650" y="1391603"/>
                  <a:pt x="5581650" y="1391603"/>
                </a:cubicBezTo>
                <a:cubicBezTo>
                  <a:pt x="5582603" y="1377315"/>
                  <a:pt x="5584508" y="1363980"/>
                  <a:pt x="5587365" y="1353503"/>
                </a:cubicBezTo>
                <a:cubicBezTo>
                  <a:pt x="5644515" y="1136333"/>
                  <a:pt x="5644515" y="1136333"/>
                  <a:pt x="5644515" y="1136333"/>
                </a:cubicBezTo>
                <a:cubicBezTo>
                  <a:pt x="5742623" y="1136333"/>
                  <a:pt x="5742623" y="1136333"/>
                  <a:pt x="5742623" y="1136333"/>
                </a:cubicBezTo>
                <a:cubicBezTo>
                  <a:pt x="5794058" y="1354455"/>
                  <a:pt x="5794058" y="1354455"/>
                  <a:pt x="5794058" y="1354455"/>
                </a:cubicBezTo>
                <a:cubicBezTo>
                  <a:pt x="5795010" y="1360170"/>
                  <a:pt x="5796915" y="1373505"/>
                  <a:pt x="5797868" y="1391603"/>
                </a:cubicBezTo>
                <a:cubicBezTo>
                  <a:pt x="5800725" y="1391603"/>
                  <a:pt x="5800725" y="1391603"/>
                  <a:pt x="5800725" y="1391603"/>
                </a:cubicBezTo>
                <a:cubicBezTo>
                  <a:pt x="5800725" y="1380173"/>
                  <a:pt x="5802630" y="1366838"/>
                  <a:pt x="5805488" y="1354455"/>
                </a:cubicBezTo>
                <a:cubicBezTo>
                  <a:pt x="5848350" y="1136333"/>
                  <a:pt x="5848350" y="1136333"/>
                  <a:pt x="5848350" y="1136333"/>
                </a:cubicBezTo>
                <a:lnTo>
                  <a:pt x="5944553" y="1136333"/>
                </a:lnTo>
                <a:lnTo>
                  <a:pt x="5944553" y="1137285"/>
                </a:lnTo>
                <a:cubicBezTo>
                  <a:pt x="5848350" y="1470660"/>
                  <a:pt x="5848350" y="1470660"/>
                  <a:pt x="5848350" y="1470660"/>
                </a:cubicBezTo>
                <a:cubicBezTo>
                  <a:pt x="5740718" y="1470660"/>
                  <a:pt x="5740718" y="1470660"/>
                  <a:pt x="5740718" y="1470660"/>
                </a:cubicBezTo>
                <a:cubicBezTo>
                  <a:pt x="5692140" y="1275398"/>
                  <a:pt x="5692140" y="1275398"/>
                  <a:pt x="5692140" y="1275398"/>
                </a:cubicBezTo>
                <a:cubicBezTo>
                  <a:pt x="5689283" y="1263015"/>
                  <a:pt x="5687378" y="1248728"/>
                  <a:pt x="5686425" y="1232535"/>
                </a:cubicBezTo>
                <a:cubicBezTo>
                  <a:pt x="5684520" y="1232535"/>
                  <a:pt x="5684520" y="1232535"/>
                  <a:pt x="5684520" y="1232535"/>
                </a:cubicBezTo>
                <a:cubicBezTo>
                  <a:pt x="5683568" y="1249680"/>
                  <a:pt x="5681663" y="1263015"/>
                  <a:pt x="5678805" y="1274445"/>
                </a:cubicBezTo>
                <a:cubicBezTo>
                  <a:pt x="5625465" y="1470660"/>
                  <a:pt x="5625465" y="1470660"/>
                  <a:pt x="5625465" y="1470660"/>
                </a:cubicBezTo>
                <a:cubicBezTo>
                  <a:pt x="5518785" y="1470660"/>
                  <a:pt x="5518785" y="1470660"/>
                  <a:pt x="5518785" y="1470660"/>
                </a:cubicBezTo>
                <a:cubicBezTo>
                  <a:pt x="5424488" y="1136333"/>
                  <a:pt x="5424488" y="1136333"/>
                  <a:pt x="5424488" y="1136333"/>
                </a:cubicBezTo>
                <a:close/>
                <a:moveTo>
                  <a:pt x="7805738" y="1130618"/>
                </a:moveTo>
                <a:cubicBezTo>
                  <a:pt x="7851458" y="1130618"/>
                  <a:pt x="7885748" y="1147763"/>
                  <a:pt x="7909560" y="1180148"/>
                </a:cubicBezTo>
                <a:cubicBezTo>
                  <a:pt x="7931468" y="1207770"/>
                  <a:pt x="7941945" y="1245870"/>
                  <a:pt x="7941945" y="1294448"/>
                </a:cubicBezTo>
                <a:cubicBezTo>
                  <a:pt x="7941945" y="1350645"/>
                  <a:pt x="7928610" y="1395413"/>
                  <a:pt x="7900988" y="1428750"/>
                </a:cubicBezTo>
                <a:cubicBezTo>
                  <a:pt x="7873365" y="1462088"/>
                  <a:pt x="7836218" y="1479233"/>
                  <a:pt x="7791450" y="1479233"/>
                </a:cubicBezTo>
                <a:cubicBezTo>
                  <a:pt x="7751445" y="1479233"/>
                  <a:pt x="7720013" y="1463993"/>
                  <a:pt x="7699058" y="1433513"/>
                </a:cubicBezTo>
                <a:cubicBezTo>
                  <a:pt x="7698105" y="1433513"/>
                  <a:pt x="7698105" y="1433513"/>
                  <a:pt x="7698105" y="1433513"/>
                </a:cubicBezTo>
                <a:cubicBezTo>
                  <a:pt x="7698105" y="1624965"/>
                  <a:pt x="7698105" y="1624965"/>
                  <a:pt x="7698105" y="1624965"/>
                </a:cubicBezTo>
                <a:cubicBezTo>
                  <a:pt x="7595235" y="1624965"/>
                  <a:pt x="7595235" y="1624965"/>
                  <a:pt x="7595235" y="1624965"/>
                </a:cubicBezTo>
                <a:cubicBezTo>
                  <a:pt x="7595235" y="1138238"/>
                  <a:pt x="7595235" y="1138238"/>
                  <a:pt x="7595235" y="1138238"/>
                </a:cubicBezTo>
                <a:cubicBezTo>
                  <a:pt x="7698105" y="1138238"/>
                  <a:pt x="7698105" y="1138238"/>
                  <a:pt x="7698105" y="1138238"/>
                </a:cubicBezTo>
                <a:cubicBezTo>
                  <a:pt x="7698105" y="1188720"/>
                  <a:pt x="7698105" y="1188720"/>
                  <a:pt x="7698105" y="1188720"/>
                </a:cubicBezTo>
                <a:cubicBezTo>
                  <a:pt x="7699058" y="1188720"/>
                  <a:pt x="7699058" y="1188720"/>
                  <a:pt x="7699058" y="1188720"/>
                </a:cubicBezTo>
                <a:cubicBezTo>
                  <a:pt x="7724775" y="1150620"/>
                  <a:pt x="7760018" y="1130618"/>
                  <a:pt x="7805738" y="1130618"/>
                </a:cubicBezTo>
                <a:close/>
                <a:moveTo>
                  <a:pt x="7364730" y="1130618"/>
                </a:moveTo>
                <a:cubicBezTo>
                  <a:pt x="7422833" y="1130618"/>
                  <a:pt x="7466648" y="1147763"/>
                  <a:pt x="7499033" y="1181100"/>
                </a:cubicBezTo>
                <a:cubicBezTo>
                  <a:pt x="7525703" y="1209675"/>
                  <a:pt x="7540943" y="1249680"/>
                  <a:pt x="7540943" y="1299210"/>
                </a:cubicBezTo>
                <a:cubicBezTo>
                  <a:pt x="7540943" y="1354455"/>
                  <a:pt x="7525703" y="1398270"/>
                  <a:pt x="7493318" y="1429703"/>
                </a:cubicBezTo>
                <a:cubicBezTo>
                  <a:pt x="7460933" y="1463040"/>
                  <a:pt x="7417118" y="1479233"/>
                  <a:pt x="7359968" y="1479233"/>
                </a:cubicBezTo>
                <a:cubicBezTo>
                  <a:pt x="7303770" y="1479233"/>
                  <a:pt x="7259955" y="1464945"/>
                  <a:pt x="7228523" y="1433513"/>
                </a:cubicBezTo>
                <a:cubicBezTo>
                  <a:pt x="7197090" y="1402080"/>
                  <a:pt x="7180898" y="1360170"/>
                  <a:pt x="7180898" y="1305878"/>
                </a:cubicBezTo>
                <a:cubicBezTo>
                  <a:pt x="7180898" y="1249680"/>
                  <a:pt x="7198043" y="1205865"/>
                  <a:pt x="7233285" y="1175385"/>
                </a:cubicBezTo>
                <a:cubicBezTo>
                  <a:pt x="7265670" y="1144905"/>
                  <a:pt x="7309485" y="1130618"/>
                  <a:pt x="7364730" y="1130618"/>
                </a:cubicBezTo>
                <a:close/>
                <a:moveTo>
                  <a:pt x="9830752" y="1129665"/>
                </a:moveTo>
                <a:cubicBezTo>
                  <a:pt x="9882188" y="1129665"/>
                  <a:pt x="9920288" y="1144905"/>
                  <a:pt x="9946958" y="1177290"/>
                </a:cubicBezTo>
                <a:cubicBezTo>
                  <a:pt x="9971723" y="1205865"/>
                  <a:pt x="9983152" y="1243965"/>
                  <a:pt x="9983152" y="1291590"/>
                </a:cubicBezTo>
                <a:lnTo>
                  <a:pt x="9983152" y="1333500"/>
                </a:lnTo>
                <a:cubicBezTo>
                  <a:pt x="9765983" y="1333500"/>
                  <a:pt x="9765983" y="1333500"/>
                  <a:pt x="9765983" y="1333500"/>
                </a:cubicBezTo>
                <a:cubicBezTo>
                  <a:pt x="9769792" y="1382078"/>
                  <a:pt x="9800273" y="1405890"/>
                  <a:pt x="9857423" y="1405890"/>
                </a:cubicBezTo>
                <a:cubicBezTo>
                  <a:pt x="9894570" y="1405890"/>
                  <a:pt x="9926955" y="1397318"/>
                  <a:pt x="9954577" y="1379220"/>
                </a:cubicBezTo>
                <a:cubicBezTo>
                  <a:pt x="9954577" y="1453515"/>
                  <a:pt x="9954577" y="1453515"/>
                  <a:pt x="9954577" y="1453515"/>
                </a:cubicBezTo>
                <a:cubicBezTo>
                  <a:pt x="9924098" y="1470660"/>
                  <a:pt x="9884092" y="1478280"/>
                  <a:pt x="9834562" y="1478280"/>
                </a:cubicBezTo>
                <a:cubicBezTo>
                  <a:pt x="9779317" y="1478280"/>
                  <a:pt x="9737407" y="1463993"/>
                  <a:pt x="9707880" y="1433513"/>
                </a:cubicBezTo>
                <a:cubicBezTo>
                  <a:pt x="9678352" y="1403985"/>
                  <a:pt x="9664065" y="1362075"/>
                  <a:pt x="9664065" y="1308735"/>
                </a:cubicBezTo>
                <a:cubicBezTo>
                  <a:pt x="9664065" y="1250633"/>
                  <a:pt x="9683115" y="1204913"/>
                  <a:pt x="9718357" y="1171575"/>
                </a:cubicBezTo>
                <a:cubicBezTo>
                  <a:pt x="9749790" y="1143000"/>
                  <a:pt x="9786938" y="1129665"/>
                  <a:pt x="9830752" y="1129665"/>
                </a:cubicBezTo>
                <a:close/>
                <a:moveTo>
                  <a:pt x="9502140" y="1129665"/>
                </a:moveTo>
                <a:cubicBezTo>
                  <a:pt x="9575482" y="1129665"/>
                  <a:pt x="9611677" y="1175385"/>
                  <a:pt x="9611677" y="1266825"/>
                </a:cubicBezTo>
                <a:lnTo>
                  <a:pt x="9611677" y="1470660"/>
                </a:lnTo>
                <a:cubicBezTo>
                  <a:pt x="9509760" y="1470660"/>
                  <a:pt x="9509760" y="1470660"/>
                  <a:pt x="9509760" y="1470660"/>
                </a:cubicBezTo>
                <a:cubicBezTo>
                  <a:pt x="9509760" y="1284923"/>
                  <a:pt x="9509760" y="1284923"/>
                  <a:pt x="9509760" y="1284923"/>
                </a:cubicBezTo>
                <a:cubicBezTo>
                  <a:pt x="9509760" y="1232535"/>
                  <a:pt x="9490710" y="1207770"/>
                  <a:pt x="9453562" y="1207770"/>
                </a:cubicBezTo>
                <a:cubicBezTo>
                  <a:pt x="9436418" y="1207770"/>
                  <a:pt x="9421177" y="1214438"/>
                  <a:pt x="9409748" y="1228725"/>
                </a:cubicBezTo>
                <a:cubicBezTo>
                  <a:pt x="9399270" y="1243013"/>
                  <a:pt x="9393555" y="1260158"/>
                  <a:pt x="9393555" y="1281113"/>
                </a:cubicBezTo>
                <a:cubicBezTo>
                  <a:pt x="9393555" y="1471613"/>
                  <a:pt x="9393555" y="1471613"/>
                  <a:pt x="9393555" y="1471613"/>
                </a:cubicBezTo>
                <a:cubicBezTo>
                  <a:pt x="9290685" y="1471613"/>
                  <a:pt x="9290685" y="1471613"/>
                  <a:pt x="9290685" y="1471613"/>
                </a:cubicBezTo>
                <a:cubicBezTo>
                  <a:pt x="9290685" y="1137285"/>
                  <a:pt x="9290685" y="1137285"/>
                  <a:pt x="9290685" y="1137285"/>
                </a:cubicBezTo>
                <a:cubicBezTo>
                  <a:pt x="9393555" y="1137285"/>
                  <a:pt x="9393555" y="1137285"/>
                  <a:pt x="9393555" y="1137285"/>
                </a:cubicBezTo>
                <a:cubicBezTo>
                  <a:pt x="9393555" y="1190625"/>
                  <a:pt x="9393555" y="1190625"/>
                  <a:pt x="9393555" y="1190625"/>
                </a:cubicBezTo>
                <a:cubicBezTo>
                  <a:pt x="9394507" y="1190625"/>
                  <a:pt x="9394507" y="1190625"/>
                  <a:pt x="9394507" y="1190625"/>
                </a:cubicBezTo>
                <a:cubicBezTo>
                  <a:pt x="9419273" y="1150620"/>
                  <a:pt x="9455468" y="1129665"/>
                  <a:pt x="9502140" y="1129665"/>
                </a:cubicBezTo>
                <a:close/>
                <a:moveTo>
                  <a:pt x="8607743" y="1129665"/>
                </a:moveTo>
                <a:cubicBezTo>
                  <a:pt x="8657273" y="1129665"/>
                  <a:pt x="8697277" y="1144905"/>
                  <a:pt x="8722995" y="1177290"/>
                </a:cubicBezTo>
                <a:cubicBezTo>
                  <a:pt x="8747760" y="1205865"/>
                  <a:pt x="8759190" y="1243965"/>
                  <a:pt x="8759190" y="1291590"/>
                </a:cubicBezTo>
                <a:lnTo>
                  <a:pt x="8759190" y="1333500"/>
                </a:lnTo>
                <a:cubicBezTo>
                  <a:pt x="8542973" y="1333500"/>
                  <a:pt x="8542973" y="1333500"/>
                  <a:pt x="8542973" y="1333500"/>
                </a:cubicBezTo>
                <a:cubicBezTo>
                  <a:pt x="8545830" y="1382078"/>
                  <a:pt x="8576310" y="1405890"/>
                  <a:pt x="8634412" y="1405890"/>
                </a:cubicBezTo>
                <a:cubicBezTo>
                  <a:pt x="8670607" y="1405890"/>
                  <a:pt x="8702993" y="1397318"/>
                  <a:pt x="8730615" y="1379220"/>
                </a:cubicBezTo>
                <a:cubicBezTo>
                  <a:pt x="8730615" y="1453515"/>
                  <a:pt x="8730615" y="1453515"/>
                  <a:pt x="8730615" y="1453515"/>
                </a:cubicBezTo>
                <a:cubicBezTo>
                  <a:pt x="8700135" y="1470660"/>
                  <a:pt x="8660130" y="1478280"/>
                  <a:pt x="8610600" y="1478280"/>
                </a:cubicBezTo>
                <a:cubicBezTo>
                  <a:pt x="8555355" y="1478280"/>
                  <a:pt x="8513445" y="1463993"/>
                  <a:pt x="8483918" y="1433513"/>
                </a:cubicBezTo>
                <a:cubicBezTo>
                  <a:pt x="8454390" y="1403985"/>
                  <a:pt x="8441055" y="1362075"/>
                  <a:pt x="8441055" y="1308735"/>
                </a:cubicBezTo>
                <a:cubicBezTo>
                  <a:pt x="8441055" y="1250633"/>
                  <a:pt x="8459152" y="1204913"/>
                  <a:pt x="8495348" y="1171575"/>
                </a:cubicBezTo>
                <a:cubicBezTo>
                  <a:pt x="8525827" y="1143000"/>
                  <a:pt x="8563927" y="1129665"/>
                  <a:pt x="8607743" y="1129665"/>
                </a:cubicBezTo>
                <a:close/>
                <a:moveTo>
                  <a:pt x="8125778" y="1127760"/>
                </a:moveTo>
                <a:cubicBezTo>
                  <a:pt x="8153400" y="1127760"/>
                  <a:pt x="8181023" y="1131570"/>
                  <a:pt x="8207693" y="1140143"/>
                </a:cubicBezTo>
                <a:cubicBezTo>
                  <a:pt x="8207693" y="1220153"/>
                  <a:pt x="8207693" y="1220153"/>
                  <a:pt x="8207693" y="1220153"/>
                </a:cubicBezTo>
                <a:cubicBezTo>
                  <a:pt x="8181975" y="1205865"/>
                  <a:pt x="8154353" y="1197293"/>
                  <a:pt x="8126730" y="1197293"/>
                </a:cubicBezTo>
                <a:cubicBezTo>
                  <a:pt x="8099108" y="1197293"/>
                  <a:pt x="8085773" y="1206818"/>
                  <a:pt x="8085773" y="1225868"/>
                </a:cubicBezTo>
                <a:cubicBezTo>
                  <a:pt x="8085773" y="1235393"/>
                  <a:pt x="8089583" y="1243965"/>
                  <a:pt x="8097203" y="1249680"/>
                </a:cubicBezTo>
                <a:cubicBezTo>
                  <a:pt x="8103870" y="1255395"/>
                  <a:pt x="8118158" y="1261110"/>
                  <a:pt x="8137208" y="1269683"/>
                </a:cubicBezTo>
                <a:cubicBezTo>
                  <a:pt x="8167688" y="1279208"/>
                  <a:pt x="8189595" y="1292543"/>
                  <a:pt x="8203883" y="1305878"/>
                </a:cubicBezTo>
                <a:cubicBezTo>
                  <a:pt x="8220075" y="1323023"/>
                  <a:pt x="8227695" y="1343025"/>
                  <a:pt x="8227695" y="1368743"/>
                </a:cubicBezTo>
                <a:cubicBezTo>
                  <a:pt x="8227695" y="1401128"/>
                  <a:pt x="8216265" y="1426845"/>
                  <a:pt x="8192453" y="1445895"/>
                </a:cubicBezTo>
                <a:cubicBezTo>
                  <a:pt x="8166735" y="1467803"/>
                  <a:pt x="8129588" y="1478280"/>
                  <a:pt x="8081963" y="1478280"/>
                </a:cubicBezTo>
                <a:cubicBezTo>
                  <a:pt x="8047673" y="1478280"/>
                  <a:pt x="8015288" y="1473518"/>
                  <a:pt x="7985760" y="1461135"/>
                </a:cubicBezTo>
                <a:cubicBezTo>
                  <a:pt x="7985760" y="1377315"/>
                  <a:pt x="7985760" y="1377315"/>
                  <a:pt x="7985760" y="1377315"/>
                </a:cubicBezTo>
                <a:cubicBezTo>
                  <a:pt x="8019098" y="1398270"/>
                  <a:pt x="8050530" y="1407795"/>
                  <a:pt x="8081010" y="1407795"/>
                </a:cubicBezTo>
                <a:cubicBezTo>
                  <a:pt x="8113395" y="1407795"/>
                  <a:pt x="8129588" y="1398270"/>
                  <a:pt x="8129588" y="1377315"/>
                </a:cubicBezTo>
                <a:cubicBezTo>
                  <a:pt x="8129588" y="1368743"/>
                  <a:pt x="8125778" y="1361123"/>
                  <a:pt x="8118158" y="1355408"/>
                </a:cubicBezTo>
                <a:cubicBezTo>
                  <a:pt x="8110538" y="1349693"/>
                  <a:pt x="8093393" y="1342073"/>
                  <a:pt x="8067675" y="1331595"/>
                </a:cubicBezTo>
                <a:cubicBezTo>
                  <a:pt x="8040053" y="1322070"/>
                  <a:pt x="8021003" y="1309688"/>
                  <a:pt x="8007668" y="1296353"/>
                </a:cubicBezTo>
                <a:cubicBezTo>
                  <a:pt x="7993380" y="1280160"/>
                  <a:pt x="7985760" y="1260158"/>
                  <a:pt x="7985760" y="1233488"/>
                </a:cubicBezTo>
                <a:cubicBezTo>
                  <a:pt x="7985760" y="1202055"/>
                  <a:pt x="7998143" y="1175385"/>
                  <a:pt x="8022908" y="1157288"/>
                </a:cubicBezTo>
                <a:cubicBezTo>
                  <a:pt x="8048625" y="1137285"/>
                  <a:pt x="8082915" y="1127760"/>
                  <a:pt x="8125778" y="1127760"/>
                </a:cubicBezTo>
                <a:close/>
                <a:moveTo>
                  <a:pt x="6801803" y="1127760"/>
                </a:moveTo>
                <a:cubicBezTo>
                  <a:pt x="6830378" y="1127760"/>
                  <a:pt x="6858000" y="1131570"/>
                  <a:pt x="6884670" y="1140143"/>
                </a:cubicBezTo>
                <a:cubicBezTo>
                  <a:pt x="6884670" y="1220153"/>
                  <a:pt x="6884670" y="1220153"/>
                  <a:pt x="6884670" y="1220153"/>
                </a:cubicBezTo>
                <a:cubicBezTo>
                  <a:pt x="6858000" y="1205865"/>
                  <a:pt x="6831330" y="1197293"/>
                  <a:pt x="6803708" y="1197293"/>
                </a:cubicBezTo>
                <a:cubicBezTo>
                  <a:pt x="6776085" y="1197293"/>
                  <a:pt x="6762750" y="1206818"/>
                  <a:pt x="6762750" y="1225868"/>
                </a:cubicBezTo>
                <a:cubicBezTo>
                  <a:pt x="6762750" y="1235393"/>
                  <a:pt x="6766560" y="1243965"/>
                  <a:pt x="6774180" y="1249680"/>
                </a:cubicBezTo>
                <a:cubicBezTo>
                  <a:pt x="6780848" y="1255395"/>
                  <a:pt x="6795135" y="1261110"/>
                  <a:pt x="6814185" y="1269683"/>
                </a:cubicBezTo>
                <a:cubicBezTo>
                  <a:pt x="6844665" y="1279208"/>
                  <a:pt x="6866573" y="1292543"/>
                  <a:pt x="6880860" y="1305878"/>
                </a:cubicBezTo>
                <a:cubicBezTo>
                  <a:pt x="6897053" y="1323023"/>
                  <a:pt x="6904673" y="1343025"/>
                  <a:pt x="6904673" y="1368743"/>
                </a:cubicBezTo>
                <a:cubicBezTo>
                  <a:pt x="6904673" y="1401128"/>
                  <a:pt x="6893243" y="1426845"/>
                  <a:pt x="6869430" y="1445895"/>
                </a:cubicBezTo>
                <a:cubicBezTo>
                  <a:pt x="6843713" y="1467803"/>
                  <a:pt x="6806565" y="1478280"/>
                  <a:pt x="6758940" y="1478280"/>
                </a:cubicBezTo>
                <a:cubicBezTo>
                  <a:pt x="6723698" y="1478280"/>
                  <a:pt x="6692265" y="1473518"/>
                  <a:pt x="6662738" y="1461135"/>
                </a:cubicBezTo>
                <a:cubicBezTo>
                  <a:pt x="6662738" y="1377315"/>
                  <a:pt x="6662738" y="1377315"/>
                  <a:pt x="6662738" y="1377315"/>
                </a:cubicBezTo>
                <a:cubicBezTo>
                  <a:pt x="6696075" y="1398270"/>
                  <a:pt x="6727508" y="1407795"/>
                  <a:pt x="6757988" y="1407795"/>
                </a:cubicBezTo>
                <a:cubicBezTo>
                  <a:pt x="6790373" y="1407795"/>
                  <a:pt x="6806565" y="1398270"/>
                  <a:pt x="6806565" y="1377315"/>
                </a:cubicBezTo>
                <a:cubicBezTo>
                  <a:pt x="6806565" y="1368743"/>
                  <a:pt x="6802755" y="1361123"/>
                  <a:pt x="6795135" y="1355408"/>
                </a:cubicBezTo>
                <a:cubicBezTo>
                  <a:pt x="6787515" y="1349693"/>
                  <a:pt x="6770370" y="1342073"/>
                  <a:pt x="6744653" y="1331595"/>
                </a:cubicBezTo>
                <a:cubicBezTo>
                  <a:pt x="6717030" y="1322070"/>
                  <a:pt x="6697980" y="1309688"/>
                  <a:pt x="6684645" y="1296353"/>
                </a:cubicBezTo>
                <a:cubicBezTo>
                  <a:pt x="6670358" y="1280160"/>
                  <a:pt x="6662738" y="1260158"/>
                  <a:pt x="6662738" y="1233488"/>
                </a:cubicBezTo>
                <a:cubicBezTo>
                  <a:pt x="6662738" y="1202055"/>
                  <a:pt x="6675120" y="1175385"/>
                  <a:pt x="6699885" y="1157288"/>
                </a:cubicBezTo>
                <a:cubicBezTo>
                  <a:pt x="6725603" y="1137285"/>
                  <a:pt x="6759893" y="1127760"/>
                  <a:pt x="6801803" y="1127760"/>
                </a:cubicBezTo>
                <a:close/>
                <a:moveTo>
                  <a:pt x="3909060" y="1089660"/>
                </a:moveTo>
                <a:cubicBezTo>
                  <a:pt x="3792855" y="1089660"/>
                  <a:pt x="3699510" y="1183958"/>
                  <a:pt x="3699510" y="1299210"/>
                </a:cubicBezTo>
                <a:cubicBezTo>
                  <a:pt x="3699510" y="1415415"/>
                  <a:pt x="3793808" y="1508760"/>
                  <a:pt x="3909060" y="1508760"/>
                </a:cubicBezTo>
                <a:cubicBezTo>
                  <a:pt x="4024313" y="1508760"/>
                  <a:pt x="4118610" y="1415415"/>
                  <a:pt x="4118610" y="1299210"/>
                </a:cubicBezTo>
                <a:cubicBezTo>
                  <a:pt x="4118610" y="1183005"/>
                  <a:pt x="4024313" y="1089660"/>
                  <a:pt x="3909060" y="1089660"/>
                </a:cubicBezTo>
                <a:close/>
                <a:moveTo>
                  <a:pt x="4121469" y="1037273"/>
                </a:moveTo>
                <a:cubicBezTo>
                  <a:pt x="4093845" y="1037273"/>
                  <a:pt x="4071939" y="1059180"/>
                  <a:pt x="4071939" y="1086803"/>
                </a:cubicBezTo>
                <a:cubicBezTo>
                  <a:pt x="4071939" y="1114425"/>
                  <a:pt x="4093845" y="1136333"/>
                  <a:pt x="4121469" y="1136333"/>
                </a:cubicBezTo>
                <a:cubicBezTo>
                  <a:pt x="4149091" y="1136333"/>
                  <a:pt x="4170999" y="1114425"/>
                  <a:pt x="4170999" y="1086803"/>
                </a:cubicBezTo>
                <a:cubicBezTo>
                  <a:pt x="4170999" y="1059180"/>
                  <a:pt x="4149091" y="1037273"/>
                  <a:pt x="4121469" y="1037273"/>
                </a:cubicBezTo>
                <a:close/>
                <a:moveTo>
                  <a:pt x="10163175" y="1035368"/>
                </a:moveTo>
                <a:cubicBezTo>
                  <a:pt x="10163175" y="1136333"/>
                  <a:pt x="10163175" y="1136333"/>
                  <a:pt x="10163175" y="1136333"/>
                </a:cubicBezTo>
                <a:cubicBezTo>
                  <a:pt x="10237470" y="1136333"/>
                  <a:pt x="10237470" y="1136333"/>
                  <a:pt x="10237470" y="1136333"/>
                </a:cubicBezTo>
                <a:cubicBezTo>
                  <a:pt x="10237470" y="1211580"/>
                  <a:pt x="10237470" y="1211580"/>
                  <a:pt x="10237470" y="1211580"/>
                </a:cubicBezTo>
                <a:cubicBezTo>
                  <a:pt x="10163175" y="1211580"/>
                  <a:pt x="10163175" y="1211580"/>
                  <a:pt x="10163175" y="1211580"/>
                </a:cubicBezTo>
                <a:cubicBezTo>
                  <a:pt x="10163175" y="1346835"/>
                  <a:pt x="10163175" y="1346835"/>
                  <a:pt x="10163175" y="1346835"/>
                </a:cubicBezTo>
                <a:cubicBezTo>
                  <a:pt x="10163175" y="1381125"/>
                  <a:pt x="10176510" y="1399223"/>
                  <a:pt x="10204133" y="1399223"/>
                </a:cubicBezTo>
                <a:cubicBezTo>
                  <a:pt x="10214610" y="1399223"/>
                  <a:pt x="10226992" y="1396365"/>
                  <a:pt x="10237470" y="1389698"/>
                </a:cubicBezTo>
                <a:lnTo>
                  <a:pt x="10237470" y="1466850"/>
                </a:lnTo>
                <a:cubicBezTo>
                  <a:pt x="10223183" y="1474470"/>
                  <a:pt x="10199370" y="1478280"/>
                  <a:pt x="10168890" y="1478280"/>
                </a:cubicBezTo>
                <a:cubicBezTo>
                  <a:pt x="10096500" y="1478280"/>
                  <a:pt x="10060305" y="1441133"/>
                  <a:pt x="10060305" y="1364933"/>
                </a:cubicBezTo>
                <a:cubicBezTo>
                  <a:pt x="10060305" y="1211580"/>
                  <a:pt x="10060305" y="1211580"/>
                  <a:pt x="10060305" y="1211580"/>
                </a:cubicBezTo>
                <a:cubicBezTo>
                  <a:pt x="10006012" y="1211580"/>
                  <a:pt x="10006012" y="1211580"/>
                  <a:pt x="10006012" y="1211580"/>
                </a:cubicBezTo>
                <a:cubicBezTo>
                  <a:pt x="10006012" y="1136333"/>
                  <a:pt x="10006012" y="1136333"/>
                  <a:pt x="10006012" y="1136333"/>
                </a:cubicBezTo>
                <a:cubicBezTo>
                  <a:pt x="10060305" y="1136333"/>
                  <a:pt x="10060305" y="1136333"/>
                  <a:pt x="10060305" y="1136333"/>
                </a:cubicBezTo>
                <a:cubicBezTo>
                  <a:pt x="10060305" y="1064895"/>
                  <a:pt x="10060305" y="1064895"/>
                  <a:pt x="10060305" y="1064895"/>
                </a:cubicBezTo>
                <a:cubicBezTo>
                  <a:pt x="10163175" y="1035368"/>
                  <a:pt x="10163175" y="1035368"/>
                  <a:pt x="10163175" y="1035368"/>
                </a:cubicBezTo>
                <a:close/>
                <a:moveTo>
                  <a:pt x="7078980" y="1035368"/>
                </a:moveTo>
                <a:cubicBezTo>
                  <a:pt x="7078980" y="1136333"/>
                  <a:pt x="7078980" y="1136333"/>
                  <a:pt x="7078980" y="1136333"/>
                </a:cubicBezTo>
                <a:cubicBezTo>
                  <a:pt x="7154228" y="1136333"/>
                  <a:pt x="7154228" y="1136333"/>
                  <a:pt x="7154228" y="1136333"/>
                </a:cubicBezTo>
                <a:cubicBezTo>
                  <a:pt x="7154228" y="1211580"/>
                  <a:pt x="7154228" y="1211580"/>
                  <a:pt x="7154228" y="1211580"/>
                </a:cubicBezTo>
                <a:cubicBezTo>
                  <a:pt x="7078980" y="1211580"/>
                  <a:pt x="7078980" y="1211580"/>
                  <a:pt x="7078980" y="1211580"/>
                </a:cubicBezTo>
                <a:cubicBezTo>
                  <a:pt x="7078980" y="1346835"/>
                  <a:pt x="7078980" y="1346835"/>
                  <a:pt x="7078980" y="1346835"/>
                </a:cubicBezTo>
                <a:cubicBezTo>
                  <a:pt x="7078980" y="1381125"/>
                  <a:pt x="7092315" y="1399223"/>
                  <a:pt x="7120890" y="1399223"/>
                </a:cubicBezTo>
                <a:cubicBezTo>
                  <a:pt x="7131368" y="1399223"/>
                  <a:pt x="7142798" y="1396365"/>
                  <a:pt x="7154228" y="1389698"/>
                </a:cubicBezTo>
                <a:lnTo>
                  <a:pt x="7154228" y="1466850"/>
                </a:lnTo>
                <a:cubicBezTo>
                  <a:pt x="7138988" y="1474470"/>
                  <a:pt x="7116128" y="1478280"/>
                  <a:pt x="7085648" y="1478280"/>
                </a:cubicBezTo>
                <a:cubicBezTo>
                  <a:pt x="7013258" y="1478280"/>
                  <a:pt x="6977063" y="1441133"/>
                  <a:pt x="6977063" y="1364933"/>
                </a:cubicBezTo>
                <a:cubicBezTo>
                  <a:pt x="6977063" y="1211580"/>
                  <a:pt x="6977063" y="1211580"/>
                  <a:pt x="6977063" y="1211580"/>
                </a:cubicBezTo>
                <a:cubicBezTo>
                  <a:pt x="6922770" y="1211580"/>
                  <a:pt x="6922770" y="1211580"/>
                  <a:pt x="6922770" y="1211580"/>
                </a:cubicBezTo>
                <a:cubicBezTo>
                  <a:pt x="6922770" y="1136333"/>
                  <a:pt x="6922770" y="1136333"/>
                  <a:pt x="6922770" y="1136333"/>
                </a:cubicBezTo>
                <a:cubicBezTo>
                  <a:pt x="6977063" y="1136333"/>
                  <a:pt x="6977063" y="1136333"/>
                  <a:pt x="6977063" y="1136333"/>
                </a:cubicBezTo>
                <a:cubicBezTo>
                  <a:pt x="6977063" y="1064895"/>
                  <a:pt x="6977063" y="1064895"/>
                  <a:pt x="6977063" y="1064895"/>
                </a:cubicBezTo>
                <a:cubicBezTo>
                  <a:pt x="7078980" y="1035368"/>
                  <a:pt x="7078980" y="1035368"/>
                  <a:pt x="7078980" y="1035368"/>
                </a:cubicBezTo>
                <a:close/>
                <a:moveTo>
                  <a:pt x="802958" y="982980"/>
                </a:moveTo>
                <a:cubicBezTo>
                  <a:pt x="714375" y="982980"/>
                  <a:pt x="642938" y="1055370"/>
                  <a:pt x="642938" y="1143953"/>
                </a:cubicBezTo>
                <a:cubicBezTo>
                  <a:pt x="642938" y="1157288"/>
                  <a:pt x="643890" y="1169670"/>
                  <a:pt x="646748" y="1181100"/>
                </a:cubicBezTo>
                <a:cubicBezTo>
                  <a:pt x="513398" y="1174433"/>
                  <a:pt x="394335" y="1110615"/>
                  <a:pt x="316230" y="1013460"/>
                </a:cubicBezTo>
                <a:cubicBezTo>
                  <a:pt x="301943" y="1037273"/>
                  <a:pt x="294323" y="1064895"/>
                  <a:pt x="294323" y="1094423"/>
                </a:cubicBezTo>
                <a:cubicBezTo>
                  <a:pt x="294323" y="1150620"/>
                  <a:pt x="321945" y="1200150"/>
                  <a:pt x="365760" y="1228725"/>
                </a:cubicBezTo>
                <a:cubicBezTo>
                  <a:pt x="339090" y="1227773"/>
                  <a:pt x="314325" y="1221105"/>
                  <a:pt x="292418" y="1207770"/>
                </a:cubicBezTo>
                <a:cubicBezTo>
                  <a:pt x="292418" y="1208723"/>
                  <a:pt x="292418" y="1209675"/>
                  <a:pt x="292418" y="1209675"/>
                </a:cubicBezTo>
                <a:cubicBezTo>
                  <a:pt x="292418" y="1287780"/>
                  <a:pt x="347663" y="1352550"/>
                  <a:pt x="421005" y="1367790"/>
                </a:cubicBezTo>
                <a:cubicBezTo>
                  <a:pt x="407670" y="1371600"/>
                  <a:pt x="393383" y="1373505"/>
                  <a:pt x="379095" y="1373505"/>
                </a:cubicBezTo>
                <a:cubicBezTo>
                  <a:pt x="368618" y="1373505"/>
                  <a:pt x="358140" y="1372553"/>
                  <a:pt x="348615" y="1370648"/>
                </a:cubicBezTo>
                <a:cubicBezTo>
                  <a:pt x="369570" y="1434465"/>
                  <a:pt x="427673" y="1481138"/>
                  <a:pt x="498158" y="1482090"/>
                </a:cubicBezTo>
                <a:cubicBezTo>
                  <a:pt x="443865" y="1524953"/>
                  <a:pt x="374333" y="1550670"/>
                  <a:pt x="299085" y="1550670"/>
                </a:cubicBezTo>
                <a:cubicBezTo>
                  <a:pt x="285750" y="1550670"/>
                  <a:pt x="272415" y="1550670"/>
                  <a:pt x="260985" y="1548765"/>
                </a:cubicBezTo>
                <a:cubicBezTo>
                  <a:pt x="331470" y="1594485"/>
                  <a:pt x="415290" y="1621155"/>
                  <a:pt x="506730" y="1621155"/>
                </a:cubicBezTo>
                <a:cubicBezTo>
                  <a:pt x="801053" y="1621155"/>
                  <a:pt x="962978" y="1375410"/>
                  <a:pt x="962978" y="1163955"/>
                </a:cubicBezTo>
                <a:cubicBezTo>
                  <a:pt x="962978" y="1157288"/>
                  <a:pt x="962978" y="1149668"/>
                  <a:pt x="962025" y="1143000"/>
                </a:cubicBezTo>
                <a:cubicBezTo>
                  <a:pt x="993458" y="1120140"/>
                  <a:pt x="1020128" y="1091565"/>
                  <a:pt x="1043940" y="1058228"/>
                </a:cubicBezTo>
                <a:cubicBezTo>
                  <a:pt x="1015365" y="1070610"/>
                  <a:pt x="983933" y="1080135"/>
                  <a:pt x="951548" y="1082993"/>
                </a:cubicBezTo>
                <a:cubicBezTo>
                  <a:pt x="983933" y="1062990"/>
                  <a:pt x="1009650" y="1032510"/>
                  <a:pt x="1022033" y="994410"/>
                </a:cubicBezTo>
                <a:cubicBezTo>
                  <a:pt x="991553" y="1013460"/>
                  <a:pt x="957263" y="1026795"/>
                  <a:pt x="920115" y="1033463"/>
                </a:cubicBezTo>
                <a:cubicBezTo>
                  <a:pt x="891540" y="1002983"/>
                  <a:pt x="849630" y="982980"/>
                  <a:pt x="802958" y="982980"/>
                </a:cubicBezTo>
                <a:close/>
                <a:moveTo>
                  <a:pt x="8281035" y="976313"/>
                </a:moveTo>
                <a:cubicBezTo>
                  <a:pt x="8383905" y="976313"/>
                  <a:pt x="8383905" y="976313"/>
                  <a:pt x="8383905" y="976313"/>
                </a:cubicBezTo>
                <a:lnTo>
                  <a:pt x="8383905" y="1470660"/>
                </a:lnTo>
                <a:cubicBezTo>
                  <a:pt x="8281035" y="1470660"/>
                  <a:pt x="8281035" y="1470660"/>
                  <a:pt x="8281035" y="1470660"/>
                </a:cubicBezTo>
                <a:cubicBezTo>
                  <a:pt x="8281035" y="976313"/>
                  <a:pt x="8281035" y="976313"/>
                  <a:pt x="8281035" y="976313"/>
                </a:cubicBezTo>
                <a:close/>
                <a:moveTo>
                  <a:pt x="3748088" y="970598"/>
                </a:moveTo>
                <a:lnTo>
                  <a:pt x="4066223" y="970598"/>
                </a:lnTo>
                <a:cubicBezTo>
                  <a:pt x="4110038" y="970598"/>
                  <a:pt x="4150996" y="986790"/>
                  <a:pt x="4181475" y="1018223"/>
                </a:cubicBezTo>
                <a:cubicBezTo>
                  <a:pt x="4211955" y="1049655"/>
                  <a:pt x="4229100" y="1090613"/>
                  <a:pt x="4229100" y="1133475"/>
                </a:cubicBezTo>
                <a:lnTo>
                  <a:pt x="4229100" y="1472565"/>
                </a:lnTo>
                <a:cubicBezTo>
                  <a:pt x="4229100" y="1516380"/>
                  <a:pt x="4211955" y="1557338"/>
                  <a:pt x="4181475" y="1587818"/>
                </a:cubicBezTo>
                <a:cubicBezTo>
                  <a:pt x="4150043" y="1618298"/>
                  <a:pt x="4109086" y="1635443"/>
                  <a:pt x="4066223" y="1635443"/>
                </a:cubicBezTo>
                <a:lnTo>
                  <a:pt x="3748088" y="1635443"/>
                </a:lnTo>
                <a:cubicBezTo>
                  <a:pt x="3704273" y="1635443"/>
                  <a:pt x="3663315" y="1618298"/>
                  <a:pt x="3632835" y="1587818"/>
                </a:cubicBezTo>
                <a:cubicBezTo>
                  <a:pt x="3602355" y="1556385"/>
                  <a:pt x="3585210" y="1515428"/>
                  <a:pt x="3585210" y="1472565"/>
                </a:cubicBezTo>
                <a:lnTo>
                  <a:pt x="3585210" y="1133475"/>
                </a:lnTo>
                <a:cubicBezTo>
                  <a:pt x="3585210" y="1089660"/>
                  <a:pt x="3602355" y="1048703"/>
                  <a:pt x="3632835" y="1018223"/>
                </a:cubicBezTo>
                <a:cubicBezTo>
                  <a:pt x="3664268" y="987743"/>
                  <a:pt x="3705225" y="970598"/>
                  <a:pt x="3748088" y="970598"/>
                </a:cubicBezTo>
                <a:close/>
                <a:moveTo>
                  <a:pt x="3749040" y="912495"/>
                </a:moveTo>
                <a:cubicBezTo>
                  <a:pt x="3628073" y="912495"/>
                  <a:pt x="3528060" y="1011555"/>
                  <a:pt x="3528060" y="1133475"/>
                </a:cubicBezTo>
                <a:lnTo>
                  <a:pt x="3528060" y="1471613"/>
                </a:lnTo>
                <a:cubicBezTo>
                  <a:pt x="3528060" y="1592580"/>
                  <a:pt x="3627120" y="1692593"/>
                  <a:pt x="3749040" y="1692593"/>
                </a:cubicBezTo>
                <a:lnTo>
                  <a:pt x="4067175" y="1692593"/>
                </a:lnTo>
                <a:cubicBezTo>
                  <a:pt x="4188144" y="1692593"/>
                  <a:pt x="4288155" y="1593533"/>
                  <a:pt x="4288155" y="1471613"/>
                </a:cubicBezTo>
                <a:lnTo>
                  <a:pt x="4288155" y="1133475"/>
                </a:lnTo>
                <a:cubicBezTo>
                  <a:pt x="4288155" y="1012508"/>
                  <a:pt x="4189095" y="912495"/>
                  <a:pt x="4067175" y="912495"/>
                </a:cubicBezTo>
                <a:close/>
                <a:moveTo>
                  <a:pt x="2333625" y="911543"/>
                </a:moveTo>
                <a:cubicBezTo>
                  <a:pt x="2333625" y="911543"/>
                  <a:pt x="2183130" y="911543"/>
                  <a:pt x="2180273" y="1051560"/>
                </a:cubicBezTo>
                <a:lnTo>
                  <a:pt x="2177415" y="1164908"/>
                </a:lnTo>
                <a:cubicBezTo>
                  <a:pt x="2092643" y="1164908"/>
                  <a:pt x="2092643" y="1164908"/>
                  <a:pt x="2092643" y="1164908"/>
                </a:cubicBezTo>
                <a:cubicBezTo>
                  <a:pt x="2092643" y="1299210"/>
                  <a:pt x="2092643" y="1299210"/>
                  <a:pt x="2092643" y="1299210"/>
                </a:cubicBezTo>
                <a:cubicBezTo>
                  <a:pt x="2177415" y="1299210"/>
                  <a:pt x="2177415" y="1299210"/>
                  <a:pt x="2177415" y="1299210"/>
                </a:cubicBezTo>
                <a:cubicBezTo>
                  <a:pt x="2177415" y="1693545"/>
                  <a:pt x="2177415" y="1693545"/>
                  <a:pt x="2177415" y="1693545"/>
                </a:cubicBezTo>
                <a:cubicBezTo>
                  <a:pt x="2340293" y="1693545"/>
                  <a:pt x="2340293" y="1693545"/>
                  <a:pt x="2340293" y="1693545"/>
                </a:cubicBezTo>
                <a:cubicBezTo>
                  <a:pt x="2340293" y="1302068"/>
                  <a:pt x="2340293" y="1302068"/>
                  <a:pt x="2340293" y="1302068"/>
                </a:cubicBezTo>
                <a:cubicBezTo>
                  <a:pt x="2449830" y="1302068"/>
                  <a:pt x="2449830" y="1302068"/>
                  <a:pt x="2449830" y="1302068"/>
                </a:cubicBezTo>
                <a:cubicBezTo>
                  <a:pt x="2466975" y="1164908"/>
                  <a:pt x="2466975" y="1164908"/>
                  <a:pt x="2466975" y="1164908"/>
                </a:cubicBezTo>
                <a:cubicBezTo>
                  <a:pt x="2341245" y="1164908"/>
                  <a:pt x="2341245" y="1164908"/>
                  <a:pt x="2341245" y="1164908"/>
                </a:cubicBezTo>
                <a:cubicBezTo>
                  <a:pt x="2344103" y="1099185"/>
                  <a:pt x="2344103" y="1099185"/>
                  <a:pt x="2344103" y="1099185"/>
                </a:cubicBezTo>
                <a:cubicBezTo>
                  <a:pt x="2344103" y="1099185"/>
                  <a:pt x="2334578" y="1049655"/>
                  <a:pt x="2386965" y="1046798"/>
                </a:cubicBezTo>
                <a:cubicBezTo>
                  <a:pt x="2466975" y="1046798"/>
                  <a:pt x="2466975" y="1046798"/>
                  <a:pt x="2466975" y="1046798"/>
                </a:cubicBezTo>
                <a:cubicBezTo>
                  <a:pt x="2466975" y="911543"/>
                  <a:pt x="2466975" y="911543"/>
                  <a:pt x="2466975" y="911543"/>
                </a:cubicBezTo>
                <a:cubicBezTo>
                  <a:pt x="2333625" y="911543"/>
                  <a:pt x="2333625" y="911543"/>
                  <a:pt x="2333625" y="911543"/>
                </a:cubicBezTo>
                <a:close/>
                <a:moveTo>
                  <a:pt x="3907155" y="651510"/>
                </a:moveTo>
                <a:cubicBezTo>
                  <a:pt x="4267201" y="651510"/>
                  <a:pt x="4558665" y="942975"/>
                  <a:pt x="4558665" y="1303020"/>
                </a:cubicBezTo>
                <a:cubicBezTo>
                  <a:pt x="4558665" y="1663065"/>
                  <a:pt x="4267201" y="1954530"/>
                  <a:pt x="3907155" y="1954530"/>
                </a:cubicBezTo>
                <a:cubicBezTo>
                  <a:pt x="3547110" y="1954530"/>
                  <a:pt x="3255645" y="1663065"/>
                  <a:pt x="3255645" y="1303020"/>
                </a:cubicBezTo>
                <a:cubicBezTo>
                  <a:pt x="3255645" y="942975"/>
                  <a:pt x="3547110" y="651510"/>
                  <a:pt x="3907155" y="651510"/>
                </a:cubicBezTo>
                <a:close/>
                <a:moveTo>
                  <a:pt x="2279333" y="651510"/>
                </a:moveTo>
                <a:cubicBezTo>
                  <a:pt x="2639378" y="651510"/>
                  <a:pt x="2930843" y="942975"/>
                  <a:pt x="2930843" y="1303020"/>
                </a:cubicBezTo>
                <a:cubicBezTo>
                  <a:pt x="2930843" y="1663065"/>
                  <a:pt x="2639378" y="1954530"/>
                  <a:pt x="2279333" y="1954530"/>
                </a:cubicBezTo>
                <a:cubicBezTo>
                  <a:pt x="1919288" y="1954530"/>
                  <a:pt x="1627823" y="1663065"/>
                  <a:pt x="1627823" y="1303020"/>
                </a:cubicBezTo>
                <a:cubicBezTo>
                  <a:pt x="1627823" y="942975"/>
                  <a:pt x="1919288" y="651510"/>
                  <a:pt x="2279333" y="651510"/>
                </a:cubicBezTo>
                <a:close/>
                <a:moveTo>
                  <a:pt x="651510" y="651510"/>
                </a:moveTo>
                <a:cubicBezTo>
                  <a:pt x="1010603" y="651510"/>
                  <a:pt x="1302068" y="942975"/>
                  <a:pt x="1303020" y="1302068"/>
                </a:cubicBezTo>
                <a:cubicBezTo>
                  <a:pt x="1303020" y="1662113"/>
                  <a:pt x="1011555" y="1953578"/>
                  <a:pt x="651510" y="1953578"/>
                </a:cubicBezTo>
                <a:cubicBezTo>
                  <a:pt x="291465" y="1953578"/>
                  <a:pt x="0" y="1662113"/>
                  <a:pt x="0" y="1302068"/>
                </a:cubicBezTo>
                <a:cubicBezTo>
                  <a:pt x="0" y="942975"/>
                  <a:pt x="291465" y="651510"/>
                  <a:pt x="651510" y="651510"/>
                </a:cubicBezTo>
                <a:close/>
                <a:moveTo>
                  <a:pt x="0" y="0"/>
                </a:moveTo>
                <a:lnTo>
                  <a:pt x="10236517" y="0"/>
                </a:lnTo>
                <a:lnTo>
                  <a:pt x="10236517" y="260033"/>
                </a:lnTo>
                <a:lnTo>
                  <a:pt x="0" y="2600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36" dirty="0">
              <a:latin typeface="Segoe UI" panose="020B0502040204020203" pitchFamily="34" charset="0"/>
            </a:endParaRPr>
          </a:p>
        </p:txBody>
      </p:sp>
      <p:sp>
        <p:nvSpPr>
          <p:cNvPr id="8" name="Text Placeholder 4">
            <a:extLst>
              <a:ext uri="{FF2B5EF4-FFF2-40B4-BE49-F238E27FC236}">
                <a16:creationId xmlns:a16="http://schemas.microsoft.com/office/drawing/2014/main" id="{7C22E897-0554-42C7-BDFE-5C87A3D8DDFD}"/>
              </a:ext>
            </a:extLst>
          </p:cNvPr>
          <p:cNvSpPr txBox="1">
            <a:spLocks/>
          </p:cNvSpPr>
          <p:nvPr/>
        </p:nvSpPr>
        <p:spPr>
          <a:xfrm>
            <a:off x="6487139" y="10098883"/>
            <a:ext cx="629660" cy="108748"/>
          </a:xfrm>
          <a:prstGeom prst="rect">
            <a:avLst/>
          </a:prstGeom>
        </p:spPr>
        <p:txBody>
          <a:bodyPr vert="horz" wrap="square" lIns="0" tIns="0" rIns="0" bIns="0" rtlCol="0">
            <a:spAutoFit/>
          </a:bodyPr>
          <a:lstStyle>
            <a:lvl1pPr marL="0" indent="0" algn="l" defTabSz="1007943" rtl="0" eaLnBrk="1" latinLnBrk="0" hangingPunct="1">
              <a:lnSpc>
                <a:spcPct val="70000"/>
              </a:lnSpc>
              <a:spcBef>
                <a:spcPts val="500"/>
              </a:spcBef>
              <a:spcAft>
                <a:spcPts val="500"/>
              </a:spcAft>
              <a:buFont typeface="Arial" panose="020B0604020202020204" pitchFamily="34" charset="0"/>
              <a:buNone/>
              <a:defRPr sz="3600" b="1" kern="1200" spc="-10" baseline="0">
                <a:solidFill>
                  <a:schemeClr val="tx2"/>
                </a:solidFill>
                <a:latin typeface="+mn-lt"/>
                <a:ea typeface="+mn-ea"/>
                <a:cs typeface="+mn-cs"/>
              </a:defRPr>
            </a:lvl1pPr>
            <a:lvl2pPr marL="0" indent="0" algn="l" defTabSz="1007943" rtl="0" eaLnBrk="1" latinLnBrk="0" hangingPunct="1">
              <a:lnSpc>
                <a:spcPct val="100000"/>
              </a:lnSpc>
              <a:spcBef>
                <a:spcPts val="500"/>
              </a:spcBef>
              <a:spcAft>
                <a:spcPts val="500"/>
              </a:spcAft>
              <a:buFont typeface="Arial" panose="020B0604020202020204" pitchFamily="34" charset="0"/>
              <a:buNone/>
              <a:defRPr sz="2000" b="1" kern="1200">
                <a:solidFill>
                  <a:schemeClr val="tx2"/>
                </a:solidFill>
                <a:latin typeface="+mn-lt"/>
                <a:ea typeface="+mn-ea"/>
                <a:cs typeface="+mn-cs"/>
              </a:defRPr>
            </a:lvl2pPr>
            <a:lvl3pPr marL="0" indent="0" algn="l" defTabSz="1007943" rtl="0" eaLnBrk="1" latinLnBrk="0" hangingPunct="1">
              <a:lnSpc>
                <a:spcPct val="100000"/>
              </a:lnSpc>
              <a:spcBef>
                <a:spcPts val="500"/>
              </a:spcBef>
              <a:spcAft>
                <a:spcPts val="500"/>
              </a:spcAft>
              <a:buFont typeface="Arial" panose="020B0604020202020204" pitchFamily="34" charset="0"/>
              <a:buNone/>
              <a:defRPr sz="1400" b="1" kern="1200">
                <a:solidFill>
                  <a:schemeClr val="tx2"/>
                </a:solidFill>
                <a:latin typeface="+mn-lt"/>
                <a:ea typeface="+mn-ea"/>
                <a:cs typeface="+mn-cs"/>
              </a:defRPr>
            </a:lvl3pPr>
            <a:lvl4pPr marL="0" indent="0" algn="l" defTabSz="1007943" rtl="0" eaLnBrk="1" latinLnBrk="0" hangingPunct="1">
              <a:lnSpc>
                <a:spcPct val="100000"/>
              </a:lnSpc>
              <a:spcBef>
                <a:spcPts val="500"/>
              </a:spcBef>
              <a:spcAft>
                <a:spcPts val="500"/>
              </a:spcAft>
              <a:buClr>
                <a:schemeClr val="accent2"/>
              </a:buClr>
              <a:buFont typeface="Arial" panose="020B0604020202020204" pitchFamily="34" charset="0"/>
              <a:buNone/>
              <a:defRPr sz="1400" b="0" kern="1200">
                <a:solidFill>
                  <a:schemeClr val="tx2"/>
                </a:solidFill>
                <a:latin typeface="+mn-lt"/>
                <a:ea typeface="+mn-ea"/>
                <a:cs typeface="+mn-cs"/>
              </a:defRPr>
            </a:lvl4pPr>
            <a:lvl5pPr marL="0" indent="0" algn="l" defTabSz="1007943" rtl="0" eaLnBrk="1" latinLnBrk="0" hangingPunct="1">
              <a:lnSpc>
                <a:spcPct val="100000"/>
              </a:lnSpc>
              <a:spcBef>
                <a:spcPts val="500"/>
              </a:spcBef>
              <a:spcAft>
                <a:spcPts val="500"/>
              </a:spcAft>
              <a:buClr>
                <a:schemeClr val="tx1">
                  <a:lumMod val="40000"/>
                  <a:lumOff val="60000"/>
                </a:schemeClr>
              </a:buClr>
              <a:buFont typeface="Roboto" panose="02000000000000000000" pitchFamily="2" charset="0"/>
              <a:buNone/>
              <a:defRPr sz="1200" b="1" kern="1200">
                <a:solidFill>
                  <a:schemeClr val="tx2"/>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9"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GB" sz="990" b="0" dirty="0">
                <a:solidFill>
                  <a:schemeClr val="bg1"/>
                </a:solidFill>
                <a:latin typeface="Segoe UI" panose="020B0502040204020203" pitchFamily="34" charset="0"/>
              </a:rPr>
              <a:t>©</a:t>
            </a:r>
            <a:r>
              <a:rPr lang="en-GB" sz="990" b="0" dirty="0" smtClean="0">
                <a:solidFill>
                  <a:schemeClr val="bg1"/>
                </a:solidFill>
                <a:latin typeface="Segoe UI" panose="020B0502040204020203" pitchFamily="34" charset="0"/>
              </a:rPr>
              <a:t>2025SBC</a:t>
            </a:r>
            <a:endParaRPr lang="en-GB" sz="990" dirty="0">
              <a:solidFill>
                <a:schemeClr val="bg1"/>
              </a:solidFill>
              <a:latin typeface="Segoe UI" panose="020B0502040204020203" pitchFamily="34" charset="0"/>
            </a:endParaRPr>
          </a:p>
        </p:txBody>
      </p:sp>
      <p:sp>
        <p:nvSpPr>
          <p:cNvPr id="22" name="Graphic 43">
            <a:extLst>
              <a:ext uri="{FF2B5EF4-FFF2-40B4-BE49-F238E27FC236}">
                <a16:creationId xmlns:a16="http://schemas.microsoft.com/office/drawing/2014/main" id="{257EB270-D101-41F4-B670-4F30B8EA4F59}"/>
              </a:ext>
            </a:extLst>
          </p:cNvPr>
          <p:cNvSpPr>
            <a:spLocks noChangeAspect="1"/>
          </p:cNvSpPr>
          <p:nvPr/>
        </p:nvSpPr>
        <p:spPr>
          <a:xfrm>
            <a:off x="5943132" y="637582"/>
            <a:ext cx="1018005" cy="1018005"/>
          </a:xfrm>
          <a:custGeom>
            <a:avLst/>
            <a:gdLst>
              <a:gd name="connsiteX0" fmla="*/ 4032409 w 6762750"/>
              <a:gd name="connsiteY0" fmla="*/ 4286726 h 6762750"/>
              <a:gd name="connsiteX1" fmla="*/ 4070509 w 6762750"/>
              <a:gd name="connsiteY1" fmla="*/ 4449604 h 6762750"/>
              <a:gd name="connsiteX2" fmla="*/ 3960019 w 6762750"/>
              <a:gd name="connsiteY2" fmla="*/ 4734401 h 6762750"/>
              <a:gd name="connsiteX3" fmla="*/ 3725704 w 6762750"/>
              <a:gd name="connsiteY3" fmla="*/ 4910614 h 6762750"/>
              <a:gd name="connsiteX4" fmla="*/ 3440906 w 6762750"/>
              <a:gd name="connsiteY4" fmla="*/ 4952524 h 6762750"/>
              <a:gd name="connsiteX5" fmla="*/ 3384709 w 6762750"/>
              <a:gd name="connsiteY5" fmla="*/ 4952524 h 6762750"/>
              <a:gd name="connsiteX6" fmla="*/ 3095149 w 6762750"/>
              <a:gd name="connsiteY6" fmla="*/ 4931569 h 6762750"/>
              <a:gd name="connsiteX7" fmla="*/ 2972276 w 6762750"/>
              <a:gd name="connsiteY7" fmla="*/ 4872514 h 6762750"/>
              <a:gd name="connsiteX8" fmla="*/ 2931319 w 6762750"/>
              <a:gd name="connsiteY8" fmla="*/ 4737259 h 6762750"/>
              <a:gd name="connsiteX9" fmla="*/ 3073241 w 6762750"/>
              <a:gd name="connsiteY9" fmla="*/ 4397216 h 6762750"/>
              <a:gd name="connsiteX10" fmla="*/ 3297079 w 6762750"/>
              <a:gd name="connsiteY10" fmla="*/ 4252437 h 6762750"/>
              <a:gd name="connsiteX11" fmla="*/ 3609499 w 6762750"/>
              <a:gd name="connsiteY11" fmla="*/ 4205764 h 6762750"/>
              <a:gd name="connsiteX12" fmla="*/ 3891439 w 6762750"/>
              <a:gd name="connsiteY12" fmla="*/ 4222909 h 6762750"/>
              <a:gd name="connsiteX13" fmla="*/ 4032409 w 6762750"/>
              <a:gd name="connsiteY13" fmla="*/ 4286726 h 6762750"/>
              <a:gd name="connsiteX14" fmla="*/ 6757512 w 6762750"/>
              <a:gd name="connsiteY14" fmla="*/ 3381851 h 6762750"/>
              <a:gd name="connsiteX15" fmla="*/ 3382804 w 6762750"/>
              <a:gd name="connsiteY15" fmla="*/ 6756559 h 6762750"/>
              <a:gd name="connsiteX16" fmla="*/ 7144 w 6762750"/>
              <a:gd name="connsiteY16" fmla="*/ 3381851 h 6762750"/>
              <a:gd name="connsiteX17" fmla="*/ 3381851 w 6762750"/>
              <a:gd name="connsiteY17" fmla="*/ 7144 h 6762750"/>
              <a:gd name="connsiteX18" fmla="*/ 6757512 w 6762750"/>
              <a:gd name="connsiteY18" fmla="*/ 3381851 h 6762750"/>
              <a:gd name="connsiteX19" fmla="*/ 4257199 w 6762750"/>
              <a:gd name="connsiteY19" fmla="*/ 993934 h 6762750"/>
              <a:gd name="connsiteX20" fmla="*/ 4352449 w 6762750"/>
              <a:gd name="connsiteY20" fmla="*/ 1009174 h 6762750"/>
              <a:gd name="connsiteX21" fmla="*/ 4381024 w 6762750"/>
              <a:gd name="connsiteY21" fmla="*/ 1029176 h 6762750"/>
              <a:gd name="connsiteX22" fmla="*/ 4421981 w 6762750"/>
              <a:gd name="connsiteY22" fmla="*/ 1071086 h 6762750"/>
              <a:gd name="connsiteX23" fmla="*/ 4440079 w 6762750"/>
              <a:gd name="connsiteY23" fmla="*/ 1098709 h 6762750"/>
              <a:gd name="connsiteX24" fmla="*/ 4458176 w 6762750"/>
              <a:gd name="connsiteY24" fmla="*/ 1208246 h 6762750"/>
              <a:gd name="connsiteX25" fmla="*/ 4476274 w 6762750"/>
              <a:gd name="connsiteY25" fmla="*/ 1098709 h 6762750"/>
              <a:gd name="connsiteX26" fmla="*/ 4494372 w 6762750"/>
              <a:gd name="connsiteY26" fmla="*/ 1071086 h 6762750"/>
              <a:gd name="connsiteX27" fmla="*/ 4535329 w 6762750"/>
              <a:gd name="connsiteY27" fmla="*/ 1029176 h 6762750"/>
              <a:gd name="connsiteX28" fmla="*/ 4563904 w 6762750"/>
              <a:gd name="connsiteY28" fmla="*/ 1009174 h 6762750"/>
              <a:gd name="connsiteX29" fmla="*/ 4659154 w 6762750"/>
              <a:gd name="connsiteY29" fmla="*/ 993934 h 6762750"/>
              <a:gd name="connsiteX30" fmla="*/ 4563904 w 6762750"/>
              <a:gd name="connsiteY30" fmla="*/ 978694 h 6762750"/>
              <a:gd name="connsiteX31" fmla="*/ 4535329 w 6762750"/>
              <a:gd name="connsiteY31" fmla="*/ 958691 h 6762750"/>
              <a:gd name="connsiteX32" fmla="*/ 4494372 w 6762750"/>
              <a:gd name="connsiteY32" fmla="*/ 916781 h 6762750"/>
              <a:gd name="connsiteX33" fmla="*/ 4476274 w 6762750"/>
              <a:gd name="connsiteY33" fmla="*/ 889159 h 6762750"/>
              <a:gd name="connsiteX34" fmla="*/ 4458176 w 6762750"/>
              <a:gd name="connsiteY34" fmla="*/ 779621 h 6762750"/>
              <a:gd name="connsiteX35" fmla="*/ 4440079 w 6762750"/>
              <a:gd name="connsiteY35" fmla="*/ 889159 h 6762750"/>
              <a:gd name="connsiteX36" fmla="*/ 4421981 w 6762750"/>
              <a:gd name="connsiteY36" fmla="*/ 916781 h 6762750"/>
              <a:gd name="connsiteX37" fmla="*/ 4381024 w 6762750"/>
              <a:gd name="connsiteY37" fmla="*/ 958691 h 6762750"/>
              <a:gd name="connsiteX38" fmla="*/ 4352449 w 6762750"/>
              <a:gd name="connsiteY38" fmla="*/ 978694 h 6762750"/>
              <a:gd name="connsiteX39" fmla="*/ 4257199 w 6762750"/>
              <a:gd name="connsiteY39" fmla="*/ 993934 h 6762750"/>
              <a:gd name="connsiteX40" fmla="*/ 1113949 w 6762750"/>
              <a:gd name="connsiteY40" fmla="*/ 3197066 h 6762750"/>
              <a:gd name="connsiteX41" fmla="*/ 1136809 w 6762750"/>
              <a:gd name="connsiteY41" fmla="*/ 3207544 h 6762750"/>
              <a:gd name="connsiteX42" fmla="*/ 1465421 w 6762750"/>
              <a:gd name="connsiteY42" fmla="*/ 3238024 h 6762750"/>
              <a:gd name="connsiteX43" fmla="*/ 1848326 w 6762750"/>
              <a:gd name="connsiteY43" fmla="*/ 3270409 h 6762750"/>
              <a:gd name="connsiteX44" fmla="*/ 2293144 w 6762750"/>
              <a:gd name="connsiteY44" fmla="*/ 3308509 h 6762750"/>
              <a:gd name="connsiteX45" fmla="*/ 2433161 w 6762750"/>
              <a:gd name="connsiteY45" fmla="*/ 3331369 h 6762750"/>
              <a:gd name="connsiteX46" fmla="*/ 2440781 w 6762750"/>
              <a:gd name="connsiteY46" fmla="*/ 3387566 h 6762750"/>
              <a:gd name="connsiteX47" fmla="*/ 2350294 w 6762750"/>
              <a:gd name="connsiteY47" fmla="*/ 3433286 h 6762750"/>
              <a:gd name="connsiteX48" fmla="*/ 1774031 w 6762750"/>
              <a:gd name="connsiteY48" fmla="*/ 3628549 h 6762750"/>
              <a:gd name="connsiteX49" fmla="*/ 1496854 w 6762750"/>
              <a:gd name="connsiteY49" fmla="*/ 3737134 h 6762750"/>
              <a:gd name="connsiteX50" fmla="*/ 1461611 w 6762750"/>
              <a:gd name="connsiteY50" fmla="*/ 3763804 h 6762750"/>
              <a:gd name="connsiteX51" fmla="*/ 1470184 w 6762750"/>
              <a:gd name="connsiteY51" fmla="*/ 3766661 h 6762750"/>
              <a:gd name="connsiteX52" fmla="*/ 1788319 w 6762750"/>
              <a:gd name="connsiteY52" fmla="*/ 3708559 h 6762750"/>
              <a:gd name="connsiteX53" fmla="*/ 2109311 w 6762750"/>
              <a:gd name="connsiteY53" fmla="*/ 3652361 h 6762750"/>
              <a:gd name="connsiteX54" fmla="*/ 2433161 w 6762750"/>
              <a:gd name="connsiteY54" fmla="*/ 3602831 h 6762750"/>
              <a:gd name="connsiteX55" fmla="*/ 2757011 w 6762750"/>
              <a:gd name="connsiteY55" fmla="*/ 3559969 h 6762750"/>
              <a:gd name="connsiteX56" fmla="*/ 2757011 w 6762750"/>
              <a:gd name="connsiteY56" fmla="*/ 3557111 h 6762750"/>
              <a:gd name="connsiteX57" fmla="*/ 2733199 w 6762750"/>
              <a:gd name="connsiteY57" fmla="*/ 3382804 h 6762750"/>
              <a:gd name="connsiteX58" fmla="*/ 3380899 w 6762750"/>
              <a:gd name="connsiteY58" fmla="*/ 2735104 h 6762750"/>
              <a:gd name="connsiteX59" fmla="*/ 4006691 w 6762750"/>
              <a:gd name="connsiteY59" fmla="*/ 3215164 h 6762750"/>
              <a:gd name="connsiteX60" fmla="*/ 4017169 w 6762750"/>
              <a:gd name="connsiteY60" fmla="*/ 3262789 h 6762750"/>
              <a:gd name="connsiteX61" fmla="*/ 4028599 w 6762750"/>
              <a:gd name="connsiteY61" fmla="*/ 3382804 h 6762750"/>
              <a:gd name="connsiteX62" fmla="*/ 4003834 w 6762750"/>
              <a:gd name="connsiteY62" fmla="*/ 3559969 h 6762750"/>
              <a:gd name="connsiteX63" fmla="*/ 4326731 w 6762750"/>
              <a:gd name="connsiteY63" fmla="*/ 3602831 h 6762750"/>
              <a:gd name="connsiteX64" fmla="*/ 4650581 w 6762750"/>
              <a:gd name="connsiteY64" fmla="*/ 3652361 h 6762750"/>
              <a:gd name="connsiteX65" fmla="*/ 4971574 w 6762750"/>
              <a:gd name="connsiteY65" fmla="*/ 3708559 h 6762750"/>
              <a:gd name="connsiteX66" fmla="*/ 5289709 w 6762750"/>
              <a:gd name="connsiteY66" fmla="*/ 3766661 h 6762750"/>
              <a:gd name="connsiteX67" fmla="*/ 5298281 w 6762750"/>
              <a:gd name="connsiteY67" fmla="*/ 3763804 h 6762750"/>
              <a:gd name="connsiteX68" fmla="*/ 5263039 w 6762750"/>
              <a:gd name="connsiteY68" fmla="*/ 3737134 h 6762750"/>
              <a:gd name="connsiteX69" fmla="*/ 4985862 w 6762750"/>
              <a:gd name="connsiteY69" fmla="*/ 3628549 h 6762750"/>
              <a:gd name="connsiteX70" fmla="*/ 4409599 w 6762750"/>
              <a:gd name="connsiteY70" fmla="*/ 3433286 h 6762750"/>
              <a:gd name="connsiteX71" fmla="*/ 4319112 w 6762750"/>
              <a:gd name="connsiteY71" fmla="*/ 3387566 h 6762750"/>
              <a:gd name="connsiteX72" fmla="*/ 4326731 w 6762750"/>
              <a:gd name="connsiteY72" fmla="*/ 3331369 h 6762750"/>
              <a:gd name="connsiteX73" fmla="*/ 4466749 w 6762750"/>
              <a:gd name="connsiteY73" fmla="*/ 3308509 h 6762750"/>
              <a:gd name="connsiteX74" fmla="*/ 4911567 w 6762750"/>
              <a:gd name="connsiteY74" fmla="*/ 3270409 h 6762750"/>
              <a:gd name="connsiteX75" fmla="*/ 5294471 w 6762750"/>
              <a:gd name="connsiteY75" fmla="*/ 3238024 h 6762750"/>
              <a:gd name="connsiteX76" fmla="*/ 5623084 w 6762750"/>
              <a:gd name="connsiteY76" fmla="*/ 3207544 h 6762750"/>
              <a:gd name="connsiteX77" fmla="*/ 5645944 w 6762750"/>
              <a:gd name="connsiteY77" fmla="*/ 3197066 h 6762750"/>
              <a:gd name="connsiteX78" fmla="*/ 5583079 w 6762750"/>
              <a:gd name="connsiteY78" fmla="*/ 3191351 h 6762750"/>
              <a:gd name="connsiteX79" fmla="*/ 5155406 w 6762750"/>
              <a:gd name="connsiteY79" fmla="*/ 3185636 h 6762750"/>
              <a:gd name="connsiteX80" fmla="*/ 4397216 w 6762750"/>
              <a:gd name="connsiteY80" fmla="*/ 3176111 h 6762750"/>
              <a:gd name="connsiteX81" fmla="*/ 4306729 w 6762750"/>
              <a:gd name="connsiteY81" fmla="*/ 3169444 h 6762750"/>
              <a:gd name="connsiteX82" fmla="*/ 4280059 w 6762750"/>
              <a:gd name="connsiteY82" fmla="*/ 3161824 h 6762750"/>
              <a:gd name="connsiteX83" fmla="*/ 4267676 w 6762750"/>
              <a:gd name="connsiteY83" fmla="*/ 3104674 h 6762750"/>
              <a:gd name="connsiteX84" fmla="*/ 4328637 w 6762750"/>
              <a:gd name="connsiteY84" fmla="*/ 3060859 h 6762750"/>
              <a:gd name="connsiteX85" fmla="*/ 4541997 w 6762750"/>
              <a:gd name="connsiteY85" fmla="*/ 2952274 h 6762750"/>
              <a:gd name="connsiteX86" fmla="*/ 5044917 w 6762750"/>
              <a:gd name="connsiteY86" fmla="*/ 2697956 h 6762750"/>
              <a:gd name="connsiteX87" fmla="*/ 5100162 w 6762750"/>
              <a:gd name="connsiteY87" fmla="*/ 2664619 h 6762750"/>
              <a:gd name="connsiteX88" fmla="*/ 5117306 w 6762750"/>
              <a:gd name="connsiteY88" fmla="*/ 2642711 h 6762750"/>
              <a:gd name="connsiteX89" fmla="*/ 5085874 w 6762750"/>
              <a:gd name="connsiteY89" fmla="*/ 2639854 h 6762750"/>
              <a:gd name="connsiteX90" fmla="*/ 4828699 w 6762750"/>
              <a:gd name="connsiteY90" fmla="*/ 2704624 h 6762750"/>
              <a:gd name="connsiteX91" fmla="*/ 4241006 w 6762750"/>
              <a:gd name="connsiteY91" fmla="*/ 2861786 h 6762750"/>
              <a:gd name="connsiteX92" fmla="*/ 4151471 w 6762750"/>
              <a:gd name="connsiteY92" fmla="*/ 2870359 h 6762750"/>
              <a:gd name="connsiteX93" fmla="*/ 4126706 w 6762750"/>
              <a:gd name="connsiteY93" fmla="*/ 2824639 h 6762750"/>
              <a:gd name="connsiteX94" fmla="*/ 4181951 w 6762750"/>
              <a:gd name="connsiteY94" fmla="*/ 2753201 h 6762750"/>
              <a:gd name="connsiteX95" fmla="*/ 5058251 w 6762750"/>
              <a:gd name="connsiteY95" fmla="*/ 1935004 h 6762750"/>
              <a:gd name="connsiteX96" fmla="*/ 5200174 w 6762750"/>
              <a:gd name="connsiteY96" fmla="*/ 1799749 h 6762750"/>
              <a:gd name="connsiteX97" fmla="*/ 5216367 w 6762750"/>
              <a:gd name="connsiteY97" fmla="*/ 1775936 h 6762750"/>
              <a:gd name="connsiteX98" fmla="*/ 5172551 w 6762750"/>
              <a:gd name="connsiteY98" fmla="*/ 1798796 h 6762750"/>
              <a:gd name="connsiteX99" fmla="*/ 4976337 w 6762750"/>
              <a:gd name="connsiteY99" fmla="*/ 1942624 h 6762750"/>
              <a:gd name="connsiteX100" fmla="*/ 4065746 w 6762750"/>
              <a:gd name="connsiteY100" fmla="*/ 2617946 h 6762750"/>
              <a:gd name="connsiteX101" fmla="*/ 3998119 w 6762750"/>
              <a:gd name="connsiteY101" fmla="*/ 2656046 h 6762750"/>
              <a:gd name="connsiteX102" fmla="*/ 3956209 w 6762750"/>
              <a:gd name="connsiteY102" fmla="*/ 2656046 h 6762750"/>
              <a:gd name="connsiteX103" fmla="*/ 3948589 w 6762750"/>
              <a:gd name="connsiteY103" fmla="*/ 2613184 h 6762750"/>
              <a:gd name="connsiteX104" fmla="*/ 3980974 w 6762750"/>
              <a:gd name="connsiteY104" fmla="*/ 2529364 h 6762750"/>
              <a:gd name="connsiteX105" fmla="*/ 4261962 w 6762750"/>
              <a:gd name="connsiteY105" fmla="*/ 1976914 h 6762750"/>
              <a:gd name="connsiteX106" fmla="*/ 4308634 w 6762750"/>
              <a:gd name="connsiteY106" fmla="*/ 1874996 h 6762750"/>
              <a:gd name="connsiteX107" fmla="*/ 4310539 w 6762750"/>
              <a:gd name="connsiteY107" fmla="*/ 1850231 h 6762750"/>
              <a:gd name="connsiteX108" fmla="*/ 4269581 w 6762750"/>
              <a:gd name="connsiteY108" fmla="*/ 1883569 h 6762750"/>
              <a:gd name="connsiteX109" fmla="*/ 4078129 w 6762750"/>
              <a:gd name="connsiteY109" fmla="*/ 2131219 h 6762750"/>
              <a:gd name="connsiteX110" fmla="*/ 3842861 w 6762750"/>
              <a:gd name="connsiteY110" fmla="*/ 2437924 h 6762750"/>
              <a:gd name="connsiteX111" fmla="*/ 3782854 w 6762750"/>
              <a:gd name="connsiteY111" fmla="*/ 2498884 h 6762750"/>
              <a:gd name="connsiteX112" fmla="*/ 3730466 w 6762750"/>
              <a:gd name="connsiteY112" fmla="*/ 2474119 h 6762750"/>
              <a:gd name="connsiteX113" fmla="*/ 3743801 w 6762750"/>
              <a:gd name="connsiteY113" fmla="*/ 2358866 h 6762750"/>
              <a:gd name="connsiteX114" fmla="*/ 3995261 w 6762750"/>
              <a:gd name="connsiteY114" fmla="*/ 1146334 h 6762750"/>
              <a:gd name="connsiteX115" fmla="*/ 4006691 w 6762750"/>
              <a:gd name="connsiteY115" fmla="*/ 1066324 h 6762750"/>
              <a:gd name="connsiteX116" fmla="*/ 3988594 w 6762750"/>
              <a:gd name="connsiteY116" fmla="*/ 1095851 h 6762750"/>
              <a:gd name="connsiteX117" fmla="*/ 3829526 w 6762750"/>
              <a:gd name="connsiteY117" fmla="*/ 1601629 h 6762750"/>
              <a:gd name="connsiteX118" fmla="*/ 3595211 w 6762750"/>
              <a:gd name="connsiteY118" fmla="*/ 2353151 h 6762750"/>
              <a:gd name="connsiteX119" fmla="*/ 3562826 w 6762750"/>
              <a:gd name="connsiteY119" fmla="*/ 2423636 h 6762750"/>
              <a:gd name="connsiteX120" fmla="*/ 3535204 w 6762750"/>
              <a:gd name="connsiteY120" fmla="*/ 2442686 h 6762750"/>
              <a:gd name="connsiteX121" fmla="*/ 3514249 w 6762750"/>
              <a:gd name="connsiteY121" fmla="*/ 2418874 h 6762750"/>
              <a:gd name="connsiteX122" fmla="*/ 3492341 w 6762750"/>
              <a:gd name="connsiteY122" fmla="*/ 2294096 h 6762750"/>
              <a:gd name="connsiteX123" fmla="*/ 3445669 w 6762750"/>
              <a:gd name="connsiteY123" fmla="*/ 1806416 h 6762750"/>
              <a:gd name="connsiteX124" fmla="*/ 3404711 w 6762750"/>
              <a:gd name="connsiteY124" fmla="*/ 1372076 h 6762750"/>
              <a:gd name="connsiteX125" fmla="*/ 3388519 w 6762750"/>
              <a:gd name="connsiteY125" fmla="*/ 1256824 h 6762750"/>
              <a:gd name="connsiteX126" fmla="*/ 3378041 w 6762750"/>
              <a:gd name="connsiteY126" fmla="*/ 1235869 h 6762750"/>
              <a:gd name="connsiteX127" fmla="*/ 3367564 w 6762750"/>
              <a:gd name="connsiteY127" fmla="*/ 1256824 h 6762750"/>
              <a:gd name="connsiteX128" fmla="*/ 3351371 w 6762750"/>
              <a:gd name="connsiteY128" fmla="*/ 1372076 h 6762750"/>
              <a:gd name="connsiteX129" fmla="*/ 3310414 w 6762750"/>
              <a:gd name="connsiteY129" fmla="*/ 1806416 h 6762750"/>
              <a:gd name="connsiteX130" fmla="*/ 3263741 w 6762750"/>
              <a:gd name="connsiteY130" fmla="*/ 2294096 h 6762750"/>
              <a:gd name="connsiteX131" fmla="*/ 3241834 w 6762750"/>
              <a:gd name="connsiteY131" fmla="*/ 2418874 h 6762750"/>
              <a:gd name="connsiteX132" fmla="*/ 3220879 w 6762750"/>
              <a:gd name="connsiteY132" fmla="*/ 2442686 h 6762750"/>
              <a:gd name="connsiteX133" fmla="*/ 3193256 w 6762750"/>
              <a:gd name="connsiteY133" fmla="*/ 2423636 h 6762750"/>
              <a:gd name="connsiteX134" fmla="*/ 3160871 w 6762750"/>
              <a:gd name="connsiteY134" fmla="*/ 2353151 h 6762750"/>
              <a:gd name="connsiteX135" fmla="*/ 2926556 w 6762750"/>
              <a:gd name="connsiteY135" fmla="*/ 1601629 h 6762750"/>
              <a:gd name="connsiteX136" fmla="*/ 2767489 w 6762750"/>
              <a:gd name="connsiteY136" fmla="*/ 1095851 h 6762750"/>
              <a:gd name="connsiteX137" fmla="*/ 2749391 w 6762750"/>
              <a:gd name="connsiteY137" fmla="*/ 1066324 h 6762750"/>
              <a:gd name="connsiteX138" fmla="*/ 2760821 w 6762750"/>
              <a:gd name="connsiteY138" fmla="*/ 1146334 h 6762750"/>
              <a:gd name="connsiteX139" fmla="*/ 3012281 w 6762750"/>
              <a:gd name="connsiteY139" fmla="*/ 2358866 h 6762750"/>
              <a:gd name="connsiteX140" fmla="*/ 3025616 w 6762750"/>
              <a:gd name="connsiteY140" fmla="*/ 2474119 h 6762750"/>
              <a:gd name="connsiteX141" fmla="*/ 2973229 w 6762750"/>
              <a:gd name="connsiteY141" fmla="*/ 2498884 h 6762750"/>
              <a:gd name="connsiteX142" fmla="*/ 2913221 w 6762750"/>
              <a:gd name="connsiteY142" fmla="*/ 2437924 h 6762750"/>
              <a:gd name="connsiteX143" fmla="*/ 2677954 w 6762750"/>
              <a:gd name="connsiteY143" fmla="*/ 2131219 h 6762750"/>
              <a:gd name="connsiteX144" fmla="*/ 2486501 w 6762750"/>
              <a:gd name="connsiteY144" fmla="*/ 1883569 h 6762750"/>
              <a:gd name="connsiteX145" fmla="*/ 2445544 w 6762750"/>
              <a:gd name="connsiteY145" fmla="*/ 1850231 h 6762750"/>
              <a:gd name="connsiteX146" fmla="*/ 2447449 w 6762750"/>
              <a:gd name="connsiteY146" fmla="*/ 1874996 h 6762750"/>
              <a:gd name="connsiteX147" fmla="*/ 2494121 w 6762750"/>
              <a:gd name="connsiteY147" fmla="*/ 1976914 h 6762750"/>
              <a:gd name="connsiteX148" fmla="*/ 2775109 w 6762750"/>
              <a:gd name="connsiteY148" fmla="*/ 2529364 h 6762750"/>
              <a:gd name="connsiteX149" fmla="*/ 2807494 w 6762750"/>
              <a:gd name="connsiteY149" fmla="*/ 2613184 h 6762750"/>
              <a:gd name="connsiteX150" fmla="*/ 2799874 w 6762750"/>
              <a:gd name="connsiteY150" fmla="*/ 2656046 h 6762750"/>
              <a:gd name="connsiteX151" fmla="*/ 2757964 w 6762750"/>
              <a:gd name="connsiteY151" fmla="*/ 2656046 h 6762750"/>
              <a:gd name="connsiteX152" fmla="*/ 2690336 w 6762750"/>
              <a:gd name="connsiteY152" fmla="*/ 2617946 h 6762750"/>
              <a:gd name="connsiteX153" fmla="*/ 1779746 w 6762750"/>
              <a:gd name="connsiteY153" fmla="*/ 1942624 h 6762750"/>
              <a:gd name="connsiteX154" fmla="*/ 1583531 w 6762750"/>
              <a:gd name="connsiteY154" fmla="*/ 1798796 h 6762750"/>
              <a:gd name="connsiteX155" fmla="*/ 1539716 w 6762750"/>
              <a:gd name="connsiteY155" fmla="*/ 1775936 h 6762750"/>
              <a:gd name="connsiteX156" fmla="*/ 1555909 w 6762750"/>
              <a:gd name="connsiteY156" fmla="*/ 1799749 h 6762750"/>
              <a:gd name="connsiteX157" fmla="*/ 1697831 w 6762750"/>
              <a:gd name="connsiteY157" fmla="*/ 1935004 h 6762750"/>
              <a:gd name="connsiteX158" fmla="*/ 2574131 w 6762750"/>
              <a:gd name="connsiteY158" fmla="*/ 2753201 h 6762750"/>
              <a:gd name="connsiteX159" fmla="*/ 2629376 w 6762750"/>
              <a:gd name="connsiteY159" fmla="*/ 2824639 h 6762750"/>
              <a:gd name="connsiteX160" fmla="*/ 2604611 w 6762750"/>
              <a:gd name="connsiteY160" fmla="*/ 2870359 h 6762750"/>
              <a:gd name="connsiteX161" fmla="*/ 2515076 w 6762750"/>
              <a:gd name="connsiteY161" fmla="*/ 2861786 h 6762750"/>
              <a:gd name="connsiteX162" fmla="*/ 1927384 w 6762750"/>
              <a:gd name="connsiteY162" fmla="*/ 2704624 h 6762750"/>
              <a:gd name="connsiteX163" fmla="*/ 1670209 w 6762750"/>
              <a:gd name="connsiteY163" fmla="*/ 2639854 h 6762750"/>
              <a:gd name="connsiteX164" fmla="*/ 1638776 w 6762750"/>
              <a:gd name="connsiteY164" fmla="*/ 2642711 h 6762750"/>
              <a:gd name="connsiteX165" fmla="*/ 1655921 w 6762750"/>
              <a:gd name="connsiteY165" fmla="*/ 2664619 h 6762750"/>
              <a:gd name="connsiteX166" fmla="*/ 1711166 w 6762750"/>
              <a:gd name="connsiteY166" fmla="*/ 2697956 h 6762750"/>
              <a:gd name="connsiteX167" fmla="*/ 2214086 w 6762750"/>
              <a:gd name="connsiteY167" fmla="*/ 2952274 h 6762750"/>
              <a:gd name="connsiteX168" fmla="*/ 2427446 w 6762750"/>
              <a:gd name="connsiteY168" fmla="*/ 3060859 h 6762750"/>
              <a:gd name="connsiteX169" fmla="*/ 2488406 w 6762750"/>
              <a:gd name="connsiteY169" fmla="*/ 3104674 h 6762750"/>
              <a:gd name="connsiteX170" fmla="*/ 2476024 w 6762750"/>
              <a:gd name="connsiteY170" fmla="*/ 3161824 h 6762750"/>
              <a:gd name="connsiteX171" fmla="*/ 2449354 w 6762750"/>
              <a:gd name="connsiteY171" fmla="*/ 3169444 h 6762750"/>
              <a:gd name="connsiteX172" fmla="*/ 2358866 w 6762750"/>
              <a:gd name="connsiteY172" fmla="*/ 3176111 h 6762750"/>
              <a:gd name="connsiteX173" fmla="*/ 1600676 w 6762750"/>
              <a:gd name="connsiteY173" fmla="*/ 3185636 h 6762750"/>
              <a:gd name="connsiteX174" fmla="*/ 1173004 w 6762750"/>
              <a:gd name="connsiteY174" fmla="*/ 3191351 h 6762750"/>
              <a:gd name="connsiteX175" fmla="*/ 1113949 w 6762750"/>
              <a:gd name="connsiteY175" fmla="*/ 3197066 h 6762750"/>
              <a:gd name="connsiteX176" fmla="*/ 2608421 w 6762750"/>
              <a:gd name="connsiteY176" fmla="*/ 4264819 h 6762750"/>
              <a:gd name="connsiteX177" fmla="*/ 2495074 w 6762750"/>
              <a:gd name="connsiteY177" fmla="*/ 4029551 h 6762750"/>
              <a:gd name="connsiteX178" fmla="*/ 2348389 w 6762750"/>
              <a:gd name="connsiteY178" fmla="*/ 3981926 h 6762750"/>
              <a:gd name="connsiteX179" fmla="*/ 1842611 w 6762750"/>
              <a:gd name="connsiteY179" fmla="*/ 3958114 h 6762750"/>
              <a:gd name="connsiteX180" fmla="*/ 1454944 w 6762750"/>
              <a:gd name="connsiteY180" fmla="*/ 4023836 h 6762750"/>
              <a:gd name="connsiteX181" fmla="*/ 1095851 w 6762750"/>
              <a:gd name="connsiteY181" fmla="*/ 4378166 h 6762750"/>
              <a:gd name="connsiteX182" fmla="*/ 1243489 w 6762750"/>
              <a:gd name="connsiteY182" fmla="*/ 4650581 h 6762750"/>
              <a:gd name="connsiteX183" fmla="*/ 1475899 w 6762750"/>
              <a:gd name="connsiteY183" fmla="*/ 4684872 h 6762750"/>
              <a:gd name="connsiteX184" fmla="*/ 1941671 w 6762750"/>
              <a:gd name="connsiteY184" fmla="*/ 4708684 h 6762750"/>
              <a:gd name="connsiteX185" fmla="*/ 2081689 w 6762750"/>
              <a:gd name="connsiteY185" fmla="*/ 4730591 h 6762750"/>
              <a:gd name="connsiteX186" fmla="*/ 2123599 w 6762750"/>
              <a:gd name="connsiteY186" fmla="*/ 4815364 h 6762750"/>
              <a:gd name="connsiteX187" fmla="*/ 2009299 w 6762750"/>
              <a:gd name="connsiteY187" fmla="*/ 4917281 h 6762750"/>
              <a:gd name="connsiteX188" fmla="*/ 1826419 w 6762750"/>
              <a:gd name="connsiteY188" fmla="*/ 4947762 h 6762750"/>
              <a:gd name="connsiteX189" fmla="*/ 1357789 w 6762750"/>
              <a:gd name="connsiteY189" fmla="*/ 4947762 h 6762750"/>
              <a:gd name="connsiteX190" fmla="*/ 1185386 w 6762750"/>
              <a:gd name="connsiteY190" fmla="*/ 4885849 h 6762750"/>
              <a:gd name="connsiteX191" fmla="*/ 1165384 w 6762750"/>
              <a:gd name="connsiteY191" fmla="*/ 4873466 h 6762750"/>
              <a:gd name="connsiteX192" fmla="*/ 908209 w 6762750"/>
              <a:gd name="connsiteY192" fmla="*/ 4827747 h 6762750"/>
              <a:gd name="connsiteX193" fmla="*/ 894874 w 6762750"/>
              <a:gd name="connsiteY193" fmla="*/ 4840129 h 6762750"/>
              <a:gd name="connsiteX194" fmla="*/ 877729 w 6762750"/>
              <a:gd name="connsiteY194" fmla="*/ 4911567 h 6762750"/>
              <a:gd name="connsiteX195" fmla="*/ 1000601 w 6762750"/>
              <a:gd name="connsiteY195" fmla="*/ 5144929 h 6762750"/>
              <a:gd name="connsiteX196" fmla="*/ 1132046 w 6762750"/>
              <a:gd name="connsiteY196" fmla="*/ 5184934 h 6762750"/>
              <a:gd name="connsiteX197" fmla="*/ 1523524 w 6762750"/>
              <a:gd name="connsiteY197" fmla="*/ 5211604 h 6762750"/>
              <a:gd name="connsiteX198" fmla="*/ 1620679 w 6762750"/>
              <a:gd name="connsiteY198" fmla="*/ 5211604 h 6762750"/>
              <a:gd name="connsiteX199" fmla="*/ 2046446 w 6762750"/>
              <a:gd name="connsiteY199" fmla="*/ 5151596 h 6762750"/>
              <a:gd name="connsiteX200" fmla="*/ 2436971 w 6762750"/>
              <a:gd name="connsiteY200" fmla="*/ 4740116 h 6762750"/>
              <a:gd name="connsiteX201" fmla="*/ 2331244 w 6762750"/>
              <a:gd name="connsiteY201" fmla="*/ 4514374 h 6762750"/>
              <a:gd name="connsiteX202" fmla="*/ 2283619 w 6762750"/>
              <a:gd name="connsiteY202" fmla="*/ 4495324 h 6762750"/>
              <a:gd name="connsiteX203" fmla="*/ 2062639 w 6762750"/>
              <a:gd name="connsiteY203" fmla="*/ 4458176 h 6762750"/>
              <a:gd name="connsiteX204" fmla="*/ 1586389 w 6762750"/>
              <a:gd name="connsiteY204" fmla="*/ 4429601 h 6762750"/>
              <a:gd name="connsiteX205" fmla="*/ 1445419 w 6762750"/>
              <a:gd name="connsiteY205" fmla="*/ 4408647 h 6762750"/>
              <a:gd name="connsiteX206" fmla="*/ 1407319 w 6762750"/>
              <a:gd name="connsiteY206" fmla="*/ 4324826 h 6762750"/>
              <a:gd name="connsiteX207" fmla="*/ 1508284 w 6762750"/>
              <a:gd name="connsiteY207" fmla="*/ 4241006 h 6762750"/>
              <a:gd name="connsiteX208" fmla="*/ 1648301 w 6762750"/>
              <a:gd name="connsiteY208" fmla="*/ 4215289 h 6762750"/>
              <a:gd name="connsiteX209" fmla="*/ 2095024 w 6762750"/>
              <a:gd name="connsiteY209" fmla="*/ 4215289 h 6762750"/>
              <a:gd name="connsiteX210" fmla="*/ 2288381 w 6762750"/>
              <a:gd name="connsiteY210" fmla="*/ 4274344 h 6762750"/>
              <a:gd name="connsiteX211" fmla="*/ 2343626 w 6762750"/>
              <a:gd name="connsiteY211" fmla="*/ 4296251 h 6762750"/>
              <a:gd name="connsiteX212" fmla="*/ 2533174 w 6762750"/>
              <a:gd name="connsiteY212" fmla="*/ 4321969 h 6762750"/>
              <a:gd name="connsiteX213" fmla="*/ 2608421 w 6762750"/>
              <a:gd name="connsiteY213" fmla="*/ 4264819 h 6762750"/>
              <a:gd name="connsiteX214" fmla="*/ 4226719 w 6762750"/>
              <a:gd name="connsiteY214" fmla="*/ 4018121 h 6762750"/>
              <a:gd name="connsiteX215" fmla="*/ 3999071 w 6762750"/>
              <a:gd name="connsiteY215" fmla="*/ 3963829 h 6762750"/>
              <a:gd name="connsiteX216" fmla="*/ 3604736 w 6762750"/>
              <a:gd name="connsiteY216" fmla="*/ 3959066 h 6762750"/>
              <a:gd name="connsiteX217" fmla="*/ 3285649 w 6762750"/>
              <a:gd name="connsiteY217" fmla="*/ 4036219 h 6762750"/>
              <a:gd name="connsiteX218" fmla="*/ 3197066 w 6762750"/>
              <a:gd name="connsiteY218" fmla="*/ 4080986 h 6762750"/>
              <a:gd name="connsiteX219" fmla="*/ 3235166 w 6762750"/>
              <a:gd name="connsiteY219" fmla="*/ 3999071 h 6762750"/>
              <a:gd name="connsiteX220" fmla="*/ 3491389 w 6762750"/>
              <a:gd name="connsiteY220" fmla="*/ 3442811 h 6762750"/>
              <a:gd name="connsiteX221" fmla="*/ 3399949 w 6762750"/>
              <a:gd name="connsiteY221" fmla="*/ 3260884 h 6762750"/>
              <a:gd name="connsiteX222" fmla="*/ 3251359 w 6762750"/>
              <a:gd name="connsiteY222" fmla="*/ 3346609 h 6762750"/>
              <a:gd name="connsiteX223" fmla="*/ 2739866 w 6762750"/>
              <a:gd name="connsiteY223" fmla="*/ 4434364 h 6762750"/>
              <a:gd name="connsiteX224" fmla="*/ 2603659 w 6762750"/>
              <a:gd name="connsiteY224" fmla="*/ 4799172 h 6762750"/>
              <a:gd name="connsiteX225" fmla="*/ 2760821 w 6762750"/>
              <a:gd name="connsiteY225" fmla="*/ 5129689 h 6762750"/>
              <a:gd name="connsiteX226" fmla="*/ 2990374 w 6762750"/>
              <a:gd name="connsiteY226" fmla="*/ 5194459 h 6762750"/>
              <a:gd name="connsiteX227" fmla="*/ 3399949 w 6762750"/>
              <a:gd name="connsiteY227" fmla="*/ 5205889 h 6762750"/>
              <a:gd name="connsiteX228" fmla="*/ 3804761 w 6762750"/>
              <a:gd name="connsiteY228" fmla="*/ 5139214 h 6762750"/>
              <a:gd name="connsiteX229" fmla="*/ 4214337 w 6762750"/>
              <a:gd name="connsiteY229" fmla="*/ 4830604 h 6762750"/>
              <a:gd name="connsiteX230" fmla="*/ 4404837 w 6762750"/>
              <a:gd name="connsiteY230" fmla="*/ 4359116 h 6762750"/>
              <a:gd name="connsiteX231" fmla="*/ 4226719 w 6762750"/>
              <a:gd name="connsiteY231" fmla="*/ 4018121 h 6762750"/>
              <a:gd name="connsiteX232" fmla="*/ 6167914 w 6762750"/>
              <a:gd name="connsiteY232" fmla="*/ 4305776 h 6762750"/>
              <a:gd name="connsiteX233" fmla="*/ 6081237 w 6762750"/>
              <a:gd name="connsiteY233" fmla="*/ 4051459 h 6762750"/>
              <a:gd name="connsiteX234" fmla="*/ 5894546 w 6762750"/>
              <a:gd name="connsiteY234" fmla="*/ 3977164 h 6762750"/>
              <a:gd name="connsiteX235" fmla="*/ 5619274 w 6762750"/>
              <a:gd name="connsiteY235" fmla="*/ 3955256 h 6762750"/>
              <a:gd name="connsiteX236" fmla="*/ 5143024 w 6762750"/>
              <a:gd name="connsiteY236" fmla="*/ 3998119 h 6762750"/>
              <a:gd name="connsiteX237" fmla="*/ 4701064 w 6762750"/>
              <a:gd name="connsiteY237" fmla="*/ 4259104 h 6762750"/>
              <a:gd name="connsiteX238" fmla="*/ 4450556 w 6762750"/>
              <a:gd name="connsiteY238" fmla="*/ 4866799 h 6762750"/>
              <a:gd name="connsiteX239" fmla="*/ 4602956 w 6762750"/>
              <a:gd name="connsiteY239" fmla="*/ 5136356 h 6762750"/>
              <a:gd name="connsiteX240" fmla="*/ 4779169 w 6762750"/>
              <a:gd name="connsiteY240" fmla="*/ 5185887 h 6762750"/>
              <a:gd name="connsiteX241" fmla="*/ 5411629 w 6762750"/>
              <a:gd name="connsiteY241" fmla="*/ 5189696 h 6762750"/>
              <a:gd name="connsiteX242" fmla="*/ 5791676 w 6762750"/>
              <a:gd name="connsiteY242" fmla="*/ 5043012 h 6762750"/>
              <a:gd name="connsiteX243" fmla="*/ 5969794 w 6762750"/>
              <a:gd name="connsiteY243" fmla="*/ 4838224 h 6762750"/>
              <a:gd name="connsiteX244" fmla="*/ 5742146 w 6762750"/>
              <a:gd name="connsiteY244" fmla="*/ 4838224 h 6762750"/>
              <a:gd name="connsiteX245" fmla="*/ 5579269 w 6762750"/>
              <a:gd name="connsiteY245" fmla="*/ 4886801 h 6762750"/>
              <a:gd name="connsiteX246" fmla="*/ 5437346 w 6762750"/>
              <a:gd name="connsiteY246" fmla="*/ 4934426 h 6762750"/>
              <a:gd name="connsiteX247" fmla="*/ 5045869 w 6762750"/>
              <a:gd name="connsiteY247" fmla="*/ 4946809 h 6762750"/>
              <a:gd name="connsiteX248" fmla="*/ 4883944 w 6762750"/>
              <a:gd name="connsiteY248" fmla="*/ 4914424 h 6762750"/>
              <a:gd name="connsiteX249" fmla="*/ 4782979 w 6762750"/>
              <a:gd name="connsiteY249" fmla="*/ 4737259 h 6762750"/>
              <a:gd name="connsiteX250" fmla="*/ 4842034 w 6762750"/>
              <a:gd name="connsiteY250" fmla="*/ 4539139 h 6762750"/>
              <a:gd name="connsiteX251" fmla="*/ 5220176 w 6762750"/>
              <a:gd name="connsiteY251" fmla="*/ 4228624 h 6762750"/>
              <a:gd name="connsiteX252" fmla="*/ 5712619 w 6762750"/>
              <a:gd name="connsiteY252" fmla="*/ 4223862 h 6762750"/>
              <a:gd name="connsiteX253" fmla="*/ 5843112 w 6762750"/>
              <a:gd name="connsiteY253" fmla="*/ 4285774 h 6762750"/>
              <a:gd name="connsiteX254" fmla="*/ 5881212 w 6762750"/>
              <a:gd name="connsiteY254" fmla="*/ 4303872 h 6762750"/>
              <a:gd name="connsiteX255" fmla="*/ 6156484 w 6762750"/>
              <a:gd name="connsiteY255" fmla="*/ 4318159 h 6762750"/>
              <a:gd name="connsiteX256" fmla="*/ 6167914 w 6762750"/>
              <a:gd name="connsiteY256" fmla="*/ 4305776 h 676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6762750" h="6762750">
                <a:moveTo>
                  <a:pt x="4032409" y="4286726"/>
                </a:moveTo>
                <a:cubicBezTo>
                  <a:pt x="4078129" y="4333399"/>
                  <a:pt x="4082891" y="4389597"/>
                  <a:pt x="4070509" y="4449604"/>
                </a:cubicBezTo>
                <a:cubicBezTo>
                  <a:pt x="4049554" y="4550569"/>
                  <a:pt x="4010501" y="4644866"/>
                  <a:pt x="3960019" y="4734401"/>
                </a:cubicBezTo>
                <a:cubicBezTo>
                  <a:pt x="3907631" y="4826794"/>
                  <a:pt x="3822859" y="4877276"/>
                  <a:pt x="3725704" y="4910614"/>
                </a:cubicBezTo>
                <a:cubicBezTo>
                  <a:pt x="3633311" y="4942046"/>
                  <a:pt x="3537109" y="4949667"/>
                  <a:pt x="3440906" y="4952524"/>
                </a:cubicBezTo>
                <a:cubicBezTo>
                  <a:pt x="3421856" y="4953476"/>
                  <a:pt x="3403759" y="4952524"/>
                  <a:pt x="3384709" y="4952524"/>
                </a:cubicBezTo>
                <a:cubicBezTo>
                  <a:pt x="3287554" y="4952524"/>
                  <a:pt x="3190399" y="4953476"/>
                  <a:pt x="3095149" y="4931569"/>
                </a:cubicBezTo>
                <a:cubicBezTo>
                  <a:pt x="3049429" y="4921092"/>
                  <a:pt x="3007519" y="4903946"/>
                  <a:pt x="2972276" y="4872514"/>
                </a:cubicBezTo>
                <a:cubicBezTo>
                  <a:pt x="2930366" y="4835366"/>
                  <a:pt x="2920841" y="4788694"/>
                  <a:pt x="2931319" y="4737259"/>
                </a:cubicBezTo>
                <a:cubicBezTo>
                  <a:pt x="2956084" y="4615339"/>
                  <a:pt x="3000851" y="4500087"/>
                  <a:pt x="3073241" y="4397216"/>
                </a:cubicBezTo>
                <a:cubicBezTo>
                  <a:pt x="3128486" y="4319112"/>
                  <a:pt x="3208496" y="4279106"/>
                  <a:pt x="3297079" y="4252437"/>
                </a:cubicBezTo>
                <a:cubicBezTo>
                  <a:pt x="3398996" y="4221004"/>
                  <a:pt x="3503771" y="4207669"/>
                  <a:pt x="3609499" y="4205764"/>
                </a:cubicBezTo>
                <a:cubicBezTo>
                  <a:pt x="3703796" y="4203859"/>
                  <a:pt x="3798094" y="4203859"/>
                  <a:pt x="3891439" y="4222909"/>
                </a:cubicBezTo>
                <a:cubicBezTo>
                  <a:pt x="3942874" y="4233387"/>
                  <a:pt x="3993356" y="4247674"/>
                  <a:pt x="4032409" y="4286726"/>
                </a:cubicBezTo>
                <a:close/>
                <a:moveTo>
                  <a:pt x="6757512" y="3381851"/>
                </a:moveTo>
                <a:cubicBezTo>
                  <a:pt x="6757512" y="5245894"/>
                  <a:pt x="5246846" y="6756559"/>
                  <a:pt x="3382804" y="6756559"/>
                </a:cubicBezTo>
                <a:cubicBezTo>
                  <a:pt x="1517809" y="6757512"/>
                  <a:pt x="7144" y="5245894"/>
                  <a:pt x="7144" y="3381851"/>
                </a:cubicBezTo>
                <a:cubicBezTo>
                  <a:pt x="7144" y="1517809"/>
                  <a:pt x="1517809" y="7144"/>
                  <a:pt x="3381851" y="7144"/>
                </a:cubicBezTo>
                <a:cubicBezTo>
                  <a:pt x="5245894" y="7144"/>
                  <a:pt x="6757512" y="1517809"/>
                  <a:pt x="6757512" y="3381851"/>
                </a:cubicBezTo>
                <a:close/>
                <a:moveTo>
                  <a:pt x="4257199" y="993934"/>
                </a:moveTo>
                <a:cubicBezTo>
                  <a:pt x="4288631" y="998696"/>
                  <a:pt x="4321016" y="1004411"/>
                  <a:pt x="4352449" y="1009174"/>
                </a:cubicBezTo>
                <a:cubicBezTo>
                  <a:pt x="4365784" y="1011079"/>
                  <a:pt x="4373404" y="1015841"/>
                  <a:pt x="4381024" y="1029176"/>
                </a:cubicBezTo>
                <a:cubicBezTo>
                  <a:pt x="4390549" y="1045369"/>
                  <a:pt x="4405789" y="1060609"/>
                  <a:pt x="4421981" y="1071086"/>
                </a:cubicBezTo>
                <a:cubicBezTo>
                  <a:pt x="4433412" y="1078706"/>
                  <a:pt x="4438174" y="1086326"/>
                  <a:pt x="4440079" y="1098709"/>
                </a:cubicBezTo>
                <a:cubicBezTo>
                  <a:pt x="4445794" y="1134904"/>
                  <a:pt x="4452462" y="1172051"/>
                  <a:pt x="4458176" y="1208246"/>
                </a:cubicBezTo>
                <a:cubicBezTo>
                  <a:pt x="4463891" y="1172051"/>
                  <a:pt x="4470559" y="1135856"/>
                  <a:pt x="4476274" y="1098709"/>
                </a:cubicBezTo>
                <a:cubicBezTo>
                  <a:pt x="4478179" y="1086326"/>
                  <a:pt x="4482941" y="1078706"/>
                  <a:pt x="4494372" y="1071086"/>
                </a:cubicBezTo>
                <a:cubicBezTo>
                  <a:pt x="4510564" y="1060609"/>
                  <a:pt x="4525804" y="1045369"/>
                  <a:pt x="4535329" y="1029176"/>
                </a:cubicBezTo>
                <a:cubicBezTo>
                  <a:pt x="4542949" y="1016794"/>
                  <a:pt x="4551522" y="1012031"/>
                  <a:pt x="4563904" y="1009174"/>
                </a:cubicBezTo>
                <a:cubicBezTo>
                  <a:pt x="4595337" y="1004411"/>
                  <a:pt x="4627722" y="999649"/>
                  <a:pt x="4659154" y="993934"/>
                </a:cubicBezTo>
                <a:cubicBezTo>
                  <a:pt x="4627722" y="989171"/>
                  <a:pt x="4595337" y="983456"/>
                  <a:pt x="4563904" y="978694"/>
                </a:cubicBezTo>
                <a:cubicBezTo>
                  <a:pt x="4550569" y="976789"/>
                  <a:pt x="4542949" y="972026"/>
                  <a:pt x="4535329" y="958691"/>
                </a:cubicBezTo>
                <a:cubicBezTo>
                  <a:pt x="4525804" y="942499"/>
                  <a:pt x="4510564" y="927259"/>
                  <a:pt x="4494372" y="916781"/>
                </a:cubicBezTo>
                <a:cubicBezTo>
                  <a:pt x="4482941" y="909161"/>
                  <a:pt x="4478179" y="901541"/>
                  <a:pt x="4476274" y="889159"/>
                </a:cubicBezTo>
                <a:cubicBezTo>
                  <a:pt x="4470559" y="852964"/>
                  <a:pt x="4463891" y="815816"/>
                  <a:pt x="4458176" y="779621"/>
                </a:cubicBezTo>
                <a:cubicBezTo>
                  <a:pt x="4452462" y="815816"/>
                  <a:pt x="4445794" y="852011"/>
                  <a:pt x="4440079" y="889159"/>
                </a:cubicBezTo>
                <a:cubicBezTo>
                  <a:pt x="4438174" y="901541"/>
                  <a:pt x="4433412" y="909161"/>
                  <a:pt x="4421981" y="916781"/>
                </a:cubicBezTo>
                <a:cubicBezTo>
                  <a:pt x="4405789" y="927259"/>
                  <a:pt x="4390549" y="942499"/>
                  <a:pt x="4381024" y="958691"/>
                </a:cubicBezTo>
                <a:cubicBezTo>
                  <a:pt x="4373404" y="971074"/>
                  <a:pt x="4364831" y="976789"/>
                  <a:pt x="4352449" y="978694"/>
                </a:cubicBezTo>
                <a:cubicBezTo>
                  <a:pt x="4320064" y="983456"/>
                  <a:pt x="4257199" y="993934"/>
                  <a:pt x="4257199" y="993934"/>
                </a:cubicBezTo>
                <a:close/>
                <a:moveTo>
                  <a:pt x="1113949" y="3197066"/>
                </a:moveTo>
                <a:cubicBezTo>
                  <a:pt x="1113949" y="3204686"/>
                  <a:pt x="1129189" y="3206591"/>
                  <a:pt x="1136809" y="3207544"/>
                </a:cubicBezTo>
                <a:cubicBezTo>
                  <a:pt x="1246346" y="3218021"/>
                  <a:pt x="1355884" y="3227546"/>
                  <a:pt x="1465421" y="3238024"/>
                </a:cubicBezTo>
                <a:cubicBezTo>
                  <a:pt x="1593056" y="3249454"/>
                  <a:pt x="1720691" y="3258979"/>
                  <a:pt x="1848326" y="3270409"/>
                </a:cubicBezTo>
                <a:cubicBezTo>
                  <a:pt x="1996916" y="3282791"/>
                  <a:pt x="2145506" y="3294221"/>
                  <a:pt x="2293144" y="3308509"/>
                </a:cubicBezTo>
                <a:cubicBezTo>
                  <a:pt x="2339816" y="3312319"/>
                  <a:pt x="2387441" y="3318986"/>
                  <a:pt x="2433161" y="3331369"/>
                </a:cubicBezTo>
                <a:cubicBezTo>
                  <a:pt x="2467451" y="3340894"/>
                  <a:pt x="2470309" y="3367564"/>
                  <a:pt x="2440781" y="3387566"/>
                </a:cubicBezTo>
                <a:cubicBezTo>
                  <a:pt x="2413159" y="3405664"/>
                  <a:pt x="2382679" y="3421856"/>
                  <a:pt x="2350294" y="3433286"/>
                </a:cubicBezTo>
                <a:cubicBezTo>
                  <a:pt x="2158841" y="3499009"/>
                  <a:pt x="1965484" y="3561874"/>
                  <a:pt x="1774031" y="3628549"/>
                </a:cubicBezTo>
                <a:cubicBezTo>
                  <a:pt x="1680686" y="3661886"/>
                  <a:pt x="1589246" y="3699986"/>
                  <a:pt x="1496854" y="3737134"/>
                </a:cubicBezTo>
                <a:cubicBezTo>
                  <a:pt x="1485424" y="3740944"/>
                  <a:pt x="1452086" y="3756184"/>
                  <a:pt x="1461611" y="3763804"/>
                </a:cubicBezTo>
                <a:cubicBezTo>
                  <a:pt x="1463516" y="3764756"/>
                  <a:pt x="1466374" y="3766661"/>
                  <a:pt x="1470184" y="3766661"/>
                </a:cubicBezTo>
                <a:cubicBezTo>
                  <a:pt x="1480661" y="3767614"/>
                  <a:pt x="1681639" y="3726656"/>
                  <a:pt x="1788319" y="3708559"/>
                </a:cubicBezTo>
                <a:cubicBezTo>
                  <a:pt x="1894999" y="3690461"/>
                  <a:pt x="2002631" y="3670459"/>
                  <a:pt x="2109311" y="3652361"/>
                </a:cubicBezTo>
                <a:cubicBezTo>
                  <a:pt x="2216944" y="3634264"/>
                  <a:pt x="2325529" y="3618071"/>
                  <a:pt x="2433161" y="3602831"/>
                </a:cubicBezTo>
                <a:cubicBezTo>
                  <a:pt x="2540794" y="3587591"/>
                  <a:pt x="2647474" y="3574256"/>
                  <a:pt x="2757011" y="3559969"/>
                </a:cubicBezTo>
                <a:cubicBezTo>
                  <a:pt x="2757011" y="3559016"/>
                  <a:pt x="2757011" y="3558064"/>
                  <a:pt x="2757011" y="3557111"/>
                </a:cubicBezTo>
                <a:cubicBezTo>
                  <a:pt x="2741771" y="3501866"/>
                  <a:pt x="2733199" y="3442811"/>
                  <a:pt x="2733199" y="3382804"/>
                </a:cubicBezTo>
                <a:cubicBezTo>
                  <a:pt x="2733199" y="3024664"/>
                  <a:pt x="3023711" y="2735104"/>
                  <a:pt x="3380899" y="2735104"/>
                </a:cubicBezTo>
                <a:cubicBezTo>
                  <a:pt x="3680936" y="2735104"/>
                  <a:pt x="3932396" y="2938939"/>
                  <a:pt x="4006691" y="3215164"/>
                </a:cubicBezTo>
                <a:lnTo>
                  <a:pt x="4017169" y="3262789"/>
                </a:lnTo>
                <a:cubicBezTo>
                  <a:pt x="4024789" y="3301841"/>
                  <a:pt x="4028599" y="3341846"/>
                  <a:pt x="4028599" y="3382804"/>
                </a:cubicBezTo>
                <a:cubicBezTo>
                  <a:pt x="4028599" y="3443764"/>
                  <a:pt x="4020026" y="3503771"/>
                  <a:pt x="4003834" y="3559969"/>
                </a:cubicBezTo>
                <a:cubicBezTo>
                  <a:pt x="4112419" y="3574256"/>
                  <a:pt x="4220051" y="3587591"/>
                  <a:pt x="4326731" y="3602831"/>
                </a:cubicBezTo>
                <a:cubicBezTo>
                  <a:pt x="4435316" y="3618071"/>
                  <a:pt x="4542949" y="3635216"/>
                  <a:pt x="4650581" y="3652361"/>
                </a:cubicBezTo>
                <a:cubicBezTo>
                  <a:pt x="4757262" y="3669506"/>
                  <a:pt x="4864894" y="3689509"/>
                  <a:pt x="4971574" y="3708559"/>
                </a:cubicBezTo>
                <a:cubicBezTo>
                  <a:pt x="5077301" y="3726656"/>
                  <a:pt x="5278279" y="3767614"/>
                  <a:pt x="5289709" y="3766661"/>
                </a:cubicBezTo>
                <a:cubicBezTo>
                  <a:pt x="5294471" y="3766661"/>
                  <a:pt x="5296376" y="3764756"/>
                  <a:pt x="5298281" y="3763804"/>
                </a:cubicBezTo>
                <a:cubicBezTo>
                  <a:pt x="5307806" y="3756184"/>
                  <a:pt x="5274469" y="3741896"/>
                  <a:pt x="5263039" y="3737134"/>
                </a:cubicBezTo>
                <a:cubicBezTo>
                  <a:pt x="5171599" y="3699986"/>
                  <a:pt x="5080159" y="3660934"/>
                  <a:pt x="4985862" y="3628549"/>
                </a:cubicBezTo>
                <a:cubicBezTo>
                  <a:pt x="4794409" y="3561874"/>
                  <a:pt x="4602004" y="3499009"/>
                  <a:pt x="4409599" y="3433286"/>
                </a:cubicBezTo>
                <a:cubicBezTo>
                  <a:pt x="4378166" y="3421856"/>
                  <a:pt x="4347687" y="3406616"/>
                  <a:pt x="4319112" y="3387566"/>
                </a:cubicBezTo>
                <a:cubicBezTo>
                  <a:pt x="4289584" y="3367564"/>
                  <a:pt x="4292441" y="3339941"/>
                  <a:pt x="4326731" y="3331369"/>
                </a:cubicBezTo>
                <a:cubicBezTo>
                  <a:pt x="4371499" y="3318986"/>
                  <a:pt x="4419124" y="3312319"/>
                  <a:pt x="4466749" y="3308509"/>
                </a:cubicBezTo>
                <a:cubicBezTo>
                  <a:pt x="4615339" y="3295174"/>
                  <a:pt x="4762976" y="3282791"/>
                  <a:pt x="4911567" y="3270409"/>
                </a:cubicBezTo>
                <a:cubicBezTo>
                  <a:pt x="5039201" y="3259931"/>
                  <a:pt x="5166837" y="3249454"/>
                  <a:pt x="5294471" y="3238024"/>
                </a:cubicBezTo>
                <a:cubicBezTo>
                  <a:pt x="5404009" y="3228499"/>
                  <a:pt x="5513546" y="3218021"/>
                  <a:pt x="5623084" y="3207544"/>
                </a:cubicBezTo>
                <a:cubicBezTo>
                  <a:pt x="5630704" y="3206591"/>
                  <a:pt x="5645944" y="3204686"/>
                  <a:pt x="5645944" y="3197066"/>
                </a:cubicBezTo>
                <a:cubicBezTo>
                  <a:pt x="5645944" y="3192304"/>
                  <a:pt x="5623084" y="3192304"/>
                  <a:pt x="5583079" y="3191351"/>
                </a:cubicBezTo>
                <a:cubicBezTo>
                  <a:pt x="5440204" y="3188494"/>
                  <a:pt x="5298281" y="3187541"/>
                  <a:pt x="5155406" y="3185636"/>
                </a:cubicBezTo>
                <a:cubicBezTo>
                  <a:pt x="4902994" y="3182779"/>
                  <a:pt x="4649629" y="3179921"/>
                  <a:pt x="4397216" y="3176111"/>
                </a:cubicBezTo>
                <a:cubicBezTo>
                  <a:pt x="4367689" y="3176111"/>
                  <a:pt x="4337209" y="3172301"/>
                  <a:pt x="4306729" y="3169444"/>
                </a:cubicBezTo>
                <a:cubicBezTo>
                  <a:pt x="4297204" y="3168491"/>
                  <a:pt x="4288631" y="3165634"/>
                  <a:pt x="4280059" y="3161824"/>
                </a:cubicBezTo>
                <a:cubicBezTo>
                  <a:pt x="4248626" y="3149441"/>
                  <a:pt x="4242912" y="3127534"/>
                  <a:pt x="4267676" y="3104674"/>
                </a:cubicBezTo>
                <a:cubicBezTo>
                  <a:pt x="4285774" y="3087529"/>
                  <a:pt x="4306729" y="3072289"/>
                  <a:pt x="4328637" y="3060859"/>
                </a:cubicBezTo>
                <a:cubicBezTo>
                  <a:pt x="4399122" y="3023711"/>
                  <a:pt x="4471512" y="2988469"/>
                  <a:pt x="4541997" y="2952274"/>
                </a:cubicBezTo>
                <a:cubicBezTo>
                  <a:pt x="4709637" y="2867501"/>
                  <a:pt x="4877276" y="2782729"/>
                  <a:pt x="5044917" y="2697956"/>
                </a:cubicBezTo>
                <a:cubicBezTo>
                  <a:pt x="5063967" y="2688431"/>
                  <a:pt x="5082064" y="2676049"/>
                  <a:pt x="5100162" y="2664619"/>
                </a:cubicBezTo>
                <a:cubicBezTo>
                  <a:pt x="5107781" y="2659856"/>
                  <a:pt x="5120164" y="2650331"/>
                  <a:pt x="5117306" y="2642711"/>
                </a:cubicBezTo>
                <a:cubicBezTo>
                  <a:pt x="5115401" y="2636996"/>
                  <a:pt x="5094446" y="2637949"/>
                  <a:pt x="5085874" y="2639854"/>
                </a:cubicBezTo>
                <a:cubicBezTo>
                  <a:pt x="5000149" y="2660809"/>
                  <a:pt x="4914424" y="2681764"/>
                  <a:pt x="4828699" y="2704624"/>
                </a:cubicBezTo>
                <a:cubicBezTo>
                  <a:pt x="4632484" y="2756059"/>
                  <a:pt x="4437222" y="2810351"/>
                  <a:pt x="4241006" y="2861786"/>
                </a:cubicBezTo>
                <a:cubicBezTo>
                  <a:pt x="4212431" y="2869406"/>
                  <a:pt x="4180999" y="2871311"/>
                  <a:pt x="4151471" y="2870359"/>
                </a:cubicBezTo>
                <a:cubicBezTo>
                  <a:pt x="4123849" y="2869406"/>
                  <a:pt x="4112419" y="2848451"/>
                  <a:pt x="4126706" y="2824639"/>
                </a:cubicBezTo>
                <a:cubicBezTo>
                  <a:pt x="4141946" y="2798921"/>
                  <a:pt x="4160044" y="2774156"/>
                  <a:pt x="4181951" y="2753201"/>
                </a:cubicBezTo>
                <a:cubicBezTo>
                  <a:pt x="4473416" y="2479834"/>
                  <a:pt x="4765834" y="2208371"/>
                  <a:pt x="5058251" y="1935004"/>
                </a:cubicBezTo>
                <a:cubicBezTo>
                  <a:pt x="5105876" y="1890236"/>
                  <a:pt x="5153501" y="1844516"/>
                  <a:pt x="5200174" y="1799749"/>
                </a:cubicBezTo>
                <a:cubicBezTo>
                  <a:pt x="5205889" y="1794034"/>
                  <a:pt x="5219224" y="1780699"/>
                  <a:pt x="5216367" y="1775936"/>
                </a:cubicBezTo>
                <a:cubicBezTo>
                  <a:pt x="5211604" y="1766411"/>
                  <a:pt x="5184934" y="1789271"/>
                  <a:pt x="5172551" y="1798796"/>
                </a:cubicBezTo>
                <a:cubicBezTo>
                  <a:pt x="5106829" y="1846421"/>
                  <a:pt x="5041106" y="1894999"/>
                  <a:pt x="4976337" y="1942624"/>
                </a:cubicBezTo>
                <a:cubicBezTo>
                  <a:pt x="4672489" y="2167414"/>
                  <a:pt x="4369594" y="2393156"/>
                  <a:pt x="4065746" y="2617946"/>
                </a:cubicBezTo>
                <a:cubicBezTo>
                  <a:pt x="4044791" y="2633186"/>
                  <a:pt x="4021931" y="2646521"/>
                  <a:pt x="3998119" y="2656046"/>
                </a:cubicBezTo>
                <a:cubicBezTo>
                  <a:pt x="3985736" y="2661761"/>
                  <a:pt x="3966686" y="2662714"/>
                  <a:pt x="3956209" y="2656046"/>
                </a:cubicBezTo>
                <a:cubicBezTo>
                  <a:pt x="3940016" y="2647474"/>
                  <a:pt x="3942874" y="2628424"/>
                  <a:pt x="3948589" y="2613184"/>
                </a:cubicBezTo>
                <a:cubicBezTo>
                  <a:pt x="3958114" y="2584609"/>
                  <a:pt x="3967639" y="2556034"/>
                  <a:pt x="3980974" y="2529364"/>
                </a:cubicBezTo>
                <a:cubicBezTo>
                  <a:pt x="4074319" y="2344579"/>
                  <a:pt x="4168616" y="2161699"/>
                  <a:pt x="4261962" y="1976914"/>
                </a:cubicBezTo>
                <a:cubicBezTo>
                  <a:pt x="4279106" y="1943576"/>
                  <a:pt x="4293394" y="1909286"/>
                  <a:pt x="4308634" y="1874996"/>
                </a:cubicBezTo>
                <a:cubicBezTo>
                  <a:pt x="4311491" y="1867376"/>
                  <a:pt x="4315301" y="1855946"/>
                  <a:pt x="4310539" y="1850231"/>
                </a:cubicBezTo>
                <a:cubicBezTo>
                  <a:pt x="4301014" y="1840706"/>
                  <a:pt x="4280059" y="1869281"/>
                  <a:pt x="4269581" y="1883569"/>
                </a:cubicBezTo>
                <a:cubicBezTo>
                  <a:pt x="4204812" y="1965484"/>
                  <a:pt x="4141946" y="2048351"/>
                  <a:pt x="4078129" y="2131219"/>
                </a:cubicBezTo>
                <a:cubicBezTo>
                  <a:pt x="4000024" y="2233136"/>
                  <a:pt x="3921919" y="2336006"/>
                  <a:pt x="3842861" y="2437924"/>
                </a:cubicBezTo>
                <a:cubicBezTo>
                  <a:pt x="3825716" y="2460784"/>
                  <a:pt x="3804761" y="2481739"/>
                  <a:pt x="3782854" y="2498884"/>
                </a:cubicBezTo>
                <a:cubicBezTo>
                  <a:pt x="3754279" y="2521744"/>
                  <a:pt x="3729514" y="2511266"/>
                  <a:pt x="3730466" y="2474119"/>
                </a:cubicBezTo>
                <a:cubicBezTo>
                  <a:pt x="3731419" y="2436019"/>
                  <a:pt x="3736181" y="2396966"/>
                  <a:pt x="3743801" y="2358866"/>
                </a:cubicBezTo>
                <a:cubicBezTo>
                  <a:pt x="3827621" y="1955006"/>
                  <a:pt x="3911441" y="1550194"/>
                  <a:pt x="3995261" y="1146334"/>
                </a:cubicBezTo>
                <a:cubicBezTo>
                  <a:pt x="4000976" y="1120616"/>
                  <a:pt x="4014311" y="1071086"/>
                  <a:pt x="4006691" y="1066324"/>
                </a:cubicBezTo>
                <a:cubicBezTo>
                  <a:pt x="3999071" y="1062514"/>
                  <a:pt x="3991451" y="1085374"/>
                  <a:pt x="3988594" y="1095851"/>
                </a:cubicBezTo>
                <a:cubicBezTo>
                  <a:pt x="3935254" y="1264444"/>
                  <a:pt x="3881914" y="1433036"/>
                  <a:pt x="3829526" y="1601629"/>
                </a:cubicBezTo>
                <a:cubicBezTo>
                  <a:pt x="3751421" y="1852136"/>
                  <a:pt x="3674269" y="2102644"/>
                  <a:pt x="3595211" y="2353151"/>
                </a:cubicBezTo>
                <a:cubicBezTo>
                  <a:pt x="3587591" y="2377916"/>
                  <a:pt x="3576161" y="2400776"/>
                  <a:pt x="3562826" y="2423636"/>
                </a:cubicBezTo>
                <a:cubicBezTo>
                  <a:pt x="3558064" y="2433161"/>
                  <a:pt x="3544729" y="2442686"/>
                  <a:pt x="3535204" y="2442686"/>
                </a:cubicBezTo>
                <a:cubicBezTo>
                  <a:pt x="3527584" y="2442686"/>
                  <a:pt x="3516154" y="2428399"/>
                  <a:pt x="3514249" y="2418874"/>
                </a:cubicBezTo>
                <a:cubicBezTo>
                  <a:pt x="3505676" y="2376964"/>
                  <a:pt x="3497104" y="2336006"/>
                  <a:pt x="3492341" y="2294096"/>
                </a:cubicBezTo>
                <a:cubicBezTo>
                  <a:pt x="3476149" y="2131219"/>
                  <a:pt x="3460909" y="1968341"/>
                  <a:pt x="3445669" y="1806416"/>
                </a:cubicBezTo>
                <a:cubicBezTo>
                  <a:pt x="3432334" y="1661636"/>
                  <a:pt x="3418999" y="1516856"/>
                  <a:pt x="3404711" y="1372076"/>
                </a:cubicBezTo>
                <a:cubicBezTo>
                  <a:pt x="3400901" y="1333976"/>
                  <a:pt x="3394234" y="1294924"/>
                  <a:pt x="3388519" y="1256824"/>
                </a:cubicBezTo>
                <a:cubicBezTo>
                  <a:pt x="3387566" y="1249204"/>
                  <a:pt x="3381851" y="1236821"/>
                  <a:pt x="3378041" y="1235869"/>
                </a:cubicBezTo>
                <a:cubicBezTo>
                  <a:pt x="3374231" y="1236821"/>
                  <a:pt x="3368516" y="1249204"/>
                  <a:pt x="3367564" y="1256824"/>
                </a:cubicBezTo>
                <a:cubicBezTo>
                  <a:pt x="3361849" y="1294924"/>
                  <a:pt x="3355181" y="1333976"/>
                  <a:pt x="3351371" y="1372076"/>
                </a:cubicBezTo>
                <a:cubicBezTo>
                  <a:pt x="3337084" y="1516856"/>
                  <a:pt x="3323749" y="1661636"/>
                  <a:pt x="3310414" y="1806416"/>
                </a:cubicBezTo>
                <a:cubicBezTo>
                  <a:pt x="3295174" y="1969294"/>
                  <a:pt x="3280886" y="2132171"/>
                  <a:pt x="3263741" y="2294096"/>
                </a:cubicBezTo>
                <a:cubicBezTo>
                  <a:pt x="3259931" y="2336006"/>
                  <a:pt x="3251359" y="2377916"/>
                  <a:pt x="3241834" y="2418874"/>
                </a:cubicBezTo>
                <a:cubicBezTo>
                  <a:pt x="3239929" y="2428399"/>
                  <a:pt x="3228499" y="2442686"/>
                  <a:pt x="3220879" y="2442686"/>
                </a:cubicBezTo>
                <a:cubicBezTo>
                  <a:pt x="3211354" y="2442686"/>
                  <a:pt x="3198019" y="2433161"/>
                  <a:pt x="3193256" y="2423636"/>
                </a:cubicBezTo>
                <a:cubicBezTo>
                  <a:pt x="3180874" y="2401729"/>
                  <a:pt x="3169444" y="2377916"/>
                  <a:pt x="3160871" y="2353151"/>
                </a:cubicBezTo>
                <a:cubicBezTo>
                  <a:pt x="3082766" y="2102644"/>
                  <a:pt x="3004661" y="1852136"/>
                  <a:pt x="2926556" y="1601629"/>
                </a:cubicBezTo>
                <a:cubicBezTo>
                  <a:pt x="2874169" y="1433036"/>
                  <a:pt x="2820829" y="1264444"/>
                  <a:pt x="2767489" y="1095851"/>
                </a:cubicBezTo>
                <a:cubicBezTo>
                  <a:pt x="2764631" y="1085374"/>
                  <a:pt x="2756059" y="1062514"/>
                  <a:pt x="2749391" y="1066324"/>
                </a:cubicBezTo>
                <a:cubicBezTo>
                  <a:pt x="2741771" y="1071086"/>
                  <a:pt x="2755106" y="1119664"/>
                  <a:pt x="2760821" y="1146334"/>
                </a:cubicBezTo>
                <a:cubicBezTo>
                  <a:pt x="2844641" y="1550194"/>
                  <a:pt x="2929414" y="1954054"/>
                  <a:pt x="3012281" y="2358866"/>
                </a:cubicBezTo>
                <a:cubicBezTo>
                  <a:pt x="3019901" y="2396966"/>
                  <a:pt x="3024664" y="2436019"/>
                  <a:pt x="3025616" y="2474119"/>
                </a:cubicBezTo>
                <a:cubicBezTo>
                  <a:pt x="3026569" y="2511266"/>
                  <a:pt x="3001804" y="2521744"/>
                  <a:pt x="2973229" y="2498884"/>
                </a:cubicBezTo>
                <a:cubicBezTo>
                  <a:pt x="2951321" y="2480786"/>
                  <a:pt x="2930366" y="2459831"/>
                  <a:pt x="2913221" y="2437924"/>
                </a:cubicBezTo>
                <a:cubicBezTo>
                  <a:pt x="2834164" y="2336006"/>
                  <a:pt x="2756059" y="2233136"/>
                  <a:pt x="2677954" y="2131219"/>
                </a:cubicBezTo>
                <a:cubicBezTo>
                  <a:pt x="2614136" y="2048351"/>
                  <a:pt x="2550319" y="1965484"/>
                  <a:pt x="2486501" y="1883569"/>
                </a:cubicBezTo>
                <a:cubicBezTo>
                  <a:pt x="2476024" y="1870234"/>
                  <a:pt x="2455069" y="1840706"/>
                  <a:pt x="2445544" y="1850231"/>
                </a:cubicBezTo>
                <a:cubicBezTo>
                  <a:pt x="2439829" y="1855946"/>
                  <a:pt x="2444591" y="1867376"/>
                  <a:pt x="2447449" y="1874996"/>
                </a:cubicBezTo>
                <a:cubicBezTo>
                  <a:pt x="2462689" y="1909286"/>
                  <a:pt x="2476976" y="1943576"/>
                  <a:pt x="2494121" y="1976914"/>
                </a:cubicBezTo>
                <a:cubicBezTo>
                  <a:pt x="2587466" y="2161699"/>
                  <a:pt x="2681764" y="2344579"/>
                  <a:pt x="2775109" y="2529364"/>
                </a:cubicBezTo>
                <a:cubicBezTo>
                  <a:pt x="2788444" y="2556034"/>
                  <a:pt x="2797969" y="2584609"/>
                  <a:pt x="2807494" y="2613184"/>
                </a:cubicBezTo>
                <a:cubicBezTo>
                  <a:pt x="2813209" y="2628424"/>
                  <a:pt x="2815114" y="2648426"/>
                  <a:pt x="2799874" y="2656046"/>
                </a:cubicBezTo>
                <a:cubicBezTo>
                  <a:pt x="2788444" y="2661761"/>
                  <a:pt x="2769394" y="2660809"/>
                  <a:pt x="2757964" y="2656046"/>
                </a:cubicBezTo>
                <a:cubicBezTo>
                  <a:pt x="2734151" y="2645569"/>
                  <a:pt x="2711291" y="2632234"/>
                  <a:pt x="2690336" y="2617946"/>
                </a:cubicBezTo>
                <a:cubicBezTo>
                  <a:pt x="2386489" y="2393156"/>
                  <a:pt x="2082641" y="2167414"/>
                  <a:pt x="1779746" y="1942624"/>
                </a:cubicBezTo>
                <a:cubicBezTo>
                  <a:pt x="1714024" y="1894046"/>
                  <a:pt x="1648301" y="1846421"/>
                  <a:pt x="1583531" y="1798796"/>
                </a:cubicBezTo>
                <a:cubicBezTo>
                  <a:pt x="1571149" y="1790224"/>
                  <a:pt x="1544479" y="1766411"/>
                  <a:pt x="1539716" y="1775936"/>
                </a:cubicBezTo>
                <a:cubicBezTo>
                  <a:pt x="1536859" y="1781651"/>
                  <a:pt x="1550194" y="1794034"/>
                  <a:pt x="1555909" y="1799749"/>
                </a:cubicBezTo>
                <a:cubicBezTo>
                  <a:pt x="1602581" y="1845469"/>
                  <a:pt x="1650206" y="1891189"/>
                  <a:pt x="1697831" y="1935004"/>
                </a:cubicBezTo>
                <a:cubicBezTo>
                  <a:pt x="1990249" y="2207419"/>
                  <a:pt x="2282666" y="2479834"/>
                  <a:pt x="2574131" y="2753201"/>
                </a:cubicBezTo>
                <a:cubicBezTo>
                  <a:pt x="2595086" y="2773204"/>
                  <a:pt x="2614136" y="2798921"/>
                  <a:pt x="2629376" y="2824639"/>
                </a:cubicBezTo>
                <a:cubicBezTo>
                  <a:pt x="2643664" y="2848451"/>
                  <a:pt x="2632234" y="2869406"/>
                  <a:pt x="2604611" y="2870359"/>
                </a:cubicBezTo>
                <a:cubicBezTo>
                  <a:pt x="2575084" y="2871311"/>
                  <a:pt x="2543651" y="2869406"/>
                  <a:pt x="2515076" y="2861786"/>
                </a:cubicBezTo>
                <a:cubicBezTo>
                  <a:pt x="2318861" y="2810351"/>
                  <a:pt x="2123599" y="2757011"/>
                  <a:pt x="1927384" y="2704624"/>
                </a:cubicBezTo>
                <a:cubicBezTo>
                  <a:pt x="1841659" y="2681764"/>
                  <a:pt x="1755934" y="2660809"/>
                  <a:pt x="1670209" y="2639854"/>
                </a:cubicBezTo>
                <a:cubicBezTo>
                  <a:pt x="1661636" y="2637949"/>
                  <a:pt x="1640681" y="2636996"/>
                  <a:pt x="1638776" y="2642711"/>
                </a:cubicBezTo>
                <a:cubicBezTo>
                  <a:pt x="1635919" y="2650331"/>
                  <a:pt x="1648301" y="2659856"/>
                  <a:pt x="1655921" y="2664619"/>
                </a:cubicBezTo>
                <a:cubicBezTo>
                  <a:pt x="1674019" y="2677001"/>
                  <a:pt x="1692116" y="2688431"/>
                  <a:pt x="1711166" y="2697956"/>
                </a:cubicBezTo>
                <a:cubicBezTo>
                  <a:pt x="1878806" y="2782729"/>
                  <a:pt x="2046446" y="2867501"/>
                  <a:pt x="2214086" y="2952274"/>
                </a:cubicBezTo>
                <a:cubicBezTo>
                  <a:pt x="2285524" y="2988469"/>
                  <a:pt x="2356961" y="3023711"/>
                  <a:pt x="2427446" y="3060859"/>
                </a:cubicBezTo>
                <a:cubicBezTo>
                  <a:pt x="2449354" y="3072289"/>
                  <a:pt x="2470309" y="3087529"/>
                  <a:pt x="2488406" y="3104674"/>
                </a:cubicBezTo>
                <a:cubicBezTo>
                  <a:pt x="2513171" y="3128486"/>
                  <a:pt x="2507456" y="3149441"/>
                  <a:pt x="2476024" y="3161824"/>
                </a:cubicBezTo>
                <a:cubicBezTo>
                  <a:pt x="2467451" y="3165634"/>
                  <a:pt x="2457926" y="3168491"/>
                  <a:pt x="2449354" y="3169444"/>
                </a:cubicBezTo>
                <a:cubicBezTo>
                  <a:pt x="2418874" y="3172301"/>
                  <a:pt x="2389346" y="3176111"/>
                  <a:pt x="2358866" y="3176111"/>
                </a:cubicBezTo>
                <a:cubicBezTo>
                  <a:pt x="2106454" y="3179921"/>
                  <a:pt x="1853089" y="3182779"/>
                  <a:pt x="1600676" y="3185636"/>
                </a:cubicBezTo>
                <a:cubicBezTo>
                  <a:pt x="1457801" y="3187541"/>
                  <a:pt x="1315879" y="3189446"/>
                  <a:pt x="1173004" y="3191351"/>
                </a:cubicBezTo>
                <a:cubicBezTo>
                  <a:pt x="1135856" y="3192304"/>
                  <a:pt x="1113949" y="3192304"/>
                  <a:pt x="1113949" y="3197066"/>
                </a:cubicBezTo>
                <a:close/>
                <a:moveTo>
                  <a:pt x="2608421" y="4264819"/>
                </a:moveTo>
                <a:cubicBezTo>
                  <a:pt x="2632234" y="4160996"/>
                  <a:pt x="2592229" y="4074319"/>
                  <a:pt x="2495074" y="4029551"/>
                </a:cubicBezTo>
                <a:cubicBezTo>
                  <a:pt x="2448401" y="4007644"/>
                  <a:pt x="2398871" y="3991451"/>
                  <a:pt x="2348389" y="3981926"/>
                </a:cubicBezTo>
                <a:cubicBezTo>
                  <a:pt x="2181701" y="3950494"/>
                  <a:pt x="2012156" y="3950494"/>
                  <a:pt x="1842611" y="3958114"/>
                </a:cubicBezTo>
                <a:cubicBezTo>
                  <a:pt x="1710214" y="3963829"/>
                  <a:pt x="1580674" y="3982879"/>
                  <a:pt x="1454944" y="4023836"/>
                </a:cubicBezTo>
                <a:cubicBezTo>
                  <a:pt x="1275874" y="4081939"/>
                  <a:pt x="1150144" y="4193381"/>
                  <a:pt x="1095851" y="4378166"/>
                </a:cubicBezTo>
                <a:cubicBezTo>
                  <a:pt x="1055846" y="4515326"/>
                  <a:pt x="1106329" y="4608672"/>
                  <a:pt x="1243489" y="4650581"/>
                </a:cubicBezTo>
                <a:cubicBezTo>
                  <a:pt x="1318736" y="4673441"/>
                  <a:pt x="1396841" y="4681062"/>
                  <a:pt x="1475899" y="4684872"/>
                </a:cubicBezTo>
                <a:cubicBezTo>
                  <a:pt x="1631156" y="4692491"/>
                  <a:pt x="1786414" y="4699159"/>
                  <a:pt x="1941671" y="4708684"/>
                </a:cubicBezTo>
                <a:cubicBezTo>
                  <a:pt x="1988344" y="4711541"/>
                  <a:pt x="2035969" y="4719162"/>
                  <a:pt x="2081689" y="4730591"/>
                </a:cubicBezTo>
                <a:cubicBezTo>
                  <a:pt x="2126456" y="4742022"/>
                  <a:pt x="2137886" y="4771549"/>
                  <a:pt x="2123599" y="4815364"/>
                </a:cubicBezTo>
                <a:cubicBezTo>
                  <a:pt x="2104549" y="4870609"/>
                  <a:pt x="2063591" y="4903946"/>
                  <a:pt x="2009299" y="4917281"/>
                </a:cubicBezTo>
                <a:cubicBezTo>
                  <a:pt x="1949291" y="4930617"/>
                  <a:pt x="1888331" y="4942999"/>
                  <a:pt x="1826419" y="4947762"/>
                </a:cubicBezTo>
                <a:cubicBezTo>
                  <a:pt x="1670209" y="4960144"/>
                  <a:pt x="1513999" y="4958239"/>
                  <a:pt x="1357789" y="4947762"/>
                </a:cubicBezTo>
                <a:cubicBezTo>
                  <a:pt x="1294924" y="4943951"/>
                  <a:pt x="1233011" y="4935379"/>
                  <a:pt x="1185386" y="4885849"/>
                </a:cubicBezTo>
                <a:cubicBezTo>
                  <a:pt x="1179671" y="4880134"/>
                  <a:pt x="1172051" y="4876324"/>
                  <a:pt x="1165384" y="4873466"/>
                </a:cubicBezTo>
                <a:cubicBezTo>
                  <a:pt x="1084421" y="4834414"/>
                  <a:pt x="996791" y="4829651"/>
                  <a:pt x="908209" y="4827747"/>
                </a:cubicBezTo>
                <a:cubicBezTo>
                  <a:pt x="903446" y="4827747"/>
                  <a:pt x="896779" y="4835366"/>
                  <a:pt x="894874" y="4840129"/>
                </a:cubicBezTo>
                <a:cubicBezTo>
                  <a:pt x="888206" y="4863941"/>
                  <a:pt x="882491" y="4887754"/>
                  <a:pt x="877729" y="4911567"/>
                </a:cubicBezTo>
                <a:cubicBezTo>
                  <a:pt x="859631" y="5021104"/>
                  <a:pt x="899636" y="5099209"/>
                  <a:pt x="1000601" y="5144929"/>
                </a:cubicBezTo>
                <a:cubicBezTo>
                  <a:pt x="1042511" y="5163979"/>
                  <a:pt x="1087279" y="5176362"/>
                  <a:pt x="1132046" y="5184934"/>
                </a:cubicBezTo>
                <a:cubicBezTo>
                  <a:pt x="1261586" y="5208746"/>
                  <a:pt x="1393031" y="5210651"/>
                  <a:pt x="1523524" y="5211604"/>
                </a:cubicBezTo>
                <a:cubicBezTo>
                  <a:pt x="1555909" y="5211604"/>
                  <a:pt x="1588294" y="5212556"/>
                  <a:pt x="1620679" y="5211604"/>
                </a:cubicBezTo>
                <a:cubicBezTo>
                  <a:pt x="1765459" y="5207794"/>
                  <a:pt x="1907381" y="5194459"/>
                  <a:pt x="2046446" y="5151596"/>
                </a:cubicBezTo>
                <a:cubicBezTo>
                  <a:pt x="2254091" y="5086826"/>
                  <a:pt x="2382679" y="4948714"/>
                  <a:pt x="2436971" y="4740116"/>
                </a:cubicBezTo>
                <a:cubicBezTo>
                  <a:pt x="2463641" y="4637247"/>
                  <a:pt x="2426494" y="4561999"/>
                  <a:pt x="2331244" y="4514374"/>
                </a:cubicBezTo>
                <a:cubicBezTo>
                  <a:pt x="2316004" y="4506754"/>
                  <a:pt x="2299811" y="4498181"/>
                  <a:pt x="2283619" y="4495324"/>
                </a:cubicBezTo>
                <a:cubicBezTo>
                  <a:pt x="2210276" y="4481989"/>
                  <a:pt x="2136934" y="4463891"/>
                  <a:pt x="2062639" y="4458176"/>
                </a:cubicBezTo>
                <a:cubicBezTo>
                  <a:pt x="1904524" y="4445794"/>
                  <a:pt x="1745456" y="4440079"/>
                  <a:pt x="1586389" y="4429601"/>
                </a:cubicBezTo>
                <a:cubicBezTo>
                  <a:pt x="1539716" y="4426744"/>
                  <a:pt x="1492091" y="4419124"/>
                  <a:pt x="1445419" y="4408647"/>
                </a:cubicBezTo>
                <a:cubicBezTo>
                  <a:pt x="1396841" y="4398169"/>
                  <a:pt x="1386364" y="4369594"/>
                  <a:pt x="1407319" y="4324826"/>
                </a:cubicBezTo>
                <a:cubicBezTo>
                  <a:pt x="1427321" y="4281012"/>
                  <a:pt x="1462564" y="4252437"/>
                  <a:pt x="1508284" y="4241006"/>
                </a:cubicBezTo>
                <a:cubicBezTo>
                  <a:pt x="1554004" y="4228624"/>
                  <a:pt x="1600676" y="4219099"/>
                  <a:pt x="1648301" y="4215289"/>
                </a:cubicBezTo>
                <a:cubicBezTo>
                  <a:pt x="1796891" y="4204812"/>
                  <a:pt x="1945481" y="4204812"/>
                  <a:pt x="2095024" y="4215289"/>
                </a:cubicBezTo>
                <a:cubicBezTo>
                  <a:pt x="2163604" y="4220051"/>
                  <a:pt x="2230279" y="4230529"/>
                  <a:pt x="2288381" y="4274344"/>
                </a:cubicBezTo>
                <a:cubicBezTo>
                  <a:pt x="2303621" y="4285774"/>
                  <a:pt x="2324576" y="4293394"/>
                  <a:pt x="2343626" y="4296251"/>
                </a:cubicBezTo>
                <a:cubicBezTo>
                  <a:pt x="2406491" y="4306729"/>
                  <a:pt x="2469356" y="4318159"/>
                  <a:pt x="2533174" y="4321969"/>
                </a:cubicBezTo>
                <a:cubicBezTo>
                  <a:pt x="2605564" y="4326731"/>
                  <a:pt x="2592229" y="4336256"/>
                  <a:pt x="2608421" y="4264819"/>
                </a:cubicBezTo>
                <a:close/>
                <a:moveTo>
                  <a:pt x="4226719" y="4018121"/>
                </a:moveTo>
                <a:cubicBezTo>
                  <a:pt x="4153376" y="3986689"/>
                  <a:pt x="4077176" y="3970496"/>
                  <a:pt x="3999071" y="3963829"/>
                </a:cubicBezTo>
                <a:cubicBezTo>
                  <a:pt x="3867626" y="3953351"/>
                  <a:pt x="3736181" y="3950494"/>
                  <a:pt x="3604736" y="3959066"/>
                </a:cubicBezTo>
                <a:cubicBezTo>
                  <a:pt x="3494246" y="3966686"/>
                  <a:pt x="3386614" y="3986689"/>
                  <a:pt x="3285649" y="4036219"/>
                </a:cubicBezTo>
                <a:cubicBezTo>
                  <a:pt x="3258026" y="4050506"/>
                  <a:pt x="3229451" y="4064794"/>
                  <a:pt x="3197066" y="4080986"/>
                </a:cubicBezTo>
                <a:cubicBezTo>
                  <a:pt x="3211354" y="4050506"/>
                  <a:pt x="3222784" y="4024789"/>
                  <a:pt x="3235166" y="3999071"/>
                </a:cubicBezTo>
                <a:cubicBezTo>
                  <a:pt x="3320891" y="3813334"/>
                  <a:pt x="3406616" y="3628549"/>
                  <a:pt x="3491389" y="3442811"/>
                </a:cubicBezTo>
                <a:cubicBezTo>
                  <a:pt x="3527584" y="3364706"/>
                  <a:pt x="3484721" y="3279934"/>
                  <a:pt x="3399949" y="3260884"/>
                </a:cubicBezTo>
                <a:cubicBezTo>
                  <a:pt x="3337084" y="3246596"/>
                  <a:pt x="3282791" y="3278981"/>
                  <a:pt x="3251359" y="3346609"/>
                </a:cubicBezTo>
                <a:cubicBezTo>
                  <a:pt x="3080861" y="3709511"/>
                  <a:pt x="2911316" y="4072414"/>
                  <a:pt x="2739866" y="4434364"/>
                </a:cubicBezTo>
                <a:cubicBezTo>
                  <a:pt x="2684621" y="4552474"/>
                  <a:pt x="2630329" y="4669631"/>
                  <a:pt x="2603659" y="4799172"/>
                </a:cubicBezTo>
                <a:cubicBezTo>
                  <a:pt x="2574131" y="4943951"/>
                  <a:pt x="2629376" y="5062062"/>
                  <a:pt x="2760821" y="5129689"/>
                </a:cubicBezTo>
                <a:cubicBezTo>
                  <a:pt x="2833211" y="5166837"/>
                  <a:pt x="2910364" y="5184934"/>
                  <a:pt x="2990374" y="5194459"/>
                </a:cubicBezTo>
                <a:cubicBezTo>
                  <a:pt x="3126581" y="5210651"/>
                  <a:pt x="3262789" y="5209699"/>
                  <a:pt x="3399949" y="5205889"/>
                </a:cubicBezTo>
                <a:cubicBezTo>
                  <a:pt x="3538061" y="5201126"/>
                  <a:pt x="3673316" y="5183981"/>
                  <a:pt x="3804761" y="5139214"/>
                </a:cubicBezTo>
                <a:cubicBezTo>
                  <a:pt x="3975259" y="5080159"/>
                  <a:pt x="4116229" y="4982051"/>
                  <a:pt x="4214337" y="4830604"/>
                </a:cubicBezTo>
                <a:cubicBezTo>
                  <a:pt x="4307681" y="4686776"/>
                  <a:pt x="4365784" y="4525804"/>
                  <a:pt x="4404837" y="4359116"/>
                </a:cubicBezTo>
                <a:cubicBezTo>
                  <a:pt x="4439126" y="4212431"/>
                  <a:pt x="4361022" y="4077176"/>
                  <a:pt x="4226719" y="4018121"/>
                </a:cubicBezTo>
                <a:close/>
                <a:moveTo>
                  <a:pt x="6167914" y="4305776"/>
                </a:moveTo>
                <a:cubicBezTo>
                  <a:pt x="6190774" y="4189571"/>
                  <a:pt x="6167914" y="4118134"/>
                  <a:pt x="6081237" y="4051459"/>
                </a:cubicBezTo>
                <a:cubicBezTo>
                  <a:pt x="6025992" y="4008596"/>
                  <a:pt x="5961221" y="3985736"/>
                  <a:pt x="5894546" y="3977164"/>
                </a:cubicBezTo>
                <a:cubicBezTo>
                  <a:pt x="5803106" y="3965734"/>
                  <a:pt x="5711667" y="3958114"/>
                  <a:pt x="5619274" y="3955256"/>
                </a:cubicBezTo>
                <a:cubicBezTo>
                  <a:pt x="5459254" y="3950494"/>
                  <a:pt x="5300187" y="3960971"/>
                  <a:pt x="5143024" y="3998119"/>
                </a:cubicBezTo>
                <a:cubicBezTo>
                  <a:pt x="4968717" y="4039076"/>
                  <a:pt x="4816316" y="4119086"/>
                  <a:pt x="4701064" y="4259104"/>
                </a:cubicBezTo>
                <a:cubicBezTo>
                  <a:pt x="4557237" y="4435316"/>
                  <a:pt x="4474369" y="4640104"/>
                  <a:pt x="4450556" y="4866799"/>
                </a:cubicBezTo>
                <a:cubicBezTo>
                  <a:pt x="4437222" y="4991576"/>
                  <a:pt x="4490562" y="5081112"/>
                  <a:pt x="4602956" y="5136356"/>
                </a:cubicBezTo>
                <a:cubicBezTo>
                  <a:pt x="4658201" y="5163979"/>
                  <a:pt x="4718209" y="5178267"/>
                  <a:pt x="4779169" y="5185887"/>
                </a:cubicBezTo>
                <a:cubicBezTo>
                  <a:pt x="4989671" y="5214462"/>
                  <a:pt x="5201126" y="5217319"/>
                  <a:pt x="5411629" y="5189696"/>
                </a:cubicBezTo>
                <a:cubicBezTo>
                  <a:pt x="5549742" y="5171599"/>
                  <a:pt x="5679281" y="5127784"/>
                  <a:pt x="5791676" y="5043012"/>
                </a:cubicBezTo>
                <a:cubicBezTo>
                  <a:pt x="5865019" y="4988719"/>
                  <a:pt x="5925026" y="4922996"/>
                  <a:pt x="5969794" y="4838224"/>
                </a:cubicBezTo>
                <a:cubicBezTo>
                  <a:pt x="5891689" y="4838224"/>
                  <a:pt x="5816442" y="4837272"/>
                  <a:pt x="5742146" y="4838224"/>
                </a:cubicBezTo>
                <a:cubicBezTo>
                  <a:pt x="5684044" y="4840129"/>
                  <a:pt x="5630704" y="4859179"/>
                  <a:pt x="5579269" y="4886801"/>
                </a:cubicBezTo>
                <a:cubicBezTo>
                  <a:pt x="5535454" y="4909662"/>
                  <a:pt x="5485924" y="4925854"/>
                  <a:pt x="5437346" y="4934426"/>
                </a:cubicBezTo>
                <a:cubicBezTo>
                  <a:pt x="5307806" y="4957287"/>
                  <a:pt x="5176362" y="4958239"/>
                  <a:pt x="5045869" y="4946809"/>
                </a:cubicBezTo>
                <a:cubicBezTo>
                  <a:pt x="4991576" y="4942046"/>
                  <a:pt x="4935379" y="4931569"/>
                  <a:pt x="4883944" y="4914424"/>
                </a:cubicBezTo>
                <a:cubicBezTo>
                  <a:pt x="4801076" y="4886801"/>
                  <a:pt x="4769644" y="4823937"/>
                  <a:pt x="4782979" y="4737259"/>
                </a:cubicBezTo>
                <a:cubicBezTo>
                  <a:pt x="4793456" y="4668679"/>
                  <a:pt x="4816316" y="4603909"/>
                  <a:pt x="4842034" y="4539139"/>
                </a:cubicBezTo>
                <a:cubicBezTo>
                  <a:pt x="4911567" y="4366737"/>
                  <a:pt x="5034439" y="4259104"/>
                  <a:pt x="5220176" y="4228624"/>
                </a:cubicBezTo>
                <a:cubicBezTo>
                  <a:pt x="5384006" y="4201001"/>
                  <a:pt x="5548789" y="4202906"/>
                  <a:pt x="5712619" y="4223862"/>
                </a:cubicBezTo>
                <a:cubicBezTo>
                  <a:pt x="5762149" y="4230529"/>
                  <a:pt x="5806917" y="4247674"/>
                  <a:pt x="5843112" y="4285774"/>
                </a:cubicBezTo>
                <a:cubicBezTo>
                  <a:pt x="5852637" y="4295299"/>
                  <a:pt x="5867876" y="4301014"/>
                  <a:pt x="5881212" y="4303872"/>
                </a:cubicBezTo>
                <a:cubicBezTo>
                  <a:pt x="5972651" y="4323874"/>
                  <a:pt x="6064092" y="4321016"/>
                  <a:pt x="6156484" y="4318159"/>
                </a:cubicBezTo>
                <a:cubicBezTo>
                  <a:pt x="6159342" y="4318159"/>
                  <a:pt x="6166962" y="4310539"/>
                  <a:pt x="6167914" y="4305776"/>
                </a:cubicBezTo>
                <a:close/>
              </a:path>
            </a:pathLst>
          </a:custGeom>
          <a:solidFill>
            <a:schemeClr val="bg1"/>
          </a:solidFill>
          <a:ln w="9525" cap="flat">
            <a:noFill/>
            <a:prstDash val="solid"/>
            <a:miter/>
          </a:ln>
        </p:spPr>
        <p:txBody>
          <a:bodyPr rtlCol="0" anchor="ctr"/>
          <a:lstStyle/>
          <a:p>
            <a:endParaRPr lang="en-GB" sz="1800" dirty="0">
              <a:latin typeface="Segoe UI" panose="020B0502040204020203" pitchFamily="34" charset="0"/>
            </a:endParaRPr>
          </a:p>
        </p:txBody>
      </p:sp>
    </p:spTree>
    <p:extLst>
      <p:ext uri="{BB962C8B-B14F-4D97-AF65-F5344CB8AC3E}">
        <p14:creationId xmlns:p14="http://schemas.microsoft.com/office/powerpoint/2010/main" val="15488270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D57A92E-ECC5-4BD1-A778-D34A9BFE6972}"/>
              </a:ext>
            </a:extLst>
          </p:cNvPr>
          <p:cNvSpPr txBox="1">
            <a:spLocks/>
          </p:cNvSpPr>
          <p:nvPr/>
        </p:nvSpPr>
        <p:spPr>
          <a:xfrm>
            <a:off x="606366" y="637335"/>
            <a:ext cx="6277075" cy="1257717"/>
          </a:xfrm>
          <a:prstGeom prst="rect">
            <a:avLst/>
          </a:prstGeom>
        </p:spPr>
        <p:txBody>
          <a:bodyPr vert="horz" wrap="square" lIns="0" tIns="0" rIns="0" bIns="0" rtlCol="0" anchor="t" anchorCtr="0">
            <a:spAutoFit/>
          </a:bodyPr>
          <a:lstStyle>
            <a:defPPr>
              <a:defRPr lang="en-US"/>
            </a:defPPr>
            <a:lvl1pPr defTabSz="1007943">
              <a:lnSpc>
                <a:spcPct val="85000"/>
              </a:lnSpc>
              <a:spcBef>
                <a:spcPct val="0"/>
              </a:spcBef>
              <a:buNone/>
              <a:defRPr sz="2800" b="1" spc="-30" baseline="0">
                <a:solidFill>
                  <a:schemeClr val="tx2"/>
                </a:solidFill>
                <a:latin typeface="Segoe" panose="020B0502040200020203" pitchFamily="34" charset="0"/>
                <a:ea typeface="+mj-ea"/>
                <a:cs typeface="Segoe UI Light" panose="020B0502040204020203" pitchFamily="34" charset="0"/>
              </a:defRPr>
            </a:lvl1pPr>
          </a:lstStyle>
          <a:p>
            <a:r>
              <a:rPr lang="en-GB" sz="3959" b="0" dirty="0">
                <a:latin typeface="Segoe UI Light" panose="020B0502040204020203" pitchFamily="34" charset="0"/>
              </a:rPr>
              <a:t>Welcome to</a:t>
            </a:r>
            <a:r>
              <a:rPr lang="en-GB" sz="3959" dirty="0">
                <a:latin typeface="Segoe UI" panose="020B0502040204020203" pitchFamily="34" charset="0"/>
              </a:rPr>
              <a:t/>
            </a:r>
            <a:br>
              <a:rPr lang="en-GB" sz="3959" dirty="0">
                <a:latin typeface="Segoe UI" panose="020B0502040204020203" pitchFamily="34" charset="0"/>
              </a:rPr>
            </a:br>
            <a:r>
              <a:rPr lang="en-GB" sz="5656" dirty="0">
                <a:latin typeface="Segoe UI" panose="020B0502040204020203" pitchFamily="34" charset="0"/>
                <a:cs typeface="Segoe UI" panose="020B0502040204020203" pitchFamily="34" charset="0"/>
              </a:rPr>
              <a:t>Beacon life…</a:t>
            </a:r>
            <a:endParaRPr lang="en-GB" sz="3959" dirty="0">
              <a:latin typeface="Segoe UI" panose="020B0502040204020203" pitchFamily="34" charset="0"/>
              <a:cs typeface="Segoe UI" panose="020B0502040204020203" pitchFamily="34" charset="0"/>
            </a:endParaRPr>
          </a:p>
        </p:txBody>
      </p:sp>
      <p:sp>
        <p:nvSpPr>
          <p:cNvPr id="10" name="Content Placeholder 5">
            <a:extLst>
              <a:ext uri="{FF2B5EF4-FFF2-40B4-BE49-F238E27FC236}">
                <a16:creationId xmlns:a16="http://schemas.microsoft.com/office/drawing/2014/main" id="{753C8644-B0A0-4D43-A317-2A36FEB26F1F}"/>
              </a:ext>
            </a:extLst>
          </p:cNvPr>
          <p:cNvSpPr txBox="1">
            <a:spLocks/>
          </p:cNvSpPr>
          <p:nvPr/>
        </p:nvSpPr>
        <p:spPr>
          <a:xfrm>
            <a:off x="606363" y="2251141"/>
            <a:ext cx="3054014" cy="3605079"/>
          </a:xfrm>
          <a:prstGeom prst="rect">
            <a:avLst/>
          </a:prstGeom>
        </p:spPr>
        <p:txBody>
          <a:bodyPr vert="horz" lIns="0" tIns="0" rIns="0" bIns="0" rtlCol="0">
            <a:noAutofit/>
          </a:bodyPr>
          <a:lstStyle>
            <a:lvl1pPr marL="0" indent="0" algn="l" defTabSz="1007943" rtl="0" eaLnBrk="1" latinLnBrk="0" hangingPunct="1">
              <a:lnSpc>
                <a:spcPct val="100000"/>
              </a:lnSpc>
              <a:spcBef>
                <a:spcPts val="250"/>
              </a:spcBef>
              <a:spcAft>
                <a:spcPts val="250"/>
              </a:spcAft>
              <a:buFont typeface="Arial" panose="020B0604020202020204" pitchFamily="34" charset="0"/>
              <a:buNone/>
              <a:defRPr sz="1200" b="1" kern="1200" spc="-10" baseline="0">
                <a:solidFill>
                  <a:schemeClr val="tx2"/>
                </a:solidFill>
                <a:latin typeface="+mn-lt"/>
                <a:ea typeface="+mn-ea"/>
                <a:cs typeface="+mn-cs"/>
              </a:defRPr>
            </a:lvl1pPr>
            <a:lvl2pPr marL="0" indent="0" algn="l" defTabSz="1007943" rtl="0" eaLnBrk="1" latinLnBrk="0" hangingPunct="1">
              <a:lnSpc>
                <a:spcPct val="100000"/>
              </a:lnSpc>
              <a:spcBef>
                <a:spcPts val="250"/>
              </a:spcBef>
              <a:spcAft>
                <a:spcPts val="250"/>
              </a:spcAft>
              <a:buFont typeface="Arial" panose="020B0604020202020204" pitchFamily="34" charset="0"/>
              <a:buNone/>
              <a:defRPr sz="1050" b="1" kern="1200">
                <a:solidFill>
                  <a:schemeClr val="tx2"/>
                </a:solidFill>
                <a:latin typeface="+mn-lt"/>
                <a:ea typeface="+mn-ea"/>
                <a:cs typeface="+mn-cs"/>
              </a:defRPr>
            </a:lvl2pPr>
            <a:lvl3pPr marL="0" indent="0" algn="l" defTabSz="1007943" rtl="0" eaLnBrk="1" latinLnBrk="0" hangingPunct="1">
              <a:lnSpc>
                <a:spcPct val="100000"/>
              </a:lnSpc>
              <a:spcBef>
                <a:spcPts val="250"/>
              </a:spcBef>
              <a:spcAft>
                <a:spcPts val="250"/>
              </a:spcAft>
              <a:buFont typeface="Arial" panose="020B0604020202020204" pitchFamily="34" charset="0"/>
              <a:buNone/>
              <a:defRPr sz="1000" kern="1200">
                <a:solidFill>
                  <a:schemeClr val="tx1"/>
                </a:solidFill>
                <a:latin typeface="+mn-lt"/>
                <a:ea typeface="+mn-ea"/>
                <a:cs typeface="+mn-cs"/>
              </a:defRPr>
            </a:lvl3pPr>
            <a:lvl4pPr marL="90000" indent="-90000" algn="l" defTabSz="1007943" rtl="0" eaLnBrk="1" latinLnBrk="0" hangingPunct="1">
              <a:lnSpc>
                <a:spcPct val="100000"/>
              </a:lnSpc>
              <a:spcBef>
                <a:spcPts val="250"/>
              </a:spcBef>
              <a:spcAft>
                <a:spcPts val="250"/>
              </a:spcAft>
              <a:buClr>
                <a:schemeClr val="accent2"/>
              </a:buClr>
              <a:buFont typeface="Arial" panose="020B0604020202020204" pitchFamily="34" charset="0"/>
              <a:buChar char="•"/>
              <a:defRPr sz="1000" kern="1200">
                <a:solidFill>
                  <a:schemeClr val="tx1"/>
                </a:solidFill>
                <a:latin typeface="+mn-lt"/>
                <a:ea typeface="+mn-ea"/>
                <a:cs typeface="+mn-cs"/>
              </a:defRPr>
            </a:lvl4pPr>
            <a:lvl5pPr marL="180000" indent="-90000" algn="l" defTabSz="1007943" rtl="0" eaLnBrk="1" latinLnBrk="0" hangingPunct="1">
              <a:lnSpc>
                <a:spcPct val="100000"/>
              </a:lnSpc>
              <a:spcBef>
                <a:spcPts val="250"/>
              </a:spcBef>
              <a:spcAft>
                <a:spcPts val="250"/>
              </a:spcAft>
              <a:buClr>
                <a:schemeClr val="tx1">
                  <a:lumMod val="40000"/>
                  <a:lumOff val="60000"/>
                </a:schemeClr>
              </a:buClr>
              <a:buFont typeface="Roboto" panose="02000000000000000000" pitchFamily="2" charset="0"/>
              <a:buChar char="-"/>
              <a:defRPr sz="900" kern="1200">
                <a:solidFill>
                  <a:schemeClr val="tx1">
                    <a:lumMod val="60000"/>
                    <a:lumOff val="40000"/>
                  </a:schemeClr>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9"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lgn="just"/>
            <a:r>
              <a:rPr lang="en-GB" sz="1414" dirty="0">
                <a:solidFill>
                  <a:schemeClr val="tx2"/>
                </a:solidFill>
                <a:latin typeface="Segoe UI Semibold" panose="020B0702040204020203" pitchFamily="34" charset="0"/>
                <a:cs typeface="Segoe UI Semibold" panose="020B0702040204020203" pitchFamily="34" charset="0"/>
              </a:rPr>
              <a:t>Whether you have been at Stopsley Baptist Church (SBC) for many years, just a few months or this is your first day, we extend a warm welcome to you. It is great to have you here.</a:t>
            </a:r>
          </a:p>
          <a:p>
            <a:pPr lvl="2" algn="just"/>
            <a:r>
              <a:rPr lang="en-GB" sz="1414" dirty="0">
                <a:solidFill>
                  <a:schemeClr val="accent6"/>
                </a:solidFill>
                <a:latin typeface="Segoe UI" panose="020B0502040204020203" pitchFamily="34" charset="0"/>
                <a:cs typeface="Segoe UI" panose="020B0502040204020203" pitchFamily="34" charset="0"/>
              </a:rPr>
              <a:t>If you decide that SBC is the place for you to worship and make your home, then ‘Beacon’ is a term you are going to hear used frequently. If you are unsure of what a Beacon is, how they work or need ideas to keep one running, then this is the book for you.</a:t>
            </a:r>
          </a:p>
        </p:txBody>
      </p:sp>
      <p:sp>
        <p:nvSpPr>
          <p:cNvPr id="14" name="Title 1">
            <a:extLst>
              <a:ext uri="{FF2B5EF4-FFF2-40B4-BE49-F238E27FC236}">
                <a16:creationId xmlns:a16="http://schemas.microsoft.com/office/drawing/2014/main" id="{001BBDF4-B1E2-48E7-B64B-69373CC46B5F}"/>
              </a:ext>
            </a:extLst>
          </p:cNvPr>
          <p:cNvSpPr txBox="1">
            <a:spLocks/>
          </p:cNvSpPr>
          <p:nvPr/>
        </p:nvSpPr>
        <p:spPr>
          <a:xfrm>
            <a:off x="1234797" y="6094150"/>
            <a:ext cx="3184938" cy="517899"/>
          </a:xfrm>
          <a:prstGeom prst="rect">
            <a:avLst/>
          </a:prstGeom>
        </p:spPr>
        <p:txBody>
          <a:bodyPr vert="horz" wrap="square" lIns="0" tIns="0" rIns="0" bIns="0" rtlCol="0" anchor="t" anchorCtr="0">
            <a:spAutoFit/>
          </a:bodyPr>
          <a:lstStyle>
            <a:defPPr>
              <a:defRPr lang="en-US"/>
            </a:defPPr>
            <a:lvl1pPr defTabSz="1007943">
              <a:lnSpc>
                <a:spcPct val="85000"/>
              </a:lnSpc>
              <a:spcBef>
                <a:spcPct val="0"/>
              </a:spcBef>
              <a:buNone/>
              <a:defRPr sz="2800" b="1" spc="-30" baseline="0">
                <a:solidFill>
                  <a:schemeClr val="tx2"/>
                </a:solidFill>
                <a:latin typeface="Segoe" panose="020B0502040200020203" pitchFamily="34" charset="0"/>
                <a:ea typeface="+mj-ea"/>
                <a:cs typeface="Segoe UI Light" panose="020B0502040204020203" pitchFamily="34" charset="0"/>
              </a:defRPr>
            </a:lvl1pPr>
          </a:lstStyle>
          <a:p>
            <a:r>
              <a:rPr lang="en-GB" sz="3959" b="0" dirty="0">
                <a:latin typeface="Segoe UI Light" panose="020B0502040204020203" pitchFamily="34" charset="0"/>
              </a:rPr>
              <a:t>Our vision</a:t>
            </a:r>
          </a:p>
        </p:txBody>
      </p:sp>
      <p:grpSp>
        <p:nvGrpSpPr>
          <p:cNvPr id="12" name="Group 11">
            <a:extLst>
              <a:ext uri="{FF2B5EF4-FFF2-40B4-BE49-F238E27FC236}">
                <a16:creationId xmlns:a16="http://schemas.microsoft.com/office/drawing/2014/main" id="{D8D35AE8-C98F-44DA-9FE7-ABF386BE4C93}"/>
              </a:ext>
            </a:extLst>
          </p:cNvPr>
          <p:cNvGrpSpPr/>
          <p:nvPr/>
        </p:nvGrpSpPr>
        <p:grpSpPr>
          <a:xfrm>
            <a:off x="598572" y="6804443"/>
            <a:ext cx="6362530" cy="2868035"/>
            <a:chOff x="598572" y="6804443"/>
            <a:chExt cx="6362530" cy="2868035"/>
          </a:xfrm>
        </p:grpSpPr>
        <p:pic>
          <p:nvPicPr>
            <p:cNvPr id="15" name="Picture 14">
              <a:extLst>
                <a:ext uri="{FF2B5EF4-FFF2-40B4-BE49-F238E27FC236}">
                  <a16:creationId xmlns:a16="http://schemas.microsoft.com/office/drawing/2014/main" id="{2981BFDC-85E6-4213-BDA4-61710727BBE6}"/>
                </a:ext>
              </a:extLst>
            </p:cNvPr>
            <p:cNvPicPr>
              <a:picLocks noChangeAspect="1"/>
            </p:cNvPicPr>
            <p:nvPr/>
          </p:nvPicPr>
          <p:blipFill>
            <a:blip r:embed="rId3"/>
            <a:stretch>
              <a:fillRect/>
            </a:stretch>
          </p:blipFill>
          <p:spPr>
            <a:xfrm>
              <a:off x="598572" y="6804443"/>
              <a:ext cx="2028032" cy="2868035"/>
            </a:xfrm>
            <a:prstGeom prst="rect">
              <a:avLst/>
            </a:prstGeom>
            <a:ln>
              <a:solidFill>
                <a:schemeClr val="accent4">
                  <a:lumMod val="20000"/>
                  <a:lumOff val="80000"/>
                </a:schemeClr>
              </a:solidFill>
            </a:ln>
          </p:spPr>
        </p:pic>
        <p:pic>
          <p:nvPicPr>
            <p:cNvPr id="16" name="Picture 15">
              <a:extLst>
                <a:ext uri="{FF2B5EF4-FFF2-40B4-BE49-F238E27FC236}">
                  <a16:creationId xmlns:a16="http://schemas.microsoft.com/office/drawing/2014/main" id="{9246E930-9566-485D-9EB5-6817378FC710}"/>
                </a:ext>
              </a:extLst>
            </p:cNvPr>
            <p:cNvPicPr>
              <a:picLocks noChangeAspect="1"/>
            </p:cNvPicPr>
            <p:nvPr/>
          </p:nvPicPr>
          <p:blipFill>
            <a:blip r:embed="rId4"/>
            <a:stretch>
              <a:fillRect/>
            </a:stretch>
          </p:blipFill>
          <p:spPr>
            <a:xfrm>
              <a:off x="2765821" y="6804443"/>
              <a:ext cx="2028032" cy="2868035"/>
            </a:xfrm>
            <a:prstGeom prst="rect">
              <a:avLst/>
            </a:prstGeom>
          </p:spPr>
        </p:pic>
        <p:pic>
          <p:nvPicPr>
            <p:cNvPr id="17" name="Picture 16">
              <a:extLst>
                <a:ext uri="{FF2B5EF4-FFF2-40B4-BE49-F238E27FC236}">
                  <a16:creationId xmlns:a16="http://schemas.microsoft.com/office/drawing/2014/main" id="{8B989263-2E65-4EC0-9742-DE7A37755A84}"/>
                </a:ext>
              </a:extLst>
            </p:cNvPr>
            <p:cNvPicPr>
              <a:picLocks noChangeAspect="1"/>
            </p:cNvPicPr>
            <p:nvPr/>
          </p:nvPicPr>
          <p:blipFill>
            <a:blip r:embed="rId5"/>
            <a:stretch>
              <a:fillRect/>
            </a:stretch>
          </p:blipFill>
          <p:spPr>
            <a:xfrm>
              <a:off x="4933070" y="6804443"/>
              <a:ext cx="2028032" cy="2868035"/>
            </a:xfrm>
            <a:prstGeom prst="rect">
              <a:avLst/>
            </a:prstGeom>
          </p:spPr>
        </p:pic>
      </p:grpSp>
      <p:sp>
        <p:nvSpPr>
          <p:cNvPr id="19" name="Content Placeholder 5">
            <a:extLst>
              <a:ext uri="{FF2B5EF4-FFF2-40B4-BE49-F238E27FC236}">
                <a16:creationId xmlns:a16="http://schemas.microsoft.com/office/drawing/2014/main" id="{4711F0CC-04B5-4590-95AD-544E70782224}"/>
              </a:ext>
            </a:extLst>
          </p:cNvPr>
          <p:cNvSpPr txBox="1">
            <a:spLocks/>
          </p:cNvSpPr>
          <p:nvPr/>
        </p:nvSpPr>
        <p:spPr>
          <a:xfrm>
            <a:off x="3907089" y="2251141"/>
            <a:ext cx="3054014" cy="3605079"/>
          </a:xfrm>
          <a:prstGeom prst="rect">
            <a:avLst/>
          </a:prstGeom>
        </p:spPr>
        <p:txBody>
          <a:bodyPr vert="horz" lIns="0" tIns="0" rIns="0" bIns="0" rtlCol="0">
            <a:noAutofit/>
          </a:bodyPr>
          <a:lstStyle>
            <a:lvl1pPr marL="0" indent="0" algn="l" defTabSz="1007943" rtl="0" eaLnBrk="1" latinLnBrk="0" hangingPunct="1">
              <a:lnSpc>
                <a:spcPct val="100000"/>
              </a:lnSpc>
              <a:spcBef>
                <a:spcPts val="250"/>
              </a:spcBef>
              <a:spcAft>
                <a:spcPts val="250"/>
              </a:spcAft>
              <a:buFont typeface="Arial" panose="020B0604020202020204" pitchFamily="34" charset="0"/>
              <a:buNone/>
              <a:defRPr sz="1200" b="1" kern="1200" spc="-10" baseline="0">
                <a:solidFill>
                  <a:schemeClr val="tx2"/>
                </a:solidFill>
                <a:latin typeface="+mn-lt"/>
                <a:ea typeface="+mn-ea"/>
                <a:cs typeface="+mn-cs"/>
              </a:defRPr>
            </a:lvl1pPr>
            <a:lvl2pPr marL="0" indent="0" algn="l" defTabSz="1007943" rtl="0" eaLnBrk="1" latinLnBrk="0" hangingPunct="1">
              <a:lnSpc>
                <a:spcPct val="100000"/>
              </a:lnSpc>
              <a:spcBef>
                <a:spcPts val="250"/>
              </a:spcBef>
              <a:spcAft>
                <a:spcPts val="250"/>
              </a:spcAft>
              <a:buFont typeface="Arial" panose="020B0604020202020204" pitchFamily="34" charset="0"/>
              <a:buNone/>
              <a:defRPr sz="1050" b="1" kern="1200">
                <a:solidFill>
                  <a:schemeClr val="tx2"/>
                </a:solidFill>
                <a:latin typeface="+mn-lt"/>
                <a:ea typeface="+mn-ea"/>
                <a:cs typeface="+mn-cs"/>
              </a:defRPr>
            </a:lvl2pPr>
            <a:lvl3pPr marL="0" indent="0" algn="l" defTabSz="1007943" rtl="0" eaLnBrk="1" latinLnBrk="0" hangingPunct="1">
              <a:lnSpc>
                <a:spcPct val="100000"/>
              </a:lnSpc>
              <a:spcBef>
                <a:spcPts val="250"/>
              </a:spcBef>
              <a:spcAft>
                <a:spcPts val="250"/>
              </a:spcAft>
              <a:buFont typeface="Arial" panose="020B0604020202020204" pitchFamily="34" charset="0"/>
              <a:buNone/>
              <a:defRPr sz="1000" kern="1200">
                <a:solidFill>
                  <a:schemeClr val="tx1"/>
                </a:solidFill>
                <a:latin typeface="+mn-lt"/>
                <a:ea typeface="+mn-ea"/>
                <a:cs typeface="+mn-cs"/>
              </a:defRPr>
            </a:lvl3pPr>
            <a:lvl4pPr marL="90000" indent="-90000" algn="l" defTabSz="1007943" rtl="0" eaLnBrk="1" latinLnBrk="0" hangingPunct="1">
              <a:lnSpc>
                <a:spcPct val="100000"/>
              </a:lnSpc>
              <a:spcBef>
                <a:spcPts val="250"/>
              </a:spcBef>
              <a:spcAft>
                <a:spcPts val="250"/>
              </a:spcAft>
              <a:buClr>
                <a:schemeClr val="accent2"/>
              </a:buClr>
              <a:buFont typeface="Arial" panose="020B0604020202020204" pitchFamily="34" charset="0"/>
              <a:buChar char="•"/>
              <a:defRPr sz="1000" kern="1200">
                <a:solidFill>
                  <a:schemeClr val="tx1"/>
                </a:solidFill>
                <a:latin typeface="+mn-lt"/>
                <a:ea typeface="+mn-ea"/>
                <a:cs typeface="+mn-cs"/>
              </a:defRPr>
            </a:lvl4pPr>
            <a:lvl5pPr marL="180000" indent="-90000" algn="l" defTabSz="1007943" rtl="0" eaLnBrk="1" latinLnBrk="0" hangingPunct="1">
              <a:lnSpc>
                <a:spcPct val="100000"/>
              </a:lnSpc>
              <a:spcBef>
                <a:spcPts val="250"/>
              </a:spcBef>
              <a:spcAft>
                <a:spcPts val="250"/>
              </a:spcAft>
              <a:buClr>
                <a:schemeClr val="tx1">
                  <a:lumMod val="40000"/>
                  <a:lumOff val="60000"/>
                </a:schemeClr>
              </a:buClr>
              <a:buFont typeface="Roboto" panose="02000000000000000000" pitchFamily="2" charset="0"/>
              <a:buChar char="-"/>
              <a:defRPr sz="900" kern="1200">
                <a:solidFill>
                  <a:schemeClr val="tx1">
                    <a:lumMod val="60000"/>
                    <a:lumOff val="40000"/>
                  </a:schemeClr>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9"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lvl="2" algn="just"/>
            <a:r>
              <a:rPr lang="en-GB" sz="1414" dirty="0">
                <a:solidFill>
                  <a:schemeClr val="accent6"/>
                </a:solidFill>
                <a:latin typeface="Segoe UI" panose="020B0502040204020203" pitchFamily="34" charset="0"/>
                <a:cs typeface="Segoe UI" panose="020B0502040204020203" pitchFamily="34" charset="0"/>
              </a:rPr>
              <a:t>Our hope is that this handbook will give you a greater understanding of the heart of who we are at SBC and how you can play a part in this extended family. Ultimately, we would love to see everyone at SBC finding a home in a Beacon. We believe that is how you will enjoy life at SBC in its fullness. </a:t>
            </a:r>
          </a:p>
          <a:p>
            <a:pPr lvl="2" algn="just">
              <a:spcAft>
                <a:spcPts val="0"/>
              </a:spcAft>
            </a:pPr>
            <a:r>
              <a:rPr lang="en-GB" sz="1414" dirty="0">
                <a:solidFill>
                  <a:schemeClr val="accent6"/>
                </a:solidFill>
                <a:latin typeface="Segoe UI Semibold" panose="020B0702040204020203" pitchFamily="34" charset="0"/>
                <a:cs typeface="Segoe UI Semibold" panose="020B0702040204020203" pitchFamily="34" charset="0"/>
              </a:rPr>
              <a:t>Grace and peace</a:t>
            </a:r>
          </a:p>
        </p:txBody>
      </p:sp>
      <p:sp>
        <p:nvSpPr>
          <p:cNvPr id="22" name="[T2O] Content Placeholder 5">
            <a:extLst>
              <a:ext uri="{FF2B5EF4-FFF2-40B4-BE49-F238E27FC236}">
                <a16:creationId xmlns:a16="http://schemas.microsoft.com/office/drawing/2014/main" id="{F4DAE9BF-57E8-4945-8843-FDC0B12AB8A1}"/>
              </a:ext>
            </a:extLst>
          </p:cNvPr>
          <p:cNvSpPr/>
          <p:nvPr/>
        </p:nvSpPr>
        <p:spPr>
          <a:xfrm>
            <a:off x="3907093" y="4641073"/>
            <a:ext cx="1908780" cy="378520"/>
          </a:xfrm>
          <a:custGeom>
            <a:avLst/>
            <a:gdLst/>
            <a:ahLst/>
            <a:cxnLst/>
            <a:rect l="l" t="t" r="r" b="b"/>
            <a:pathLst>
              <a:path w="19941644" h="3954514">
                <a:moveTo>
                  <a:pt x="7192231" y="1542833"/>
                </a:moveTo>
                <a:cubicBezTo>
                  <a:pt x="7177335" y="1541996"/>
                  <a:pt x="7159702" y="1547318"/>
                  <a:pt x="7139335" y="1558797"/>
                </a:cubicBezTo>
                <a:cubicBezTo>
                  <a:pt x="7118966" y="1570276"/>
                  <a:pt x="7086741" y="1592933"/>
                  <a:pt x="7042660" y="1626768"/>
                </a:cubicBezTo>
                <a:cubicBezTo>
                  <a:pt x="6907606" y="1731847"/>
                  <a:pt x="6784635" y="1860192"/>
                  <a:pt x="6673749" y="2011804"/>
                </a:cubicBezTo>
                <a:cubicBezTo>
                  <a:pt x="6562862" y="2163416"/>
                  <a:pt x="6475461" y="2320958"/>
                  <a:pt x="6411543" y="2484431"/>
                </a:cubicBezTo>
                <a:cubicBezTo>
                  <a:pt x="6399155" y="2516290"/>
                  <a:pt x="6391099" y="2541077"/>
                  <a:pt x="6387375" y="2558793"/>
                </a:cubicBezTo>
                <a:cubicBezTo>
                  <a:pt x="6383651" y="2576509"/>
                  <a:pt x="6381978" y="2593084"/>
                  <a:pt x="6382359" y="2608519"/>
                </a:cubicBezTo>
                <a:cubicBezTo>
                  <a:pt x="6382435" y="2615666"/>
                  <a:pt x="6383195" y="2620532"/>
                  <a:pt x="6384639" y="2623117"/>
                </a:cubicBezTo>
                <a:cubicBezTo>
                  <a:pt x="6386083" y="2625703"/>
                  <a:pt x="6387755" y="2626919"/>
                  <a:pt x="6389655" y="2626767"/>
                </a:cubicBezTo>
                <a:cubicBezTo>
                  <a:pt x="6393607" y="2628364"/>
                  <a:pt x="6403031" y="2623346"/>
                  <a:pt x="6417927" y="2611712"/>
                </a:cubicBezTo>
                <a:cubicBezTo>
                  <a:pt x="6432823" y="2600079"/>
                  <a:pt x="6462312" y="2572251"/>
                  <a:pt x="6506393" y="2528227"/>
                </a:cubicBezTo>
                <a:cubicBezTo>
                  <a:pt x="6609299" y="2425125"/>
                  <a:pt x="6715397" y="2303775"/>
                  <a:pt x="6824688" y="2164176"/>
                </a:cubicBezTo>
                <a:cubicBezTo>
                  <a:pt x="6933978" y="2024577"/>
                  <a:pt x="7041900" y="1872205"/>
                  <a:pt x="7148454" y="1707060"/>
                </a:cubicBezTo>
                <a:cubicBezTo>
                  <a:pt x="7168899" y="1677863"/>
                  <a:pt x="7185467" y="1655052"/>
                  <a:pt x="7198159" y="1638629"/>
                </a:cubicBezTo>
                <a:cubicBezTo>
                  <a:pt x="7210851" y="1622206"/>
                  <a:pt x="7217387" y="1601220"/>
                  <a:pt x="7217769" y="1575673"/>
                </a:cubicBezTo>
                <a:cubicBezTo>
                  <a:pt x="7218072" y="1567917"/>
                  <a:pt x="7216551" y="1560619"/>
                  <a:pt x="7213207" y="1553778"/>
                </a:cubicBezTo>
                <a:cubicBezTo>
                  <a:pt x="7209863" y="1546937"/>
                  <a:pt x="7202871" y="1543289"/>
                  <a:pt x="7192231" y="1542833"/>
                </a:cubicBezTo>
                <a:close/>
                <a:moveTo>
                  <a:pt x="13469006" y="1539185"/>
                </a:moveTo>
                <a:cubicBezTo>
                  <a:pt x="13468170" y="1538196"/>
                  <a:pt x="13463459" y="1541086"/>
                  <a:pt x="13454870" y="1547853"/>
                </a:cubicBezTo>
                <a:cubicBezTo>
                  <a:pt x="13446282" y="1554621"/>
                  <a:pt x="13427890" y="1571196"/>
                  <a:pt x="13399693" y="1597580"/>
                </a:cubicBezTo>
                <a:cubicBezTo>
                  <a:pt x="13320956" y="1673538"/>
                  <a:pt x="13247689" y="1757023"/>
                  <a:pt x="13179896" y="1848036"/>
                </a:cubicBezTo>
                <a:cubicBezTo>
                  <a:pt x="13112103" y="1939049"/>
                  <a:pt x="13051605" y="2030746"/>
                  <a:pt x="12998404" y="2123127"/>
                </a:cubicBezTo>
                <a:cubicBezTo>
                  <a:pt x="12984420" y="2147762"/>
                  <a:pt x="12975908" y="2167835"/>
                  <a:pt x="12972868" y="2183346"/>
                </a:cubicBezTo>
                <a:cubicBezTo>
                  <a:pt x="12969828" y="2198857"/>
                  <a:pt x="12968611" y="2215280"/>
                  <a:pt x="12969220" y="2232616"/>
                </a:cubicBezTo>
                <a:cubicBezTo>
                  <a:pt x="12969828" y="2261813"/>
                  <a:pt x="12976820" y="2307433"/>
                  <a:pt x="12990196" y="2369477"/>
                </a:cubicBezTo>
                <a:cubicBezTo>
                  <a:pt x="13003573" y="2431521"/>
                  <a:pt x="13019685" y="2488090"/>
                  <a:pt x="13038533" y="2539185"/>
                </a:cubicBezTo>
                <a:cubicBezTo>
                  <a:pt x="13049173" y="2565873"/>
                  <a:pt x="13057078" y="2583665"/>
                  <a:pt x="13062246" y="2592561"/>
                </a:cubicBezTo>
                <a:cubicBezTo>
                  <a:pt x="13067414" y="2601457"/>
                  <a:pt x="13071670" y="2605563"/>
                  <a:pt x="13075014" y="2604879"/>
                </a:cubicBezTo>
                <a:cubicBezTo>
                  <a:pt x="13077977" y="2606475"/>
                  <a:pt x="13083906" y="2602370"/>
                  <a:pt x="13092799" y="2592561"/>
                </a:cubicBezTo>
                <a:cubicBezTo>
                  <a:pt x="13101690" y="2582753"/>
                  <a:pt x="13117651" y="2557662"/>
                  <a:pt x="13140679" y="2517288"/>
                </a:cubicBezTo>
                <a:cubicBezTo>
                  <a:pt x="13166672" y="2471743"/>
                  <a:pt x="13195856" y="2413197"/>
                  <a:pt x="13228233" y="2341649"/>
                </a:cubicBezTo>
                <a:cubicBezTo>
                  <a:pt x="13260609" y="2270101"/>
                  <a:pt x="13293442" y="2185095"/>
                  <a:pt x="13326731" y="2086631"/>
                </a:cubicBezTo>
                <a:cubicBezTo>
                  <a:pt x="13349988" y="2016908"/>
                  <a:pt x="13370964" y="1950150"/>
                  <a:pt x="13389661" y="1886357"/>
                </a:cubicBezTo>
                <a:cubicBezTo>
                  <a:pt x="13408357" y="1822565"/>
                  <a:pt x="13427510" y="1753070"/>
                  <a:pt x="13447118" y="1677872"/>
                </a:cubicBezTo>
                <a:cubicBezTo>
                  <a:pt x="13459505" y="1628298"/>
                  <a:pt x="13467562" y="1595147"/>
                  <a:pt x="13471286" y="1578419"/>
                </a:cubicBezTo>
                <a:cubicBezTo>
                  <a:pt x="13475010" y="1561692"/>
                  <a:pt x="13476682" y="1552264"/>
                  <a:pt x="13476302" y="1550135"/>
                </a:cubicBezTo>
                <a:cubicBezTo>
                  <a:pt x="13475694" y="1542835"/>
                  <a:pt x="13473263" y="1539185"/>
                  <a:pt x="13469006" y="1539185"/>
                </a:cubicBezTo>
                <a:close/>
                <a:moveTo>
                  <a:pt x="17660017" y="1389614"/>
                </a:moveTo>
                <a:cubicBezTo>
                  <a:pt x="17652037" y="1388777"/>
                  <a:pt x="17640637" y="1391362"/>
                  <a:pt x="17625815" y="1397368"/>
                </a:cubicBezTo>
                <a:cubicBezTo>
                  <a:pt x="17610995" y="1403373"/>
                  <a:pt x="17585915" y="1417818"/>
                  <a:pt x="17550575" y="1440703"/>
                </a:cubicBezTo>
                <a:cubicBezTo>
                  <a:pt x="17416963" y="1528365"/>
                  <a:pt x="17294753" y="1623098"/>
                  <a:pt x="17183941" y="1724901"/>
                </a:cubicBezTo>
                <a:cubicBezTo>
                  <a:pt x="17073133" y="1826705"/>
                  <a:pt x="16976459" y="1935123"/>
                  <a:pt x="16893921" y="2050155"/>
                </a:cubicBezTo>
                <a:cubicBezTo>
                  <a:pt x="16859149" y="2098243"/>
                  <a:pt x="16827057" y="2146275"/>
                  <a:pt x="16797645" y="2194250"/>
                </a:cubicBezTo>
                <a:lnTo>
                  <a:pt x="16759017" y="2263486"/>
                </a:lnTo>
                <a:lnTo>
                  <a:pt x="16758947" y="2264240"/>
                </a:lnTo>
                <a:lnTo>
                  <a:pt x="16753079" y="2274132"/>
                </a:lnTo>
                <a:lnTo>
                  <a:pt x="16717445" y="2338002"/>
                </a:lnTo>
                <a:cubicBezTo>
                  <a:pt x="16669337" y="2433723"/>
                  <a:pt x="16644255" y="2510513"/>
                  <a:pt x="16642203" y="2568371"/>
                </a:cubicBezTo>
                <a:cubicBezTo>
                  <a:pt x="16642431" y="2598555"/>
                  <a:pt x="16644711" y="2618475"/>
                  <a:pt x="16649043" y="2628130"/>
                </a:cubicBezTo>
                <a:cubicBezTo>
                  <a:pt x="16653375" y="2637786"/>
                  <a:pt x="16658391" y="2642196"/>
                  <a:pt x="16664093" y="2641359"/>
                </a:cubicBezTo>
                <a:cubicBezTo>
                  <a:pt x="16671083" y="2641511"/>
                  <a:pt x="16678075" y="2640295"/>
                  <a:pt x="16685067" y="2637710"/>
                </a:cubicBezTo>
                <a:cubicBezTo>
                  <a:pt x="16692059" y="2635125"/>
                  <a:pt x="16700875" y="2630259"/>
                  <a:pt x="16711517" y="2623112"/>
                </a:cubicBezTo>
                <a:cubicBezTo>
                  <a:pt x="16727553" y="2612544"/>
                  <a:pt x="16742905" y="2600836"/>
                  <a:pt x="16757573" y="2587987"/>
                </a:cubicBezTo>
                <a:cubicBezTo>
                  <a:pt x="16772241" y="2575138"/>
                  <a:pt x="16788505" y="2558868"/>
                  <a:pt x="16806367" y="2539176"/>
                </a:cubicBezTo>
                <a:cubicBezTo>
                  <a:pt x="16955177" y="2384912"/>
                  <a:pt x="17098061" y="2240000"/>
                  <a:pt x="17235015" y="2104440"/>
                </a:cubicBezTo>
                <a:cubicBezTo>
                  <a:pt x="17371971" y="1968879"/>
                  <a:pt x="17485667" y="1815756"/>
                  <a:pt x="17576111" y="1645070"/>
                </a:cubicBezTo>
                <a:cubicBezTo>
                  <a:pt x="17590549" y="1616179"/>
                  <a:pt x="17605447" y="1590937"/>
                  <a:pt x="17620799" y="1569345"/>
                </a:cubicBezTo>
                <a:cubicBezTo>
                  <a:pt x="17636151" y="1547753"/>
                  <a:pt x="17652871" y="1527985"/>
                  <a:pt x="17670959" y="1510042"/>
                </a:cubicBezTo>
                <a:cubicBezTo>
                  <a:pt x="17674911" y="1506241"/>
                  <a:pt x="17678865" y="1499246"/>
                  <a:pt x="17682817" y="1489058"/>
                </a:cubicBezTo>
                <a:cubicBezTo>
                  <a:pt x="17686767" y="1478870"/>
                  <a:pt x="17688897" y="1466401"/>
                  <a:pt x="17689201" y="1451651"/>
                </a:cubicBezTo>
                <a:cubicBezTo>
                  <a:pt x="17688669" y="1429907"/>
                  <a:pt x="17685171" y="1414093"/>
                  <a:pt x="17678713" y="1404210"/>
                </a:cubicBezTo>
                <a:cubicBezTo>
                  <a:pt x="17672251" y="1394327"/>
                  <a:pt x="17666019" y="1389462"/>
                  <a:pt x="17660017" y="1389614"/>
                </a:cubicBezTo>
                <a:close/>
                <a:moveTo>
                  <a:pt x="16363587" y="1294770"/>
                </a:moveTo>
                <a:cubicBezTo>
                  <a:pt x="16356975" y="1295682"/>
                  <a:pt x="16346487" y="1301157"/>
                  <a:pt x="16332123" y="1311194"/>
                </a:cubicBezTo>
                <a:cubicBezTo>
                  <a:pt x="16317759" y="1321230"/>
                  <a:pt x="16306359" y="1330355"/>
                  <a:pt x="16297923" y="1338568"/>
                </a:cubicBezTo>
                <a:cubicBezTo>
                  <a:pt x="16223287" y="1413547"/>
                  <a:pt x="16144551" y="1508145"/>
                  <a:pt x="16061709" y="1622361"/>
                </a:cubicBezTo>
                <a:cubicBezTo>
                  <a:pt x="15978867" y="1736579"/>
                  <a:pt x="15912899" y="1847602"/>
                  <a:pt x="15863799" y="1955431"/>
                </a:cubicBezTo>
                <a:cubicBezTo>
                  <a:pt x="15842063" y="2004783"/>
                  <a:pt x="15826255" y="2042957"/>
                  <a:pt x="15816375" y="2069952"/>
                </a:cubicBezTo>
                <a:cubicBezTo>
                  <a:pt x="15806495" y="2096948"/>
                  <a:pt x="15801631" y="2112308"/>
                  <a:pt x="15801783" y="2116035"/>
                </a:cubicBezTo>
                <a:cubicBezTo>
                  <a:pt x="15801631" y="2117935"/>
                  <a:pt x="15801935" y="2119608"/>
                  <a:pt x="15802695" y="2121052"/>
                </a:cubicBezTo>
                <a:cubicBezTo>
                  <a:pt x="15803455" y="2122497"/>
                  <a:pt x="15805583" y="2123257"/>
                  <a:pt x="15809079" y="2123333"/>
                </a:cubicBezTo>
                <a:cubicBezTo>
                  <a:pt x="15809459" y="2124778"/>
                  <a:pt x="15815085" y="2120063"/>
                  <a:pt x="15825951" y="2109190"/>
                </a:cubicBezTo>
                <a:cubicBezTo>
                  <a:pt x="15836819" y="2098316"/>
                  <a:pt x="15861597" y="2072614"/>
                  <a:pt x="15900283" y="2032083"/>
                </a:cubicBezTo>
                <a:cubicBezTo>
                  <a:pt x="15960551" y="1967674"/>
                  <a:pt x="16018767" y="1900300"/>
                  <a:pt x="16074933" y="1829960"/>
                </a:cubicBezTo>
                <a:cubicBezTo>
                  <a:pt x="16131099" y="1759620"/>
                  <a:pt x="16184755" y="1689508"/>
                  <a:pt x="16235903" y="1619624"/>
                </a:cubicBezTo>
                <a:cubicBezTo>
                  <a:pt x="16256803" y="1590575"/>
                  <a:pt x="16272463" y="1563808"/>
                  <a:pt x="16282875" y="1539322"/>
                </a:cubicBezTo>
                <a:cubicBezTo>
                  <a:pt x="16293285" y="1514836"/>
                  <a:pt x="16304383" y="1491719"/>
                  <a:pt x="16316163" y="1469971"/>
                </a:cubicBezTo>
                <a:cubicBezTo>
                  <a:pt x="16333111" y="1442139"/>
                  <a:pt x="16347551" y="1414763"/>
                  <a:pt x="16359483" y="1387844"/>
                </a:cubicBezTo>
                <a:cubicBezTo>
                  <a:pt x="16371415" y="1360924"/>
                  <a:pt x="16377647" y="1337199"/>
                  <a:pt x="16378179" y="1316668"/>
                </a:cubicBezTo>
                <a:cubicBezTo>
                  <a:pt x="16378787" y="1302068"/>
                  <a:pt x="16373923" y="1294769"/>
                  <a:pt x="16363587" y="1294770"/>
                </a:cubicBezTo>
                <a:close/>
                <a:moveTo>
                  <a:pt x="8610237" y="1294770"/>
                </a:moveTo>
                <a:cubicBezTo>
                  <a:pt x="8603625" y="1295682"/>
                  <a:pt x="8593137" y="1301157"/>
                  <a:pt x="8578772" y="1311194"/>
                </a:cubicBezTo>
                <a:cubicBezTo>
                  <a:pt x="8564408" y="1321230"/>
                  <a:pt x="8553008" y="1330355"/>
                  <a:pt x="8544572" y="1338568"/>
                </a:cubicBezTo>
                <a:cubicBezTo>
                  <a:pt x="8469938" y="1413547"/>
                  <a:pt x="8391200" y="1508145"/>
                  <a:pt x="8308359" y="1622361"/>
                </a:cubicBezTo>
                <a:cubicBezTo>
                  <a:pt x="8225518" y="1736579"/>
                  <a:pt x="8159547" y="1847602"/>
                  <a:pt x="8110451" y="1955431"/>
                </a:cubicBezTo>
                <a:cubicBezTo>
                  <a:pt x="8088715" y="2004783"/>
                  <a:pt x="8072906" y="2042957"/>
                  <a:pt x="8063025" y="2069952"/>
                </a:cubicBezTo>
                <a:cubicBezTo>
                  <a:pt x="8053147" y="2096948"/>
                  <a:pt x="8048281" y="2112308"/>
                  <a:pt x="8048434" y="2116035"/>
                </a:cubicBezTo>
                <a:cubicBezTo>
                  <a:pt x="8048281" y="2117935"/>
                  <a:pt x="8048586" y="2119608"/>
                  <a:pt x="8049346" y="2121052"/>
                </a:cubicBezTo>
                <a:cubicBezTo>
                  <a:pt x="8050105" y="2122497"/>
                  <a:pt x="8052233" y="2123257"/>
                  <a:pt x="8055729" y="2123333"/>
                </a:cubicBezTo>
                <a:cubicBezTo>
                  <a:pt x="8056110" y="2124778"/>
                  <a:pt x="8061733" y="2120063"/>
                  <a:pt x="8072602" y="2109190"/>
                </a:cubicBezTo>
                <a:cubicBezTo>
                  <a:pt x="8083470" y="2098316"/>
                  <a:pt x="8108246" y="2072614"/>
                  <a:pt x="8146932" y="2032083"/>
                </a:cubicBezTo>
                <a:cubicBezTo>
                  <a:pt x="8207201" y="1967674"/>
                  <a:pt x="8265418" y="1900300"/>
                  <a:pt x="8321584" y="1829960"/>
                </a:cubicBezTo>
                <a:cubicBezTo>
                  <a:pt x="8377748" y="1759620"/>
                  <a:pt x="8431405" y="1689508"/>
                  <a:pt x="8482554" y="1619624"/>
                </a:cubicBezTo>
                <a:cubicBezTo>
                  <a:pt x="8503455" y="1590575"/>
                  <a:pt x="8519111" y="1563808"/>
                  <a:pt x="8529523" y="1539322"/>
                </a:cubicBezTo>
                <a:cubicBezTo>
                  <a:pt x="8539936" y="1514836"/>
                  <a:pt x="8551031" y="1491719"/>
                  <a:pt x="8562812" y="1469971"/>
                </a:cubicBezTo>
                <a:cubicBezTo>
                  <a:pt x="8579760" y="1442139"/>
                  <a:pt x="8594201" y="1414763"/>
                  <a:pt x="8606133" y="1387844"/>
                </a:cubicBezTo>
                <a:cubicBezTo>
                  <a:pt x="8618065" y="1360924"/>
                  <a:pt x="8624298" y="1337199"/>
                  <a:pt x="8624829" y="1316668"/>
                </a:cubicBezTo>
                <a:cubicBezTo>
                  <a:pt x="8625438" y="1302068"/>
                  <a:pt x="8620573" y="1294769"/>
                  <a:pt x="8610237" y="1294770"/>
                </a:cubicBezTo>
                <a:close/>
                <a:moveTo>
                  <a:pt x="3114313" y="1294770"/>
                </a:moveTo>
                <a:cubicBezTo>
                  <a:pt x="3107700" y="1295682"/>
                  <a:pt x="3097213" y="1301157"/>
                  <a:pt x="3082848" y="1311194"/>
                </a:cubicBezTo>
                <a:cubicBezTo>
                  <a:pt x="3068483" y="1321230"/>
                  <a:pt x="3057084" y="1330355"/>
                  <a:pt x="3048647" y="1338568"/>
                </a:cubicBezTo>
                <a:cubicBezTo>
                  <a:pt x="2974014" y="1413547"/>
                  <a:pt x="2895276" y="1508145"/>
                  <a:pt x="2812435" y="1622361"/>
                </a:cubicBezTo>
                <a:cubicBezTo>
                  <a:pt x="2729593" y="1736579"/>
                  <a:pt x="2663624" y="1847602"/>
                  <a:pt x="2614526" y="1955431"/>
                </a:cubicBezTo>
                <a:cubicBezTo>
                  <a:pt x="2592790" y="2004783"/>
                  <a:pt x="2576982" y="2042957"/>
                  <a:pt x="2567101" y="2069952"/>
                </a:cubicBezTo>
                <a:cubicBezTo>
                  <a:pt x="2557221" y="2096948"/>
                  <a:pt x="2552357" y="2112308"/>
                  <a:pt x="2552509" y="2116035"/>
                </a:cubicBezTo>
                <a:cubicBezTo>
                  <a:pt x="2552357" y="2117935"/>
                  <a:pt x="2552660" y="2119608"/>
                  <a:pt x="2553421" y="2121052"/>
                </a:cubicBezTo>
                <a:cubicBezTo>
                  <a:pt x="2554181" y="2122497"/>
                  <a:pt x="2556309" y="2123257"/>
                  <a:pt x="2559806" y="2123333"/>
                </a:cubicBezTo>
                <a:cubicBezTo>
                  <a:pt x="2560185" y="2124778"/>
                  <a:pt x="2565810" y="2120063"/>
                  <a:pt x="2576678" y="2109190"/>
                </a:cubicBezTo>
                <a:cubicBezTo>
                  <a:pt x="2587545" y="2098316"/>
                  <a:pt x="2612322" y="2072614"/>
                  <a:pt x="2651008" y="2032083"/>
                </a:cubicBezTo>
                <a:cubicBezTo>
                  <a:pt x="2711277" y="1967674"/>
                  <a:pt x="2769494" y="1900300"/>
                  <a:pt x="2825659" y="1829960"/>
                </a:cubicBezTo>
                <a:cubicBezTo>
                  <a:pt x="2881824" y="1759620"/>
                  <a:pt x="2935481" y="1689508"/>
                  <a:pt x="2986630" y="1619624"/>
                </a:cubicBezTo>
                <a:cubicBezTo>
                  <a:pt x="3007531" y="1590575"/>
                  <a:pt x="3023186" y="1563808"/>
                  <a:pt x="3033599" y="1539322"/>
                </a:cubicBezTo>
                <a:cubicBezTo>
                  <a:pt x="3044011" y="1514836"/>
                  <a:pt x="3055107" y="1491719"/>
                  <a:pt x="3066887" y="1469971"/>
                </a:cubicBezTo>
                <a:cubicBezTo>
                  <a:pt x="3083836" y="1442139"/>
                  <a:pt x="3098276" y="1414763"/>
                  <a:pt x="3110209" y="1387844"/>
                </a:cubicBezTo>
                <a:cubicBezTo>
                  <a:pt x="3122141" y="1360924"/>
                  <a:pt x="3128372" y="1337199"/>
                  <a:pt x="3128905" y="1316668"/>
                </a:cubicBezTo>
                <a:cubicBezTo>
                  <a:pt x="3129513" y="1302068"/>
                  <a:pt x="3124649" y="1294769"/>
                  <a:pt x="3114313" y="1294770"/>
                </a:cubicBezTo>
                <a:close/>
                <a:moveTo>
                  <a:pt x="18548041" y="1204018"/>
                </a:moveTo>
                <a:cubicBezTo>
                  <a:pt x="18569245" y="1204018"/>
                  <a:pt x="18585205" y="1204930"/>
                  <a:pt x="18595923" y="1206754"/>
                </a:cubicBezTo>
                <a:cubicBezTo>
                  <a:pt x="18606639" y="1208578"/>
                  <a:pt x="18616215" y="1211314"/>
                  <a:pt x="18624651" y="1214962"/>
                </a:cubicBezTo>
                <a:cubicBezTo>
                  <a:pt x="18649123" y="1225222"/>
                  <a:pt x="18664019" y="1233886"/>
                  <a:pt x="18669339" y="1240955"/>
                </a:cubicBezTo>
                <a:cubicBezTo>
                  <a:pt x="18674657" y="1248023"/>
                  <a:pt x="18676787" y="1257599"/>
                  <a:pt x="18675725" y="1269683"/>
                </a:cubicBezTo>
                <a:cubicBezTo>
                  <a:pt x="18676407" y="1294992"/>
                  <a:pt x="18674127" y="1320984"/>
                  <a:pt x="18668883" y="1347661"/>
                </a:cubicBezTo>
                <a:cubicBezTo>
                  <a:pt x="18663641" y="1374337"/>
                  <a:pt x="18651327" y="1403066"/>
                  <a:pt x="18631947" y="1433847"/>
                </a:cubicBezTo>
                <a:cubicBezTo>
                  <a:pt x="18516045" y="1612298"/>
                  <a:pt x="18410401" y="1796222"/>
                  <a:pt x="18315021" y="1985618"/>
                </a:cubicBezTo>
                <a:cubicBezTo>
                  <a:pt x="18219639" y="2175014"/>
                  <a:pt x="18140445" y="2371706"/>
                  <a:pt x="18077439" y="2575694"/>
                </a:cubicBezTo>
                <a:cubicBezTo>
                  <a:pt x="18072043" y="2593782"/>
                  <a:pt x="18068243" y="2607767"/>
                  <a:pt x="18066039" y="2617647"/>
                </a:cubicBezTo>
                <a:cubicBezTo>
                  <a:pt x="18063833" y="2627527"/>
                  <a:pt x="18062771" y="2634215"/>
                  <a:pt x="18062847" y="2637711"/>
                </a:cubicBezTo>
                <a:cubicBezTo>
                  <a:pt x="18062695" y="2641359"/>
                  <a:pt x="18062999" y="2644095"/>
                  <a:pt x="18063759" y="2645919"/>
                </a:cubicBezTo>
                <a:cubicBezTo>
                  <a:pt x="18064519" y="2647744"/>
                  <a:pt x="18066647" y="2648656"/>
                  <a:pt x="18070143" y="2648656"/>
                </a:cubicBezTo>
                <a:cubicBezTo>
                  <a:pt x="18075083" y="2648884"/>
                  <a:pt x="18081619" y="2646603"/>
                  <a:pt x="18089751" y="2641815"/>
                </a:cubicBezTo>
                <a:cubicBezTo>
                  <a:pt x="18097883" y="2637027"/>
                  <a:pt x="18110803" y="2628363"/>
                  <a:pt x="18128513" y="2615823"/>
                </a:cubicBezTo>
                <a:cubicBezTo>
                  <a:pt x="18276259" y="2508433"/>
                  <a:pt x="18410327" y="2372086"/>
                  <a:pt x="18530713" y="2206782"/>
                </a:cubicBezTo>
                <a:cubicBezTo>
                  <a:pt x="18651099" y="2041479"/>
                  <a:pt x="18746861" y="1867740"/>
                  <a:pt x="18817999" y="1685564"/>
                </a:cubicBezTo>
                <a:cubicBezTo>
                  <a:pt x="18830463" y="1653491"/>
                  <a:pt x="18842925" y="1628259"/>
                  <a:pt x="18855391" y="1609866"/>
                </a:cubicBezTo>
                <a:cubicBezTo>
                  <a:pt x="18867855" y="1591474"/>
                  <a:pt x="18882143" y="1575361"/>
                  <a:pt x="18898255" y="1561529"/>
                </a:cubicBezTo>
                <a:cubicBezTo>
                  <a:pt x="18916799" y="1543441"/>
                  <a:pt x="18936255" y="1530369"/>
                  <a:pt x="18956625" y="1522313"/>
                </a:cubicBezTo>
                <a:cubicBezTo>
                  <a:pt x="18976993" y="1514256"/>
                  <a:pt x="19007393" y="1510304"/>
                  <a:pt x="19047827" y="1510456"/>
                </a:cubicBezTo>
                <a:cubicBezTo>
                  <a:pt x="19090615" y="1510988"/>
                  <a:pt x="19123599" y="1518132"/>
                  <a:pt x="19146781" y="1531889"/>
                </a:cubicBezTo>
                <a:cubicBezTo>
                  <a:pt x="19169961" y="1545645"/>
                  <a:pt x="19189265" y="1562821"/>
                  <a:pt x="19204695" y="1583418"/>
                </a:cubicBezTo>
                <a:cubicBezTo>
                  <a:pt x="19209939" y="1590638"/>
                  <a:pt x="19213131" y="1596262"/>
                  <a:pt x="19214271" y="1600290"/>
                </a:cubicBezTo>
                <a:cubicBezTo>
                  <a:pt x="19215411" y="1604318"/>
                  <a:pt x="19215867" y="1607206"/>
                  <a:pt x="19215639" y="1608954"/>
                </a:cubicBezTo>
                <a:cubicBezTo>
                  <a:pt x="19215713" y="1615946"/>
                  <a:pt x="19214651" y="1623851"/>
                  <a:pt x="19212447" y="1632667"/>
                </a:cubicBezTo>
                <a:cubicBezTo>
                  <a:pt x="19210241" y="1641483"/>
                  <a:pt x="19206441" y="1653035"/>
                  <a:pt x="19201047" y="1667323"/>
                </a:cubicBezTo>
                <a:cubicBezTo>
                  <a:pt x="19166389" y="1752445"/>
                  <a:pt x="19122613" y="1833007"/>
                  <a:pt x="19069715" y="1909008"/>
                </a:cubicBezTo>
                <a:cubicBezTo>
                  <a:pt x="19016819" y="1985010"/>
                  <a:pt x="18965747" y="2071044"/>
                  <a:pt x="18916497" y="2167110"/>
                </a:cubicBezTo>
                <a:cubicBezTo>
                  <a:pt x="18868615" y="2265684"/>
                  <a:pt x="18831223" y="2353997"/>
                  <a:pt x="18804319" y="2432051"/>
                </a:cubicBezTo>
                <a:cubicBezTo>
                  <a:pt x="18777413" y="2510105"/>
                  <a:pt x="18763733" y="2577442"/>
                  <a:pt x="18763277" y="2634063"/>
                </a:cubicBezTo>
                <a:cubicBezTo>
                  <a:pt x="18762669" y="2651696"/>
                  <a:pt x="18767533" y="2660208"/>
                  <a:pt x="18777871" y="2659600"/>
                </a:cubicBezTo>
                <a:cubicBezTo>
                  <a:pt x="18786457" y="2659068"/>
                  <a:pt x="18803025" y="2649188"/>
                  <a:pt x="18827575" y="2629959"/>
                </a:cubicBezTo>
                <a:cubicBezTo>
                  <a:pt x="18852123" y="2610731"/>
                  <a:pt x="18876899" y="2585346"/>
                  <a:pt x="18901905" y="2553806"/>
                </a:cubicBezTo>
                <a:cubicBezTo>
                  <a:pt x="19016285" y="2414875"/>
                  <a:pt x="19134999" y="2281416"/>
                  <a:pt x="19258047" y="2153429"/>
                </a:cubicBezTo>
                <a:cubicBezTo>
                  <a:pt x="19381093" y="2025443"/>
                  <a:pt x="19478833" y="1871920"/>
                  <a:pt x="19551263" y="1692860"/>
                </a:cubicBezTo>
                <a:cubicBezTo>
                  <a:pt x="19562585" y="1656607"/>
                  <a:pt x="19580977" y="1624231"/>
                  <a:pt x="19606439" y="1595730"/>
                </a:cubicBezTo>
                <a:cubicBezTo>
                  <a:pt x="19631899" y="1567229"/>
                  <a:pt x="19673091" y="1552181"/>
                  <a:pt x="19730017" y="1550585"/>
                </a:cubicBezTo>
                <a:cubicBezTo>
                  <a:pt x="19769463" y="1551725"/>
                  <a:pt x="19794543" y="1556741"/>
                  <a:pt x="19805259" y="1565633"/>
                </a:cubicBezTo>
                <a:cubicBezTo>
                  <a:pt x="19815975" y="1574526"/>
                  <a:pt x="19827375" y="1580454"/>
                  <a:pt x="19839459" y="1583418"/>
                </a:cubicBezTo>
                <a:cubicBezTo>
                  <a:pt x="19874419" y="1588054"/>
                  <a:pt x="19897525" y="1595198"/>
                  <a:pt x="19908773" y="1604850"/>
                </a:cubicBezTo>
                <a:cubicBezTo>
                  <a:pt x="19920019" y="1614502"/>
                  <a:pt x="19928533" y="1631679"/>
                  <a:pt x="19934309" y="1656379"/>
                </a:cubicBezTo>
                <a:cubicBezTo>
                  <a:pt x="19937805" y="1668996"/>
                  <a:pt x="19939935" y="1679332"/>
                  <a:pt x="19940695" y="1687388"/>
                </a:cubicBezTo>
                <a:cubicBezTo>
                  <a:pt x="19941453" y="1695444"/>
                  <a:pt x="19941757" y="1702132"/>
                  <a:pt x="19941607" y="1707452"/>
                </a:cubicBezTo>
                <a:cubicBezTo>
                  <a:pt x="19939399" y="1739753"/>
                  <a:pt x="19925567" y="1765442"/>
                  <a:pt x="19900109" y="1784518"/>
                </a:cubicBezTo>
                <a:cubicBezTo>
                  <a:pt x="19874647" y="1803594"/>
                  <a:pt x="19850783" y="1830195"/>
                  <a:pt x="19828515" y="1864320"/>
                </a:cubicBezTo>
                <a:cubicBezTo>
                  <a:pt x="19746357" y="2011990"/>
                  <a:pt x="19684491" y="2141649"/>
                  <a:pt x="19642919" y="2253295"/>
                </a:cubicBezTo>
                <a:cubicBezTo>
                  <a:pt x="19601345" y="2364942"/>
                  <a:pt x="19580521" y="2469976"/>
                  <a:pt x="19580447" y="2568398"/>
                </a:cubicBezTo>
                <a:cubicBezTo>
                  <a:pt x="19580219" y="2627956"/>
                  <a:pt x="19585235" y="2683844"/>
                  <a:pt x="19595495" y="2736062"/>
                </a:cubicBezTo>
                <a:cubicBezTo>
                  <a:pt x="19605755" y="2788280"/>
                  <a:pt x="19622629" y="2840488"/>
                  <a:pt x="19646113" y="2892687"/>
                </a:cubicBezTo>
                <a:cubicBezTo>
                  <a:pt x="19655079" y="2908165"/>
                  <a:pt x="19667239" y="2923651"/>
                  <a:pt x="19682591" y="2939146"/>
                </a:cubicBezTo>
                <a:cubicBezTo>
                  <a:pt x="19697945" y="2954642"/>
                  <a:pt x="19706455" y="2975614"/>
                  <a:pt x="19708129" y="3002063"/>
                </a:cubicBezTo>
                <a:cubicBezTo>
                  <a:pt x="19708129" y="3007687"/>
                  <a:pt x="19706305" y="3013767"/>
                  <a:pt x="19702655" y="3020303"/>
                </a:cubicBezTo>
                <a:cubicBezTo>
                  <a:pt x="19699009" y="3026839"/>
                  <a:pt x="19693537" y="3032919"/>
                  <a:pt x="19686241" y="3038544"/>
                </a:cubicBezTo>
                <a:cubicBezTo>
                  <a:pt x="19674081" y="3047436"/>
                  <a:pt x="19661919" y="3053364"/>
                  <a:pt x="19649759" y="3056328"/>
                </a:cubicBezTo>
                <a:cubicBezTo>
                  <a:pt x="19637599" y="3059292"/>
                  <a:pt x="19621791" y="3060660"/>
                  <a:pt x="19602333" y="3060432"/>
                </a:cubicBezTo>
                <a:cubicBezTo>
                  <a:pt x="19552477" y="3059292"/>
                  <a:pt x="19520859" y="3054276"/>
                  <a:pt x="19507483" y="3045384"/>
                </a:cubicBezTo>
                <a:cubicBezTo>
                  <a:pt x="19494107" y="3036492"/>
                  <a:pt x="19480733" y="3030563"/>
                  <a:pt x="19467357" y="3027599"/>
                </a:cubicBezTo>
                <a:cubicBezTo>
                  <a:pt x="19451091" y="3027140"/>
                  <a:pt x="19432547" y="3011643"/>
                  <a:pt x="19411723" y="2981110"/>
                </a:cubicBezTo>
                <a:cubicBezTo>
                  <a:pt x="19390897" y="2950577"/>
                  <a:pt x="19366881" y="2896822"/>
                  <a:pt x="19339673" y="2819847"/>
                </a:cubicBezTo>
                <a:cubicBezTo>
                  <a:pt x="19328273" y="2787679"/>
                  <a:pt x="19318241" y="2748216"/>
                  <a:pt x="19309577" y="2701457"/>
                </a:cubicBezTo>
                <a:cubicBezTo>
                  <a:pt x="19300913" y="2654699"/>
                  <a:pt x="19296353" y="2607914"/>
                  <a:pt x="19295897" y="2561102"/>
                </a:cubicBezTo>
                <a:cubicBezTo>
                  <a:pt x="19296047" y="2541721"/>
                  <a:pt x="19295743" y="2529409"/>
                  <a:pt x="19294985" y="2524165"/>
                </a:cubicBezTo>
                <a:cubicBezTo>
                  <a:pt x="19294225" y="2518921"/>
                  <a:pt x="19292095" y="2516641"/>
                  <a:pt x="19288599" y="2517325"/>
                </a:cubicBezTo>
                <a:cubicBezTo>
                  <a:pt x="19286395" y="2515577"/>
                  <a:pt x="19280773" y="2519073"/>
                  <a:pt x="19271729" y="2527813"/>
                </a:cubicBezTo>
                <a:cubicBezTo>
                  <a:pt x="19262683" y="2536553"/>
                  <a:pt x="19241553" y="2561026"/>
                  <a:pt x="19208343" y="2601231"/>
                </a:cubicBezTo>
                <a:lnTo>
                  <a:pt x="19106197" y="2721513"/>
                </a:lnTo>
                <a:cubicBezTo>
                  <a:pt x="19062649" y="2774019"/>
                  <a:pt x="19012031" y="2818330"/>
                  <a:pt x="18954345" y="2854446"/>
                </a:cubicBezTo>
                <a:cubicBezTo>
                  <a:pt x="18896661" y="2890563"/>
                  <a:pt x="18830539" y="2909380"/>
                  <a:pt x="18755981" y="2910897"/>
                </a:cubicBezTo>
                <a:cubicBezTo>
                  <a:pt x="18740705" y="2911808"/>
                  <a:pt x="18717449" y="2909987"/>
                  <a:pt x="18686211" y="2905434"/>
                </a:cubicBezTo>
                <a:cubicBezTo>
                  <a:pt x="18654975" y="2900882"/>
                  <a:pt x="18619863" y="2888135"/>
                  <a:pt x="18580875" y="2867193"/>
                </a:cubicBezTo>
                <a:cubicBezTo>
                  <a:pt x="18533067" y="2838133"/>
                  <a:pt x="18500995" y="2811577"/>
                  <a:pt x="18484655" y="2787525"/>
                </a:cubicBezTo>
                <a:cubicBezTo>
                  <a:pt x="18468315" y="2763472"/>
                  <a:pt x="18459043" y="2741468"/>
                  <a:pt x="18456839" y="2721513"/>
                </a:cubicBezTo>
                <a:cubicBezTo>
                  <a:pt x="18455015" y="2711042"/>
                  <a:pt x="18453191" y="2704669"/>
                  <a:pt x="18451367" y="2702392"/>
                </a:cubicBezTo>
                <a:cubicBezTo>
                  <a:pt x="18449543" y="2700116"/>
                  <a:pt x="18447719" y="2699206"/>
                  <a:pt x="18445895" y="2699661"/>
                </a:cubicBezTo>
                <a:cubicBezTo>
                  <a:pt x="18442931" y="2699130"/>
                  <a:pt x="18438827" y="2701102"/>
                  <a:pt x="18433583" y="2705579"/>
                </a:cubicBezTo>
                <a:cubicBezTo>
                  <a:pt x="18428339" y="2710056"/>
                  <a:pt x="18417851" y="2720223"/>
                  <a:pt x="18402117" y="2736081"/>
                </a:cubicBezTo>
                <a:cubicBezTo>
                  <a:pt x="18381901" y="2756416"/>
                  <a:pt x="18352107" y="2781303"/>
                  <a:pt x="18312741" y="2810742"/>
                </a:cubicBezTo>
                <a:cubicBezTo>
                  <a:pt x="18273371" y="2840182"/>
                  <a:pt x="18225337" y="2872353"/>
                  <a:pt x="18168641" y="2907255"/>
                </a:cubicBezTo>
                <a:cubicBezTo>
                  <a:pt x="18147893" y="2919471"/>
                  <a:pt x="18132845" y="2926907"/>
                  <a:pt x="18123497" y="2929563"/>
                </a:cubicBezTo>
                <a:cubicBezTo>
                  <a:pt x="18114147" y="2932218"/>
                  <a:pt x="18103661" y="2933280"/>
                  <a:pt x="18092031" y="2932749"/>
                </a:cubicBezTo>
                <a:cubicBezTo>
                  <a:pt x="18028721" y="2932142"/>
                  <a:pt x="17974761" y="2921520"/>
                  <a:pt x="17930149" y="2900882"/>
                </a:cubicBezTo>
                <a:cubicBezTo>
                  <a:pt x="17885535" y="2880244"/>
                  <a:pt x="17847079" y="2853232"/>
                  <a:pt x="17814777" y="2819847"/>
                </a:cubicBezTo>
                <a:cubicBezTo>
                  <a:pt x="17810673" y="2815674"/>
                  <a:pt x="17806113" y="2799437"/>
                  <a:pt x="17801097" y="2771135"/>
                </a:cubicBezTo>
                <a:cubicBezTo>
                  <a:pt x="17796081" y="2742834"/>
                  <a:pt x="17793345" y="2705656"/>
                  <a:pt x="17792889" y="2659600"/>
                </a:cubicBezTo>
                <a:cubicBezTo>
                  <a:pt x="17792433" y="2640523"/>
                  <a:pt x="17796081" y="2601154"/>
                  <a:pt x="17803833" y="2541493"/>
                </a:cubicBezTo>
                <a:cubicBezTo>
                  <a:pt x="17811587" y="2481832"/>
                  <a:pt x="17826179" y="2417839"/>
                  <a:pt x="17847611" y="2349513"/>
                </a:cubicBezTo>
                <a:cubicBezTo>
                  <a:pt x="17886599" y="2241895"/>
                  <a:pt x="17935393" y="2134277"/>
                  <a:pt x="17993991" y="2026659"/>
                </a:cubicBezTo>
                <a:cubicBezTo>
                  <a:pt x="18052587" y="1919041"/>
                  <a:pt x="18105941" y="1811423"/>
                  <a:pt x="18154049" y="1703804"/>
                </a:cubicBezTo>
                <a:cubicBezTo>
                  <a:pt x="18183953" y="1634108"/>
                  <a:pt x="18208859" y="1580558"/>
                  <a:pt x="18228767" y="1543154"/>
                </a:cubicBezTo>
                <a:cubicBezTo>
                  <a:pt x="18248673" y="1505750"/>
                  <a:pt x="18266553" y="1472196"/>
                  <a:pt x="18282407" y="1442494"/>
                </a:cubicBezTo>
                <a:cubicBezTo>
                  <a:pt x="18298261" y="1412792"/>
                  <a:pt x="18315059" y="1374644"/>
                  <a:pt x="18332805" y="1328052"/>
                </a:cubicBezTo>
                <a:cubicBezTo>
                  <a:pt x="18339035" y="1305328"/>
                  <a:pt x="18358493" y="1279639"/>
                  <a:pt x="18391175" y="1250987"/>
                </a:cubicBezTo>
                <a:cubicBezTo>
                  <a:pt x="18423853" y="1222334"/>
                  <a:pt x="18476143" y="1206678"/>
                  <a:pt x="18548041" y="1204018"/>
                </a:cubicBezTo>
                <a:close/>
                <a:moveTo>
                  <a:pt x="13016645" y="1123760"/>
                </a:moveTo>
                <a:cubicBezTo>
                  <a:pt x="13055025" y="1124444"/>
                  <a:pt x="13084059" y="1132196"/>
                  <a:pt x="13103742" y="1147017"/>
                </a:cubicBezTo>
                <a:cubicBezTo>
                  <a:pt x="13123427" y="1161837"/>
                  <a:pt x="13133308" y="1179621"/>
                  <a:pt x="13133383" y="1200370"/>
                </a:cubicBezTo>
                <a:cubicBezTo>
                  <a:pt x="13131939" y="1240617"/>
                  <a:pt x="13122970" y="1293147"/>
                  <a:pt x="13106478" y="1357960"/>
                </a:cubicBezTo>
                <a:cubicBezTo>
                  <a:pt x="13089986" y="1422773"/>
                  <a:pt x="13074634" y="1477111"/>
                  <a:pt x="13060422" y="1520972"/>
                </a:cubicBezTo>
                <a:cubicBezTo>
                  <a:pt x="13055025" y="1538975"/>
                  <a:pt x="13051226" y="1552195"/>
                  <a:pt x="13049021" y="1560632"/>
                </a:cubicBezTo>
                <a:cubicBezTo>
                  <a:pt x="13046817" y="1569068"/>
                  <a:pt x="13045754" y="1574085"/>
                  <a:pt x="13045829" y="1575682"/>
                </a:cubicBezTo>
                <a:cubicBezTo>
                  <a:pt x="13045677" y="1577583"/>
                  <a:pt x="13045982" y="1579256"/>
                  <a:pt x="13046741" y="1580700"/>
                </a:cubicBezTo>
                <a:cubicBezTo>
                  <a:pt x="13047501" y="1582145"/>
                  <a:pt x="13049629" y="1582905"/>
                  <a:pt x="13053126" y="1582981"/>
                </a:cubicBezTo>
                <a:cubicBezTo>
                  <a:pt x="13054342" y="1583666"/>
                  <a:pt x="13057382" y="1581385"/>
                  <a:pt x="13062246" y="1576138"/>
                </a:cubicBezTo>
                <a:cubicBezTo>
                  <a:pt x="13067110" y="1570892"/>
                  <a:pt x="13077446" y="1558574"/>
                  <a:pt x="13093254" y="1539185"/>
                </a:cubicBezTo>
                <a:cubicBezTo>
                  <a:pt x="13138855" y="1484091"/>
                  <a:pt x="13184456" y="1434006"/>
                  <a:pt x="13230057" y="1388929"/>
                </a:cubicBezTo>
                <a:cubicBezTo>
                  <a:pt x="13275658" y="1343853"/>
                  <a:pt x="13321259" y="1306516"/>
                  <a:pt x="13366860" y="1276920"/>
                </a:cubicBezTo>
                <a:cubicBezTo>
                  <a:pt x="13392852" y="1259315"/>
                  <a:pt x="13412005" y="1248083"/>
                  <a:pt x="13424317" y="1243226"/>
                </a:cubicBezTo>
                <a:cubicBezTo>
                  <a:pt x="13436629" y="1238369"/>
                  <a:pt x="13450309" y="1236244"/>
                  <a:pt x="13465358" y="1236851"/>
                </a:cubicBezTo>
                <a:cubicBezTo>
                  <a:pt x="13488462" y="1236244"/>
                  <a:pt x="13511567" y="1238369"/>
                  <a:pt x="13534672" y="1243226"/>
                </a:cubicBezTo>
                <a:cubicBezTo>
                  <a:pt x="13557775" y="1248083"/>
                  <a:pt x="13584529" y="1259315"/>
                  <a:pt x="13614928" y="1276920"/>
                </a:cubicBezTo>
                <a:cubicBezTo>
                  <a:pt x="13636513" y="1289973"/>
                  <a:pt x="13656274" y="1303936"/>
                  <a:pt x="13674210" y="1318810"/>
                </a:cubicBezTo>
                <a:cubicBezTo>
                  <a:pt x="13692147" y="1333683"/>
                  <a:pt x="13710083" y="1347647"/>
                  <a:pt x="13728019" y="1360699"/>
                </a:cubicBezTo>
                <a:cubicBezTo>
                  <a:pt x="13741319" y="1369806"/>
                  <a:pt x="13753025" y="1385286"/>
                  <a:pt x="13763131" y="1407142"/>
                </a:cubicBezTo>
                <a:cubicBezTo>
                  <a:pt x="13773239" y="1428997"/>
                  <a:pt x="13778559" y="1457227"/>
                  <a:pt x="13779093" y="1491832"/>
                </a:cubicBezTo>
                <a:cubicBezTo>
                  <a:pt x="13778483" y="1529729"/>
                  <a:pt x="13774227" y="1576083"/>
                  <a:pt x="13766323" y="1630894"/>
                </a:cubicBezTo>
                <a:cubicBezTo>
                  <a:pt x="13758419" y="1685705"/>
                  <a:pt x="13750515" y="1729345"/>
                  <a:pt x="13742611" y="1761813"/>
                </a:cubicBezTo>
                <a:cubicBezTo>
                  <a:pt x="13739191" y="1777629"/>
                  <a:pt x="13735999" y="1797093"/>
                  <a:pt x="13733035" y="1820208"/>
                </a:cubicBezTo>
                <a:cubicBezTo>
                  <a:pt x="13730071" y="1843322"/>
                  <a:pt x="13725967" y="1862787"/>
                  <a:pt x="13720723" y="1878602"/>
                </a:cubicBezTo>
                <a:cubicBezTo>
                  <a:pt x="13671170" y="2018891"/>
                  <a:pt x="13615233" y="2166232"/>
                  <a:pt x="13552911" y="2320626"/>
                </a:cubicBezTo>
                <a:cubicBezTo>
                  <a:pt x="13490591" y="2475021"/>
                  <a:pt x="13412764" y="2615901"/>
                  <a:pt x="13319435" y="2743268"/>
                </a:cubicBezTo>
                <a:cubicBezTo>
                  <a:pt x="13273759" y="2804344"/>
                  <a:pt x="13241077" y="2841522"/>
                  <a:pt x="13221393" y="2854799"/>
                </a:cubicBezTo>
                <a:cubicBezTo>
                  <a:pt x="13201708" y="2868077"/>
                  <a:pt x="13173588" y="2873388"/>
                  <a:pt x="13137031" y="2870732"/>
                </a:cubicBezTo>
                <a:cubicBezTo>
                  <a:pt x="13090366" y="2870201"/>
                  <a:pt x="13045982" y="2860338"/>
                  <a:pt x="13003876" y="2841142"/>
                </a:cubicBezTo>
                <a:cubicBezTo>
                  <a:pt x="12961772" y="2821947"/>
                  <a:pt x="12928331" y="2796606"/>
                  <a:pt x="12903554" y="2765119"/>
                </a:cubicBezTo>
                <a:cubicBezTo>
                  <a:pt x="12878245" y="2732496"/>
                  <a:pt x="12856813" y="2699412"/>
                  <a:pt x="12839257" y="2665867"/>
                </a:cubicBezTo>
                <a:cubicBezTo>
                  <a:pt x="12821701" y="2632322"/>
                  <a:pt x="12806652" y="2597394"/>
                  <a:pt x="12794112" y="2561083"/>
                </a:cubicBezTo>
                <a:cubicBezTo>
                  <a:pt x="12790996" y="2552187"/>
                  <a:pt x="12789021" y="2546256"/>
                  <a:pt x="12788184" y="2543291"/>
                </a:cubicBezTo>
                <a:cubicBezTo>
                  <a:pt x="12787348" y="2540326"/>
                  <a:pt x="12784461" y="2538957"/>
                  <a:pt x="12779520" y="2539185"/>
                </a:cubicBezTo>
                <a:cubicBezTo>
                  <a:pt x="12775263" y="2536907"/>
                  <a:pt x="12769184" y="2543288"/>
                  <a:pt x="12761279" y="2558328"/>
                </a:cubicBezTo>
                <a:cubicBezTo>
                  <a:pt x="12753375" y="2573368"/>
                  <a:pt x="12736351" y="2610736"/>
                  <a:pt x="12710207" y="2670431"/>
                </a:cubicBezTo>
                <a:cubicBezTo>
                  <a:pt x="12632988" y="2840738"/>
                  <a:pt x="12563980" y="3011338"/>
                  <a:pt x="12503178" y="3182229"/>
                </a:cubicBezTo>
                <a:cubicBezTo>
                  <a:pt x="12442377" y="3353121"/>
                  <a:pt x="12382487" y="3552079"/>
                  <a:pt x="12323511" y="3779103"/>
                </a:cubicBezTo>
                <a:cubicBezTo>
                  <a:pt x="12316898" y="3813836"/>
                  <a:pt x="12313707" y="3843780"/>
                  <a:pt x="12313935" y="3868937"/>
                </a:cubicBezTo>
                <a:cubicBezTo>
                  <a:pt x="12314162" y="3894093"/>
                  <a:pt x="12302762" y="3914005"/>
                  <a:pt x="12279733" y="3928674"/>
                </a:cubicBezTo>
                <a:cubicBezTo>
                  <a:pt x="12246900" y="3946306"/>
                  <a:pt x="12203124" y="3954818"/>
                  <a:pt x="12148403" y="3954210"/>
                </a:cubicBezTo>
                <a:cubicBezTo>
                  <a:pt x="12132822" y="3955426"/>
                  <a:pt x="12113822" y="3952994"/>
                  <a:pt x="12091402" y="3946914"/>
                </a:cubicBezTo>
                <a:cubicBezTo>
                  <a:pt x="12068981" y="3940834"/>
                  <a:pt x="12049068" y="3923810"/>
                  <a:pt x="12031665" y="3895841"/>
                </a:cubicBezTo>
                <a:cubicBezTo>
                  <a:pt x="12023760" y="3884365"/>
                  <a:pt x="12015856" y="3874485"/>
                  <a:pt x="12007952" y="3866201"/>
                </a:cubicBezTo>
                <a:cubicBezTo>
                  <a:pt x="12000048" y="3857916"/>
                  <a:pt x="11995792" y="3843476"/>
                  <a:pt x="11995184" y="3822880"/>
                </a:cubicBezTo>
                <a:cubicBezTo>
                  <a:pt x="11994803" y="3818092"/>
                  <a:pt x="11995564" y="3809428"/>
                  <a:pt x="11997463" y="3796887"/>
                </a:cubicBezTo>
                <a:cubicBezTo>
                  <a:pt x="11999363" y="3784347"/>
                  <a:pt x="12004684" y="3763827"/>
                  <a:pt x="12013424" y="3735326"/>
                </a:cubicBezTo>
                <a:cubicBezTo>
                  <a:pt x="12089516" y="3498608"/>
                  <a:pt x="12180943" y="3237589"/>
                  <a:pt x="12287705" y="2952269"/>
                </a:cubicBezTo>
                <a:lnTo>
                  <a:pt x="12343875" y="2800293"/>
                </a:lnTo>
                <a:lnTo>
                  <a:pt x="12292209" y="2850909"/>
                </a:lnTo>
                <a:cubicBezTo>
                  <a:pt x="12270016" y="2869804"/>
                  <a:pt x="12244860" y="2888756"/>
                  <a:pt x="12216741" y="2907765"/>
                </a:cubicBezTo>
                <a:cubicBezTo>
                  <a:pt x="12160499" y="2945782"/>
                  <a:pt x="12090577" y="2966271"/>
                  <a:pt x="12006975" y="2969230"/>
                </a:cubicBezTo>
                <a:cubicBezTo>
                  <a:pt x="11959303" y="2967409"/>
                  <a:pt x="11918048" y="2947578"/>
                  <a:pt x="11883211" y="2909735"/>
                </a:cubicBezTo>
                <a:cubicBezTo>
                  <a:pt x="11848375" y="2871892"/>
                  <a:pt x="11821441" y="2826963"/>
                  <a:pt x="11802412" y="2774948"/>
                </a:cubicBezTo>
                <a:cubicBezTo>
                  <a:pt x="11783384" y="2722932"/>
                  <a:pt x="11773747" y="2674755"/>
                  <a:pt x="11773499" y="2630415"/>
                </a:cubicBezTo>
                <a:cubicBezTo>
                  <a:pt x="11774791" y="2529941"/>
                  <a:pt x="11783151" y="2446340"/>
                  <a:pt x="11798580" y="2379610"/>
                </a:cubicBezTo>
                <a:cubicBezTo>
                  <a:pt x="11814007" y="2312881"/>
                  <a:pt x="11828751" y="2263936"/>
                  <a:pt x="11842812" y="2232775"/>
                </a:cubicBezTo>
                <a:cubicBezTo>
                  <a:pt x="11857024" y="2197586"/>
                  <a:pt x="11868728" y="2163993"/>
                  <a:pt x="11877925" y="2131997"/>
                </a:cubicBezTo>
                <a:cubicBezTo>
                  <a:pt x="11887121" y="2100000"/>
                  <a:pt x="11896089" y="2072792"/>
                  <a:pt x="11904829" y="2050371"/>
                </a:cubicBezTo>
                <a:cubicBezTo>
                  <a:pt x="11958714" y="1919421"/>
                  <a:pt x="12012372" y="1787330"/>
                  <a:pt x="12065801" y="1654099"/>
                </a:cubicBezTo>
                <a:cubicBezTo>
                  <a:pt x="12119230" y="1520868"/>
                  <a:pt x="12177446" y="1384218"/>
                  <a:pt x="12240453" y="1244147"/>
                </a:cubicBezTo>
                <a:cubicBezTo>
                  <a:pt x="12256717" y="1207970"/>
                  <a:pt x="12279820" y="1181825"/>
                  <a:pt x="12309766" y="1165713"/>
                </a:cubicBezTo>
                <a:cubicBezTo>
                  <a:pt x="12339711" y="1149601"/>
                  <a:pt x="12377406" y="1141697"/>
                  <a:pt x="12422856" y="1142001"/>
                </a:cubicBezTo>
                <a:cubicBezTo>
                  <a:pt x="12440261" y="1141393"/>
                  <a:pt x="12460172" y="1142609"/>
                  <a:pt x="12482594" y="1145649"/>
                </a:cubicBezTo>
                <a:cubicBezTo>
                  <a:pt x="12505014" y="1148689"/>
                  <a:pt x="12524014" y="1157201"/>
                  <a:pt x="12539595" y="1171185"/>
                </a:cubicBezTo>
                <a:cubicBezTo>
                  <a:pt x="12551147" y="1182129"/>
                  <a:pt x="12557227" y="1196722"/>
                  <a:pt x="12557835" y="1214962"/>
                </a:cubicBezTo>
                <a:cubicBezTo>
                  <a:pt x="12553655" y="1309660"/>
                  <a:pt x="12527359" y="1391134"/>
                  <a:pt x="12478945" y="1459383"/>
                </a:cubicBezTo>
                <a:cubicBezTo>
                  <a:pt x="12430532" y="1527633"/>
                  <a:pt x="12385084" y="1605458"/>
                  <a:pt x="12342599" y="1692860"/>
                </a:cubicBezTo>
                <a:cubicBezTo>
                  <a:pt x="12311591" y="1765061"/>
                  <a:pt x="12276022" y="1851399"/>
                  <a:pt x="12235893" y="1951873"/>
                </a:cubicBezTo>
                <a:cubicBezTo>
                  <a:pt x="12195764" y="2052347"/>
                  <a:pt x="12162019" y="2138685"/>
                  <a:pt x="12134658" y="2210886"/>
                </a:cubicBezTo>
                <a:cubicBezTo>
                  <a:pt x="12097037" y="2315389"/>
                  <a:pt x="12071045" y="2401878"/>
                  <a:pt x="12056681" y="2470356"/>
                </a:cubicBezTo>
                <a:cubicBezTo>
                  <a:pt x="12042316" y="2538833"/>
                  <a:pt x="12035476" y="2586106"/>
                  <a:pt x="12036161" y="2612175"/>
                </a:cubicBezTo>
                <a:cubicBezTo>
                  <a:pt x="12036540" y="2640447"/>
                  <a:pt x="12039428" y="2658688"/>
                  <a:pt x="12044824" y="2666896"/>
                </a:cubicBezTo>
                <a:cubicBezTo>
                  <a:pt x="12050220" y="2675104"/>
                  <a:pt x="12055845" y="2678752"/>
                  <a:pt x="12061696" y="2677840"/>
                </a:cubicBezTo>
                <a:cubicBezTo>
                  <a:pt x="12075605" y="2678904"/>
                  <a:pt x="12097037" y="2671304"/>
                  <a:pt x="12125994" y="2655040"/>
                </a:cubicBezTo>
                <a:cubicBezTo>
                  <a:pt x="12154951" y="2638775"/>
                  <a:pt x="12195536" y="2607463"/>
                  <a:pt x="12247749" y="2561102"/>
                </a:cubicBezTo>
                <a:cubicBezTo>
                  <a:pt x="12282557" y="2528877"/>
                  <a:pt x="12311438" y="2506685"/>
                  <a:pt x="12334390" y="2494524"/>
                </a:cubicBezTo>
                <a:cubicBezTo>
                  <a:pt x="12357342" y="2482364"/>
                  <a:pt x="12384399" y="2476588"/>
                  <a:pt x="12415560" y="2477196"/>
                </a:cubicBezTo>
                <a:cubicBezTo>
                  <a:pt x="12426789" y="2477234"/>
                  <a:pt x="12437177" y="2477643"/>
                  <a:pt x="12446725" y="2478422"/>
                </a:cubicBezTo>
                <a:lnTo>
                  <a:pt x="12459520" y="2480111"/>
                </a:lnTo>
                <a:lnTo>
                  <a:pt x="12522107" y="2302115"/>
                </a:lnTo>
                <a:cubicBezTo>
                  <a:pt x="12547505" y="2228966"/>
                  <a:pt x="12572689" y="2155514"/>
                  <a:pt x="12597657" y="2081759"/>
                </a:cubicBezTo>
                <a:cubicBezTo>
                  <a:pt x="12697529" y="1786738"/>
                  <a:pt x="12775174" y="1506317"/>
                  <a:pt x="12830593" y="1240495"/>
                </a:cubicBezTo>
                <a:cubicBezTo>
                  <a:pt x="12835684" y="1213972"/>
                  <a:pt x="12841006" y="1195885"/>
                  <a:pt x="12846553" y="1186233"/>
                </a:cubicBezTo>
                <a:cubicBezTo>
                  <a:pt x="12852101" y="1176581"/>
                  <a:pt x="12860158" y="1170349"/>
                  <a:pt x="12870722" y="1167537"/>
                </a:cubicBezTo>
                <a:cubicBezTo>
                  <a:pt x="12885466" y="1160925"/>
                  <a:pt x="12902491" y="1152261"/>
                  <a:pt x="12921795" y="1141545"/>
                </a:cubicBezTo>
                <a:cubicBezTo>
                  <a:pt x="12941100" y="1130828"/>
                  <a:pt x="12972715" y="1124900"/>
                  <a:pt x="13016645" y="1123760"/>
                </a:cubicBezTo>
                <a:close/>
                <a:moveTo>
                  <a:pt x="16403715" y="1032558"/>
                </a:moveTo>
                <a:cubicBezTo>
                  <a:pt x="16448785" y="1032862"/>
                  <a:pt x="16487243" y="1036807"/>
                  <a:pt x="16519087" y="1044394"/>
                </a:cubicBezTo>
                <a:cubicBezTo>
                  <a:pt x="16550931" y="1051981"/>
                  <a:pt x="16579355" y="1061389"/>
                  <a:pt x="16604359" y="1072618"/>
                </a:cubicBezTo>
                <a:cubicBezTo>
                  <a:pt x="16622069" y="1080205"/>
                  <a:pt x="16639549" y="1099628"/>
                  <a:pt x="16656801" y="1130887"/>
                </a:cubicBezTo>
                <a:cubicBezTo>
                  <a:pt x="16674053" y="1162146"/>
                  <a:pt x="16683327" y="1203421"/>
                  <a:pt x="16684617" y="1254710"/>
                </a:cubicBezTo>
                <a:cubicBezTo>
                  <a:pt x="16686137" y="1284550"/>
                  <a:pt x="16682187" y="1323305"/>
                  <a:pt x="16672761" y="1370974"/>
                </a:cubicBezTo>
                <a:cubicBezTo>
                  <a:pt x="16663337" y="1418644"/>
                  <a:pt x="16639321" y="1482060"/>
                  <a:pt x="16600711" y="1561223"/>
                </a:cubicBezTo>
                <a:cubicBezTo>
                  <a:pt x="16577835" y="1606925"/>
                  <a:pt x="16558835" y="1641448"/>
                  <a:pt x="16543711" y="1664794"/>
                </a:cubicBezTo>
                <a:cubicBezTo>
                  <a:pt x="16528585" y="1688139"/>
                  <a:pt x="16512323" y="1710800"/>
                  <a:pt x="16494919" y="1732776"/>
                </a:cubicBezTo>
                <a:cubicBezTo>
                  <a:pt x="16364499" y="1905240"/>
                  <a:pt x="16245025" y="2053046"/>
                  <a:pt x="16136495" y="2176195"/>
                </a:cubicBezTo>
                <a:cubicBezTo>
                  <a:pt x="16027963" y="2299344"/>
                  <a:pt x="15913961" y="2403326"/>
                  <a:pt x="15794487" y="2488140"/>
                </a:cubicBezTo>
                <a:cubicBezTo>
                  <a:pt x="15776551" y="2500225"/>
                  <a:pt x="15764087" y="2510713"/>
                  <a:pt x="15757095" y="2519605"/>
                </a:cubicBezTo>
                <a:cubicBezTo>
                  <a:pt x="15750103" y="2528497"/>
                  <a:pt x="15746759" y="2539897"/>
                  <a:pt x="15747063" y="2553806"/>
                </a:cubicBezTo>
                <a:cubicBezTo>
                  <a:pt x="15748127" y="2582306"/>
                  <a:pt x="15755119" y="2609211"/>
                  <a:pt x="15768039" y="2634519"/>
                </a:cubicBezTo>
                <a:cubicBezTo>
                  <a:pt x="15780959" y="2659828"/>
                  <a:pt x="15793423" y="2676700"/>
                  <a:pt x="15805431" y="2685136"/>
                </a:cubicBezTo>
                <a:cubicBezTo>
                  <a:pt x="15819643" y="2695929"/>
                  <a:pt x="15831347" y="2703529"/>
                  <a:pt x="15840543" y="2707937"/>
                </a:cubicBezTo>
                <a:cubicBezTo>
                  <a:pt x="15849741" y="2712345"/>
                  <a:pt x="15858707" y="2714473"/>
                  <a:pt x="15867449" y="2714321"/>
                </a:cubicBezTo>
                <a:cubicBezTo>
                  <a:pt x="15871933" y="2716221"/>
                  <a:pt x="15886679" y="2711509"/>
                  <a:pt x="15911681" y="2700184"/>
                </a:cubicBezTo>
                <a:cubicBezTo>
                  <a:pt x="15936687" y="2688860"/>
                  <a:pt x="15988823" y="2659524"/>
                  <a:pt x="16068093" y="2612175"/>
                </a:cubicBezTo>
                <a:cubicBezTo>
                  <a:pt x="16171075" y="2545522"/>
                  <a:pt x="16262431" y="2469064"/>
                  <a:pt x="16342155" y="2382802"/>
                </a:cubicBezTo>
                <a:cubicBezTo>
                  <a:pt x="16362087" y="2361237"/>
                  <a:pt x="16382347" y="2340113"/>
                  <a:pt x="16402931" y="2319431"/>
                </a:cubicBezTo>
                <a:lnTo>
                  <a:pt x="16457159" y="2266953"/>
                </a:lnTo>
                <a:lnTo>
                  <a:pt x="16464759" y="2248253"/>
                </a:lnTo>
                <a:cubicBezTo>
                  <a:pt x="16496489" y="2174398"/>
                  <a:pt x="16541045" y="2090118"/>
                  <a:pt x="16598427" y="1995414"/>
                </a:cubicBezTo>
                <a:cubicBezTo>
                  <a:pt x="16676251" y="1872854"/>
                  <a:pt x="16754989" y="1765805"/>
                  <a:pt x="16834639" y="1674266"/>
                </a:cubicBezTo>
                <a:cubicBezTo>
                  <a:pt x="16914287" y="1582726"/>
                  <a:pt x="16987553" y="1508522"/>
                  <a:pt x="17054435" y="1451651"/>
                </a:cubicBezTo>
                <a:cubicBezTo>
                  <a:pt x="17122077" y="1391356"/>
                  <a:pt x="17212973" y="1327900"/>
                  <a:pt x="17327129" y="1261284"/>
                </a:cubicBezTo>
                <a:cubicBezTo>
                  <a:pt x="17441283" y="1194668"/>
                  <a:pt x="17544949" y="1158555"/>
                  <a:pt x="17638129" y="1152945"/>
                </a:cubicBezTo>
                <a:cubicBezTo>
                  <a:pt x="17683653" y="1153476"/>
                  <a:pt x="17723021" y="1163337"/>
                  <a:pt x="17756233" y="1182528"/>
                </a:cubicBezTo>
                <a:cubicBezTo>
                  <a:pt x="17789447" y="1201720"/>
                  <a:pt x="17816957" y="1227056"/>
                  <a:pt x="17838771" y="1258535"/>
                </a:cubicBezTo>
                <a:cubicBezTo>
                  <a:pt x="17853363" y="1280989"/>
                  <a:pt x="17864309" y="1305262"/>
                  <a:pt x="17871605" y="1331357"/>
                </a:cubicBezTo>
                <a:cubicBezTo>
                  <a:pt x="17875861" y="1343798"/>
                  <a:pt x="17883763" y="1358063"/>
                  <a:pt x="17895317" y="1374151"/>
                </a:cubicBezTo>
                <a:cubicBezTo>
                  <a:pt x="17906869" y="1390239"/>
                  <a:pt x="17918421" y="1399042"/>
                  <a:pt x="17929975" y="1400560"/>
                </a:cubicBezTo>
                <a:cubicBezTo>
                  <a:pt x="17967289" y="1402233"/>
                  <a:pt x="17992065" y="1411660"/>
                  <a:pt x="18004303" y="1428843"/>
                </a:cubicBezTo>
                <a:cubicBezTo>
                  <a:pt x="18016539" y="1446025"/>
                  <a:pt x="18022163" y="1460927"/>
                  <a:pt x="18021175" y="1473548"/>
                </a:cubicBezTo>
                <a:cubicBezTo>
                  <a:pt x="18021175" y="1480771"/>
                  <a:pt x="18020265" y="1487309"/>
                  <a:pt x="18018439" y="1493163"/>
                </a:cubicBezTo>
                <a:cubicBezTo>
                  <a:pt x="18016615" y="1499018"/>
                  <a:pt x="18013879" y="1504644"/>
                  <a:pt x="18010231" y="1510042"/>
                </a:cubicBezTo>
                <a:cubicBezTo>
                  <a:pt x="17936585" y="1618916"/>
                  <a:pt x="17863167" y="1739651"/>
                  <a:pt x="17789979" y="1872246"/>
                </a:cubicBezTo>
                <a:cubicBezTo>
                  <a:pt x="17716789" y="2004841"/>
                  <a:pt x="17658875" y="2141998"/>
                  <a:pt x="17616239" y="2283717"/>
                </a:cubicBezTo>
                <a:cubicBezTo>
                  <a:pt x="17597543" y="2348875"/>
                  <a:pt x="17582039" y="2413803"/>
                  <a:pt x="17569727" y="2478503"/>
                </a:cubicBezTo>
                <a:cubicBezTo>
                  <a:pt x="17557415" y="2543202"/>
                  <a:pt x="17551031" y="2599916"/>
                  <a:pt x="17550575" y="2648644"/>
                </a:cubicBezTo>
                <a:cubicBezTo>
                  <a:pt x="17551181" y="2688328"/>
                  <a:pt x="17555437" y="2727328"/>
                  <a:pt x="17563343" y="2765646"/>
                </a:cubicBezTo>
                <a:cubicBezTo>
                  <a:pt x="17571247" y="2803963"/>
                  <a:pt x="17579149" y="2832948"/>
                  <a:pt x="17587055" y="2852600"/>
                </a:cubicBezTo>
                <a:cubicBezTo>
                  <a:pt x="17594047" y="2870051"/>
                  <a:pt x="17598301" y="2881585"/>
                  <a:pt x="17599823" y="2887200"/>
                </a:cubicBezTo>
                <a:cubicBezTo>
                  <a:pt x="17601343" y="2892815"/>
                  <a:pt x="17601951" y="2897063"/>
                  <a:pt x="17601647" y="2899947"/>
                </a:cubicBezTo>
                <a:cubicBezTo>
                  <a:pt x="17602255" y="2904728"/>
                  <a:pt x="17598301" y="2913386"/>
                  <a:pt x="17589791" y="2925920"/>
                </a:cubicBezTo>
                <a:cubicBezTo>
                  <a:pt x="17581279" y="2938453"/>
                  <a:pt x="17564557" y="2948026"/>
                  <a:pt x="17539629" y="2954638"/>
                </a:cubicBezTo>
                <a:cubicBezTo>
                  <a:pt x="17530661" y="2956842"/>
                  <a:pt x="17519413" y="2959730"/>
                  <a:pt x="17505885" y="2963302"/>
                </a:cubicBezTo>
                <a:cubicBezTo>
                  <a:pt x="17492355" y="2966874"/>
                  <a:pt x="17475635" y="2968850"/>
                  <a:pt x="17455725" y="2969230"/>
                </a:cubicBezTo>
                <a:cubicBezTo>
                  <a:pt x="17413161" y="2968545"/>
                  <a:pt x="17377897" y="2960795"/>
                  <a:pt x="17349929" y="2945979"/>
                </a:cubicBezTo>
                <a:cubicBezTo>
                  <a:pt x="17321961" y="2931163"/>
                  <a:pt x="17304937" y="2913391"/>
                  <a:pt x="17298857" y="2892663"/>
                </a:cubicBezTo>
                <a:cubicBezTo>
                  <a:pt x="17288063" y="2854421"/>
                  <a:pt x="17280463" y="2816179"/>
                  <a:pt x="17276057" y="2777938"/>
                </a:cubicBezTo>
                <a:cubicBezTo>
                  <a:pt x="17271649" y="2739696"/>
                  <a:pt x="17269519" y="2701454"/>
                  <a:pt x="17269673" y="2663213"/>
                </a:cubicBezTo>
                <a:cubicBezTo>
                  <a:pt x="17270431" y="2605755"/>
                  <a:pt x="17273471" y="2558325"/>
                  <a:pt x="17278793" y="2520923"/>
                </a:cubicBezTo>
                <a:cubicBezTo>
                  <a:pt x="17284111" y="2483522"/>
                  <a:pt x="17287151" y="2461627"/>
                  <a:pt x="17287913" y="2455240"/>
                </a:cubicBezTo>
                <a:cubicBezTo>
                  <a:pt x="17288063" y="2451590"/>
                  <a:pt x="17287759" y="2448853"/>
                  <a:pt x="17287001" y="2447028"/>
                </a:cubicBezTo>
                <a:cubicBezTo>
                  <a:pt x="17286241" y="2445204"/>
                  <a:pt x="17284111" y="2444291"/>
                  <a:pt x="17280617" y="2444291"/>
                </a:cubicBezTo>
                <a:cubicBezTo>
                  <a:pt x="17273167" y="2446648"/>
                  <a:pt x="17251583" y="2466568"/>
                  <a:pt x="17215863" y="2504050"/>
                </a:cubicBezTo>
                <a:cubicBezTo>
                  <a:pt x="17180141" y="2541533"/>
                  <a:pt x="17142141" y="2582437"/>
                  <a:pt x="17101861" y="2626762"/>
                </a:cubicBezTo>
                <a:cubicBezTo>
                  <a:pt x="17044177" y="2690361"/>
                  <a:pt x="16988999" y="2743483"/>
                  <a:pt x="16936329" y="2786129"/>
                </a:cubicBezTo>
                <a:cubicBezTo>
                  <a:pt x="16883661" y="2828774"/>
                  <a:pt x="16829395" y="2861857"/>
                  <a:pt x="16773535" y="2885378"/>
                </a:cubicBezTo>
                <a:cubicBezTo>
                  <a:pt x="16737129" y="2901085"/>
                  <a:pt x="16712353" y="2910645"/>
                  <a:pt x="16699205" y="2914060"/>
                </a:cubicBezTo>
                <a:cubicBezTo>
                  <a:pt x="16686055" y="2917474"/>
                  <a:pt x="16673135" y="2918840"/>
                  <a:pt x="16660443" y="2918157"/>
                </a:cubicBezTo>
                <a:cubicBezTo>
                  <a:pt x="16645167" y="2918840"/>
                  <a:pt x="16631943" y="2917474"/>
                  <a:pt x="16620771" y="2914060"/>
                </a:cubicBezTo>
                <a:cubicBezTo>
                  <a:pt x="16609599" y="2910645"/>
                  <a:pt x="16593639" y="2901085"/>
                  <a:pt x="16572889" y="2885378"/>
                </a:cubicBezTo>
                <a:cubicBezTo>
                  <a:pt x="16556701" y="2872935"/>
                  <a:pt x="16538005" y="2855939"/>
                  <a:pt x="16516801" y="2834390"/>
                </a:cubicBezTo>
                <a:cubicBezTo>
                  <a:pt x="16495597" y="2812841"/>
                  <a:pt x="16470515" y="2784918"/>
                  <a:pt x="16441559" y="2750622"/>
                </a:cubicBezTo>
                <a:cubicBezTo>
                  <a:pt x="16426511" y="2732946"/>
                  <a:pt x="16413743" y="2710936"/>
                  <a:pt x="16403255" y="2684595"/>
                </a:cubicBezTo>
                <a:lnTo>
                  <a:pt x="16398061" y="2668720"/>
                </a:lnTo>
                <a:lnTo>
                  <a:pt x="16345207" y="2715576"/>
                </a:lnTo>
                <a:cubicBezTo>
                  <a:pt x="16269519" y="2779193"/>
                  <a:pt x="16173499" y="2850390"/>
                  <a:pt x="16057149" y="2929168"/>
                </a:cubicBezTo>
                <a:cubicBezTo>
                  <a:pt x="16031461" y="2946616"/>
                  <a:pt x="16009875" y="2957237"/>
                  <a:pt x="15992395" y="2961030"/>
                </a:cubicBezTo>
                <a:cubicBezTo>
                  <a:pt x="15974915" y="2964824"/>
                  <a:pt x="15951507" y="2966341"/>
                  <a:pt x="15922171" y="2965582"/>
                </a:cubicBezTo>
                <a:cubicBezTo>
                  <a:pt x="15901345" y="2965885"/>
                  <a:pt x="15878241" y="2964368"/>
                  <a:pt x="15852857" y="2961030"/>
                </a:cubicBezTo>
                <a:cubicBezTo>
                  <a:pt x="15827471" y="2957692"/>
                  <a:pt x="15804367" y="2950713"/>
                  <a:pt x="15783543" y="2940092"/>
                </a:cubicBezTo>
                <a:cubicBezTo>
                  <a:pt x="15750179" y="2922492"/>
                  <a:pt x="15714763" y="2903070"/>
                  <a:pt x="15677293" y="2881829"/>
                </a:cubicBezTo>
                <a:cubicBezTo>
                  <a:pt x="15639823" y="2860587"/>
                  <a:pt x="15614439" y="2844807"/>
                  <a:pt x="15601139" y="2834490"/>
                </a:cubicBezTo>
                <a:cubicBezTo>
                  <a:pt x="15574463" y="2818571"/>
                  <a:pt x="15544823" y="2776663"/>
                  <a:pt x="15512217" y="2708767"/>
                </a:cubicBezTo>
                <a:cubicBezTo>
                  <a:pt x="15479611" y="2640872"/>
                  <a:pt x="15461827" y="2522336"/>
                  <a:pt x="15458865" y="2353161"/>
                </a:cubicBezTo>
                <a:cubicBezTo>
                  <a:pt x="15458331" y="2324737"/>
                  <a:pt x="15459397" y="2300416"/>
                  <a:pt x="15462055" y="2280200"/>
                </a:cubicBezTo>
                <a:cubicBezTo>
                  <a:pt x="15464715" y="2259984"/>
                  <a:pt x="15472165" y="2228367"/>
                  <a:pt x="15484399" y="2185350"/>
                </a:cubicBezTo>
                <a:cubicBezTo>
                  <a:pt x="15538971" y="1999893"/>
                  <a:pt x="15615883" y="1826078"/>
                  <a:pt x="15715143" y="1663904"/>
                </a:cubicBezTo>
                <a:cubicBezTo>
                  <a:pt x="15814399" y="1501730"/>
                  <a:pt x="15925971" y="1347123"/>
                  <a:pt x="16049853" y="1200082"/>
                </a:cubicBezTo>
                <a:cubicBezTo>
                  <a:pt x="16077135" y="1164422"/>
                  <a:pt x="16120155" y="1128308"/>
                  <a:pt x="16178903" y="1091738"/>
                </a:cubicBezTo>
                <a:cubicBezTo>
                  <a:pt x="16237651" y="1055168"/>
                  <a:pt x="16312591" y="1035442"/>
                  <a:pt x="16403715" y="1032558"/>
                </a:cubicBezTo>
                <a:close/>
                <a:moveTo>
                  <a:pt x="8650366" y="1032558"/>
                </a:moveTo>
                <a:cubicBezTo>
                  <a:pt x="8695436" y="1032862"/>
                  <a:pt x="8733891" y="1036807"/>
                  <a:pt x="8765737" y="1044394"/>
                </a:cubicBezTo>
                <a:cubicBezTo>
                  <a:pt x="8797582" y="1051981"/>
                  <a:pt x="8826006" y="1061389"/>
                  <a:pt x="8851010" y="1072618"/>
                </a:cubicBezTo>
                <a:cubicBezTo>
                  <a:pt x="8868718" y="1080205"/>
                  <a:pt x="8886198" y="1099628"/>
                  <a:pt x="8903451" y="1130887"/>
                </a:cubicBezTo>
                <a:cubicBezTo>
                  <a:pt x="8920703" y="1162146"/>
                  <a:pt x="8929975" y="1203421"/>
                  <a:pt x="8931268" y="1254710"/>
                </a:cubicBezTo>
                <a:cubicBezTo>
                  <a:pt x="8932788" y="1284550"/>
                  <a:pt x="8928835" y="1323305"/>
                  <a:pt x="8919411" y="1370974"/>
                </a:cubicBezTo>
                <a:cubicBezTo>
                  <a:pt x="8909987" y="1418644"/>
                  <a:pt x="8885970" y="1482060"/>
                  <a:pt x="8847362" y="1561223"/>
                </a:cubicBezTo>
                <a:cubicBezTo>
                  <a:pt x="8824486" y="1606925"/>
                  <a:pt x="8805485" y="1641448"/>
                  <a:pt x="8790361" y="1664794"/>
                </a:cubicBezTo>
                <a:cubicBezTo>
                  <a:pt x="8775237" y="1688139"/>
                  <a:pt x="8758972" y="1710800"/>
                  <a:pt x="8741568" y="1732776"/>
                </a:cubicBezTo>
                <a:cubicBezTo>
                  <a:pt x="8611150" y="1905240"/>
                  <a:pt x="8491674" y="2053046"/>
                  <a:pt x="8383144" y="2176195"/>
                </a:cubicBezTo>
                <a:cubicBezTo>
                  <a:pt x="8274614" y="2299344"/>
                  <a:pt x="8160611" y="2403326"/>
                  <a:pt x="8041138" y="2488140"/>
                </a:cubicBezTo>
                <a:cubicBezTo>
                  <a:pt x="8023201" y="2500225"/>
                  <a:pt x="8010737" y="2510713"/>
                  <a:pt x="8003744" y="2519605"/>
                </a:cubicBezTo>
                <a:cubicBezTo>
                  <a:pt x="7996752" y="2528497"/>
                  <a:pt x="7993409" y="2539897"/>
                  <a:pt x="7993712" y="2553806"/>
                </a:cubicBezTo>
                <a:cubicBezTo>
                  <a:pt x="7994777" y="2582306"/>
                  <a:pt x="8001768" y="2609211"/>
                  <a:pt x="8014689" y="2634519"/>
                </a:cubicBezTo>
                <a:cubicBezTo>
                  <a:pt x="8027609" y="2659828"/>
                  <a:pt x="8040073" y="2676700"/>
                  <a:pt x="8052082" y="2685136"/>
                </a:cubicBezTo>
                <a:cubicBezTo>
                  <a:pt x="8066293" y="2695929"/>
                  <a:pt x="8077999" y="2703529"/>
                  <a:pt x="8087195" y="2707937"/>
                </a:cubicBezTo>
                <a:cubicBezTo>
                  <a:pt x="8096391" y="2712345"/>
                  <a:pt x="8105359" y="2714473"/>
                  <a:pt x="8114099" y="2714321"/>
                </a:cubicBezTo>
                <a:cubicBezTo>
                  <a:pt x="8118583" y="2716221"/>
                  <a:pt x="8133327" y="2711509"/>
                  <a:pt x="8158331" y="2700184"/>
                </a:cubicBezTo>
                <a:cubicBezTo>
                  <a:pt x="8183336" y="2688860"/>
                  <a:pt x="8235474" y="2659524"/>
                  <a:pt x="8314743" y="2612175"/>
                </a:cubicBezTo>
                <a:cubicBezTo>
                  <a:pt x="8417725" y="2545522"/>
                  <a:pt x="8509079" y="2469064"/>
                  <a:pt x="8588804" y="2382802"/>
                </a:cubicBezTo>
                <a:cubicBezTo>
                  <a:pt x="8668530" y="2296540"/>
                  <a:pt x="8753500" y="2217347"/>
                  <a:pt x="8843714" y="2145221"/>
                </a:cubicBezTo>
                <a:cubicBezTo>
                  <a:pt x="8859522" y="2132985"/>
                  <a:pt x="8874418" y="2125537"/>
                  <a:pt x="8888402" y="2122877"/>
                </a:cubicBezTo>
                <a:cubicBezTo>
                  <a:pt x="8895394" y="2121547"/>
                  <a:pt x="8903071" y="2120616"/>
                  <a:pt x="8911431" y="2120084"/>
                </a:cubicBezTo>
                <a:lnTo>
                  <a:pt x="8912961" y="2120061"/>
                </a:lnTo>
                <a:lnTo>
                  <a:pt x="8972804" y="1944411"/>
                </a:lnTo>
                <a:cubicBezTo>
                  <a:pt x="9016809" y="1811903"/>
                  <a:pt x="9055570" y="1675747"/>
                  <a:pt x="9089087" y="1535945"/>
                </a:cubicBezTo>
                <a:cubicBezTo>
                  <a:pt x="9096079" y="1505933"/>
                  <a:pt x="9100335" y="1484811"/>
                  <a:pt x="9101855" y="1472578"/>
                </a:cubicBezTo>
                <a:cubicBezTo>
                  <a:pt x="9103375" y="1460345"/>
                  <a:pt x="9103984" y="1451076"/>
                  <a:pt x="9103679" y="1444770"/>
                </a:cubicBezTo>
                <a:cubicBezTo>
                  <a:pt x="9102920" y="1424635"/>
                  <a:pt x="9099880" y="1410199"/>
                  <a:pt x="9094559" y="1401461"/>
                </a:cubicBezTo>
                <a:cubicBezTo>
                  <a:pt x="9089240" y="1392723"/>
                  <a:pt x="9086200" y="1379198"/>
                  <a:pt x="9085439" y="1360885"/>
                </a:cubicBezTo>
                <a:cubicBezTo>
                  <a:pt x="9085591" y="1355109"/>
                  <a:pt x="9088936" y="1347509"/>
                  <a:pt x="9095471" y="1338085"/>
                </a:cubicBezTo>
                <a:cubicBezTo>
                  <a:pt x="9102008" y="1328660"/>
                  <a:pt x="9110824" y="1319236"/>
                  <a:pt x="9121920" y="1309812"/>
                </a:cubicBezTo>
                <a:cubicBezTo>
                  <a:pt x="9131952" y="1300616"/>
                  <a:pt x="9144720" y="1293472"/>
                  <a:pt x="9160225" y="1288380"/>
                </a:cubicBezTo>
                <a:cubicBezTo>
                  <a:pt x="9175729" y="1283288"/>
                  <a:pt x="9199441" y="1280704"/>
                  <a:pt x="9231362" y="1280628"/>
                </a:cubicBezTo>
                <a:cubicBezTo>
                  <a:pt x="9254847" y="1280628"/>
                  <a:pt x="9273543" y="1281540"/>
                  <a:pt x="9287451" y="1283364"/>
                </a:cubicBezTo>
                <a:cubicBezTo>
                  <a:pt x="9301360" y="1285188"/>
                  <a:pt x="9311848" y="1287924"/>
                  <a:pt x="9318916" y="1291572"/>
                </a:cubicBezTo>
                <a:cubicBezTo>
                  <a:pt x="9329556" y="1296588"/>
                  <a:pt x="9337460" y="1301148"/>
                  <a:pt x="9342629" y="1305252"/>
                </a:cubicBezTo>
                <a:cubicBezTo>
                  <a:pt x="9347797" y="1309356"/>
                  <a:pt x="9352053" y="1315740"/>
                  <a:pt x="9355397" y="1324404"/>
                </a:cubicBezTo>
                <a:cubicBezTo>
                  <a:pt x="9367937" y="1354957"/>
                  <a:pt x="9376601" y="1384137"/>
                  <a:pt x="9381389" y="1411946"/>
                </a:cubicBezTo>
                <a:cubicBezTo>
                  <a:pt x="9386177" y="1439755"/>
                  <a:pt x="9388457" y="1468932"/>
                  <a:pt x="9388229" y="1499475"/>
                </a:cubicBezTo>
                <a:cubicBezTo>
                  <a:pt x="9388154" y="1519762"/>
                  <a:pt x="9386481" y="1540276"/>
                  <a:pt x="9383213" y="1561018"/>
                </a:cubicBezTo>
                <a:cubicBezTo>
                  <a:pt x="9379945" y="1581761"/>
                  <a:pt x="9375537" y="1601363"/>
                  <a:pt x="9369989" y="1619827"/>
                </a:cubicBezTo>
                <a:cubicBezTo>
                  <a:pt x="9366341" y="1630464"/>
                  <a:pt x="9363605" y="1638365"/>
                  <a:pt x="9361780" y="1643532"/>
                </a:cubicBezTo>
                <a:cubicBezTo>
                  <a:pt x="9359956" y="1648699"/>
                  <a:pt x="9359045" y="1652954"/>
                  <a:pt x="9359045" y="1656297"/>
                </a:cubicBezTo>
                <a:cubicBezTo>
                  <a:pt x="9359121" y="1659792"/>
                  <a:pt x="9359881" y="1661919"/>
                  <a:pt x="9361325" y="1662679"/>
                </a:cubicBezTo>
                <a:cubicBezTo>
                  <a:pt x="9362769" y="1663439"/>
                  <a:pt x="9364441" y="1663743"/>
                  <a:pt x="9366341" y="1663591"/>
                </a:cubicBezTo>
                <a:cubicBezTo>
                  <a:pt x="9368013" y="1663667"/>
                  <a:pt x="9370142" y="1662603"/>
                  <a:pt x="9372725" y="1660400"/>
                </a:cubicBezTo>
                <a:cubicBezTo>
                  <a:pt x="9375310" y="1658196"/>
                  <a:pt x="9379261" y="1654397"/>
                  <a:pt x="9384581" y="1649003"/>
                </a:cubicBezTo>
                <a:cubicBezTo>
                  <a:pt x="9406850" y="1626741"/>
                  <a:pt x="9451691" y="1590118"/>
                  <a:pt x="9519104" y="1539136"/>
                </a:cubicBezTo>
                <a:cubicBezTo>
                  <a:pt x="9586517" y="1488154"/>
                  <a:pt x="9652335" y="1446973"/>
                  <a:pt x="9716556" y="1415593"/>
                </a:cubicBezTo>
                <a:cubicBezTo>
                  <a:pt x="9745589" y="1401615"/>
                  <a:pt x="9765956" y="1393107"/>
                  <a:pt x="9777660" y="1390068"/>
                </a:cubicBezTo>
                <a:cubicBezTo>
                  <a:pt x="9789365" y="1387029"/>
                  <a:pt x="9804262" y="1385814"/>
                  <a:pt x="9822349" y="1386422"/>
                </a:cubicBezTo>
                <a:cubicBezTo>
                  <a:pt x="9882163" y="1386118"/>
                  <a:pt x="9931260" y="1394019"/>
                  <a:pt x="9969640" y="1410125"/>
                </a:cubicBezTo>
                <a:cubicBezTo>
                  <a:pt x="9979236" y="1414152"/>
                  <a:pt x="9988304" y="1418805"/>
                  <a:pt x="9996845" y="1424086"/>
                </a:cubicBezTo>
                <a:lnTo>
                  <a:pt x="9999365" y="1425943"/>
                </a:lnTo>
                <a:lnTo>
                  <a:pt x="10043415" y="1331245"/>
                </a:lnTo>
                <a:cubicBezTo>
                  <a:pt x="10091677" y="1248104"/>
                  <a:pt x="10142902" y="1187722"/>
                  <a:pt x="10197091" y="1150099"/>
                </a:cubicBezTo>
                <a:cubicBezTo>
                  <a:pt x="10251280" y="1112476"/>
                  <a:pt x="10303418" y="1093968"/>
                  <a:pt x="10353502" y="1094576"/>
                </a:cubicBezTo>
                <a:cubicBezTo>
                  <a:pt x="10443033" y="1095865"/>
                  <a:pt x="10510218" y="1109669"/>
                  <a:pt x="10555058" y="1135989"/>
                </a:cubicBezTo>
                <a:cubicBezTo>
                  <a:pt x="10599900" y="1162308"/>
                  <a:pt x="10632428" y="1193406"/>
                  <a:pt x="10652644" y="1229282"/>
                </a:cubicBezTo>
                <a:cubicBezTo>
                  <a:pt x="10668680" y="1255906"/>
                  <a:pt x="10679473" y="1288239"/>
                  <a:pt x="10685021" y="1326282"/>
                </a:cubicBezTo>
                <a:cubicBezTo>
                  <a:pt x="10690570" y="1364324"/>
                  <a:pt x="10693153" y="1401243"/>
                  <a:pt x="10692773" y="1437039"/>
                </a:cubicBezTo>
                <a:cubicBezTo>
                  <a:pt x="10694293" y="1477092"/>
                  <a:pt x="10688518" y="1524669"/>
                  <a:pt x="10675444" y="1579770"/>
                </a:cubicBezTo>
                <a:cubicBezTo>
                  <a:pt x="10662373" y="1634871"/>
                  <a:pt x="10632884" y="1697952"/>
                  <a:pt x="10586978" y="1769013"/>
                </a:cubicBezTo>
                <a:cubicBezTo>
                  <a:pt x="10573679" y="1789990"/>
                  <a:pt x="10562887" y="1802758"/>
                  <a:pt x="10554602" y="1807318"/>
                </a:cubicBezTo>
                <a:cubicBezTo>
                  <a:pt x="10546318" y="1811879"/>
                  <a:pt x="10532790" y="1813703"/>
                  <a:pt x="10514018" y="1812790"/>
                </a:cubicBezTo>
                <a:cubicBezTo>
                  <a:pt x="10487037" y="1812867"/>
                  <a:pt x="10463477" y="1809066"/>
                  <a:pt x="10443336" y="1801390"/>
                </a:cubicBezTo>
                <a:cubicBezTo>
                  <a:pt x="10423195" y="1793714"/>
                  <a:pt x="10404195" y="1781706"/>
                  <a:pt x="10386335" y="1765365"/>
                </a:cubicBezTo>
                <a:cubicBezTo>
                  <a:pt x="10373643" y="1752825"/>
                  <a:pt x="10364370" y="1737777"/>
                  <a:pt x="10358518" y="1720221"/>
                </a:cubicBezTo>
                <a:cubicBezTo>
                  <a:pt x="10352666" y="1702664"/>
                  <a:pt x="10349778" y="1681232"/>
                  <a:pt x="10349853" y="1655923"/>
                </a:cubicBezTo>
                <a:cubicBezTo>
                  <a:pt x="10349778" y="1649083"/>
                  <a:pt x="10350843" y="1642699"/>
                  <a:pt x="10353046" y="1636771"/>
                </a:cubicBezTo>
                <a:cubicBezTo>
                  <a:pt x="10355251" y="1630843"/>
                  <a:pt x="10359050" y="1622635"/>
                  <a:pt x="10364447" y="1612146"/>
                </a:cubicBezTo>
                <a:cubicBezTo>
                  <a:pt x="10390819" y="1558793"/>
                  <a:pt x="10407387" y="1519576"/>
                  <a:pt x="10414151" y="1494496"/>
                </a:cubicBezTo>
                <a:cubicBezTo>
                  <a:pt x="10420915" y="1469415"/>
                  <a:pt x="10423803" y="1450263"/>
                  <a:pt x="10422815" y="1437039"/>
                </a:cubicBezTo>
                <a:cubicBezTo>
                  <a:pt x="10422208" y="1405042"/>
                  <a:pt x="10417951" y="1377834"/>
                  <a:pt x="10410047" y="1355413"/>
                </a:cubicBezTo>
                <a:cubicBezTo>
                  <a:pt x="10402143" y="1332993"/>
                  <a:pt x="10394239" y="1321288"/>
                  <a:pt x="10386335" y="1320300"/>
                </a:cubicBezTo>
                <a:cubicBezTo>
                  <a:pt x="10383142" y="1319692"/>
                  <a:pt x="10378582" y="1322732"/>
                  <a:pt x="10372654" y="1329421"/>
                </a:cubicBezTo>
                <a:cubicBezTo>
                  <a:pt x="10366727" y="1336109"/>
                  <a:pt x="10356694" y="1350093"/>
                  <a:pt x="10342557" y="1371373"/>
                </a:cubicBezTo>
                <a:cubicBezTo>
                  <a:pt x="10306001" y="1423814"/>
                  <a:pt x="10276057" y="1474888"/>
                  <a:pt x="10252724" y="1524593"/>
                </a:cubicBezTo>
                <a:cubicBezTo>
                  <a:pt x="10229392" y="1574298"/>
                  <a:pt x="10213128" y="1625371"/>
                  <a:pt x="10203931" y="1677812"/>
                </a:cubicBezTo>
                <a:cubicBezTo>
                  <a:pt x="10198687" y="1706237"/>
                  <a:pt x="10195494" y="1728733"/>
                  <a:pt x="10194355" y="1745301"/>
                </a:cubicBezTo>
                <a:cubicBezTo>
                  <a:pt x="10193214" y="1761869"/>
                  <a:pt x="10192758" y="1777070"/>
                  <a:pt x="10192986" y="1790902"/>
                </a:cubicBezTo>
                <a:cubicBezTo>
                  <a:pt x="10192758" y="1819876"/>
                  <a:pt x="10193214" y="1870532"/>
                  <a:pt x="10194355" y="1942871"/>
                </a:cubicBezTo>
                <a:cubicBezTo>
                  <a:pt x="10195494" y="2015209"/>
                  <a:pt x="10198687" y="2099643"/>
                  <a:pt x="10203931" y="2196174"/>
                </a:cubicBezTo>
                <a:cubicBezTo>
                  <a:pt x="10213479" y="2353913"/>
                  <a:pt x="10220325" y="2470635"/>
                  <a:pt x="10224468" y="2546338"/>
                </a:cubicBezTo>
                <a:cubicBezTo>
                  <a:pt x="10228612" y="2622041"/>
                  <a:pt x="10231134" y="2673619"/>
                  <a:pt x="10232035" y="2701071"/>
                </a:cubicBezTo>
                <a:cubicBezTo>
                  <a:pt x="10232936" y="2728524"/>
                  <a:pt x="10233296" y="2748744"/>
                  <a:pt x="10233115" y="2761733"/>
                </a:cubicBezTo>
                <a:cubicBezTo>
                  <a:pt x="10233267" y="2806954"/>
                  <a:pt x="10231140" y="2837608"/>
                  <a:pt x="10226732" y="2853693"/>
                </a:cubicBezTo>
                <a:cubicBezTo>
                  <a:pt x="10222324" y="2869779"/>
                  <a:pt x="10214723" y="2884044"/>
                  <a:pt x="10203931" y="2896487"/>
                </a:cubicBezTo>
                <a:cubicBezTo>
                  <a:pt x="10191391" y="2912876"/>
                  <a:pt x="10177255" y="2929265"/>
                  <a:pt x="10161522" y="2945654"/>
                </a:cubicBezTo>
                <a:cubicBezTo>
                  <a:pt x="10145789" y="2962043"/>
                  <a:pt x="10127094" y="2978432"/>
                  <a:pt x="10105432" y="2994821"/>
                </a:cubicBezTo>
                <a:cubicBezTo>
                  <a:pt x="10084457" y="3010527"/>
                  <a:pt x="10065304" y="3020088"/>
                  <a:pt x="10047975" y="3023502"/>
                </a:cubicBezTo>
                <a:cubicBezTo>
                  <a:pt x="10030647" y="3026917"/>
                  <a:pt x="10009671" y="3028282"/>
                  <a:pt x="9985047" y="3027599"/>
                </a:cubicBezTo>
                <a:cubicBezTo>
                  <a:pt x="9953734" y="3027903"/>
                  <a:pt x="9931542" y="3027296"/>
                  <a:pt x="9918469" y="3025778"/>
                </a:cubicBezTo>
                <a:cubicBezTo>
                  <a:pt x="9905397" y="3024261"/>
                  <a:pt x="9892325" y="3020012"/>
                  <a:pt x="9879252" y="3013031"/>
                </a:cubicBezTo>
                <a:cubicBezTo>
                  <a:pt x="9791622" y="2966904"/>
                  <a:pt x="9715165" y="2899809"/>
                  <a:pt x="9649880" y="2811746"/>
                </a:cubicBezTo>
                <a:cubicBezTo>
                  <a:pt x="9584594" y="2723682"/>
                  <a:pt x="9530937" y="2629190"/>
                  <a:pt x="9488908" y="2528269"/>
                </a:cubicBezTo>
                <a:cubicBezTo>
                  <a:pt x="9483512" y="2515273"/>
                  <a:pt x="9479712" y="2503873"/>
                  <a:pt x="9477508" y="2494068"/>
                </a:cubicBezTo>
                <a:cubicBezTo>
                  <a:pt x="9475304" y="2484264"/>
                  <a:pt x="9474240" y="2477424"/>
                  <a:pt x="9474316" y="2473548"/>
                </a:cubicBezTo>
                <a:cubicBezTo>
                  <a:pt x="9474013" y="2445427"/>
                  <a:pt x="9485564" y="2415939"/>
                  <a:pt x="9508972" y="2385082"/>
                </a:cubicBezTo>
                <a:cubicBezTo>
                  <a:pt x="9532381" y="2354225"/>
                  <a:pt x="9569471" y="2337505"/>
                  <a:pt x="9620239" y="2334921"/>
                </a:cubicBezTo>
                <a:cubicBezTo>
                  <a:pt x="9662572" y="2334237"/>
                  <a:pt x="9692821" y="2337429"/>
                  <a:pt x="9710984" y="2344497"/>
                </a:cubicBezTo>
                <a:cubicBezTo>
                  <a:pt x="9729149" y="2351565"/>
                  <a:pt x="9743894" y="2366614"/>
                  <a:pt x="9755218" y="2389642"/>
                </a:cubicBezTo>
                <a:cubicBezTo>
                  <a:pt x="9783946" y="2446947"/>
                  <a:pt x="9808570" y="2505621"/>
                  <a:pt x="9829091" y="2565662"/>
                </a:cubicBezTo>
                <a:cubicBezTo>
                  <a:pt x="9849612" y="2625703"/>
                  <a:pt x="9879708" y="2682552"/>
                  <a:pt x="9919381" y="2736209"/>
                </a:cubicBezTo>
                <a:cubicBezTo>
                  <a:pt x="9926601" y="2744949"/>
                  <a:pt x="9932225" y="2750270"/>
                  <a:pt x="9936253" y="2752170"/>
                </a:cubicBezTo>
                <a:cubicBezTo>
                  <a:pt x="9940282" y="2754070"/>
                  <a:pt x="9943170" y="2754830"/>
                  <a:pt x="9944918" y="2754450"/>
                </a:cubicBezTo>
                <a:cubicBezTo>
                  <a:pt x="9948414" y="2754146"/>
                  <a:pt x="9950542" y="2752018"/>
                  <a:pt x="9951302" y="2748066"/>
                </a:cubicBezTo>
                <a:cubicBezTo>
                  <a:pt x="9952062" y="2744113"/>
                  <a:pt x="9952366" y="2740161"/>
                  <a:pt x="9952214" y="2736209"/>
                </a:cubicBezTo>
                <a:cubicBezTo>
                  <a:pt x="9952138" y="2729141"/>
                  <a:pt x="9951378" y="2715005"/>
                  <a:pt x="9949934" y="2693801"/>
                </a:cubicBezTo>
                <a:cubicBezTo>
                  <a:pt x="9948489" y="2672596"/>
                  <a:pt x="9946819" y="2653900"/>
                  <a:pt x="9944918" y="2637711"/>
                </a:cubicBezTo>
                <a:cubicBezTo>
                  <a:pt x="9933669" y="2533812"/>
                  <a:pt x="9924246" y="2403194"/>
                  <a:pt x="9916645" y="2245857"/>
                </a:cubicBezTo>
                <a:cubicBezTo>
                  <a:pt x="9909045" y="2088519"/>
                  <a:pt x="9905093" y="1936868"/>
                  <a:pt x="9904789" y="1790902"/>
                </a:cubicBezTo>
                <a:cubicBezTo>
                  <a:pt x="9904818" y="1775512"/>
                  <a:pt x="9906482" y="1756659"/>
                  <a:pt x="9909780" y="1734343"/>
                </a:cubicBezTo>
                <a:lnTo>
                  <a:pt x="9913240" y="1713217"/>
                </a:lnTo>
                <a:lnTo>
                  <a:pt x="9884197" y="1709520"/>
                </a:lnTo>
                <a:cubicBezTo>
                  <a:pt x="9871960" y="1706785"/>
                  <a:pt x="9860922" y="1703024"/>
                  <a:pt x="9851078" y="1698237"/>
                </a:cubicBezTo>
                <a:cubicBezTo>
                  <a:pt x="9831394" y="1688664"/>
                  <a:pt x="9816954" y="1683193"/>
                  <a:pt x="9807757" y="1681826"/>
                </a:cubicBezTo>
                <a:cubicBezTo>
                  <a:pt x="9803197" y="1681370"/>
                  <a:pt x="9796814" y="1683193"/>
                  <a:pt x="9788605" y="1687296"/>
                </a:cubicBezTo>
                <a:cubicBezTo>
                  <a:pt x="9780397" y="1691399"/>
                  <a:pt x="9764893" y="1700517"/>
                  <a:pt x="9742092" y="1714649"/>
                </a:cubicBezTo>
                <a:cubicBezTo>
                  <a:pt x="9571622" y="1815854"/>
                  <a:pt x="9418250" y="1949882"/>
                  <a:pt x="9281979" y="2116732"/>
                </a:cubicBezTo>
                <a:cubicBezTo>
                  <a:pt x="9145709" y="2283583"/>
                  <a:pt x="9042499" y="2499669"/>
                  <a:pt x="8972349" y="2764990"/>
                </a:cubicBezTo>
                <a:cubicBezTo>
                  <a:pt x="8964141" y="2794850"/>
                  <a:pt x="8953197" y="2821747"/>
                  <a:pt x="8939516" y="2845680"/>
                </a:cubicBezTo>
                <a:cubicBezTo>
                  <a:pt x="8925836" y="2869614"/>
                  <a:pt x="8914891" y="2886481"/>
                  <a:pt x="8906683" y="2896282"/>
                </a:cubicBezTo>
                <a:cubicBezTo>
                  <a:pt x="8891483" y="2917405"/>
                  <a:pt x="8877195" y="2930777"/>
                  <a:pt x="8863818" y="2936400"/>
                </a:cubicBezTo>
                <a:cubicBezTo>
                  <a:pt x="8850443" y="2942022"/>
                  <a:pt x="8830682" y="2944454"/>
                  <a:pt x="8804537" y="2943694"/>
                </a:cubicBezTo>
                <a:cubicBezTo>
                  <a:pt x="8777176" y="2942326"/>
                  <a:pt x="8755288" y="2934120"/>
                  <a:pt x="8738871" y="2919076"/>
                </a:cubicBezTo>
                <a:cubicBezTo>
                  <a:pt x="8722456" y="2904033"/>
                  <a:pt x="8711511" y="2890356"/>
                  <a:pt x="8706040" y="2878047"/>
                </a:cubicBezTo>
                <a:cubicBezTo>
                  <a:pt x="8695931" y="2858825"/>
                  <a:pt x="8685139" y="2838006"/>
                  <a:pt x="8673662" y="2815592"/>
                </a:cubicBezTo>
                <a:cubicBezTo>
                  <a:pt x="8662187" y="2793178"/>
                  <a:pt x="8655955" y="2764154"/>
                  <a:pt x="8654967" y="2728520"/>
                </a:cubicBezTo>
                <a:cubicBezTo>
                  <a:pt x="8657057" y="2700749"/>
                  <a:pt x="8663992" y="2672238"/>
                  <a:pt x="8675772" y="2642986"/>
                </a:cubicBezTo>
                <a:lnTo>
                  <a:pt x="8679366" y="2636501"/>
                </a:lnTo>
                <a:lnTo>
                  <a:pt x="8660770" y="2654485"/>
                </a:lnTo>
                <a:cubicBezTo>
                  <a:pt x="8577922" y="2732571"/>
                  <a:pt x="8458932" y="2824132"/>
                  <a:pt x="8303799" y="2929168"/>
                </a:cubicBezTo>
                <a:cubicBezTo>
                  <a:pt x="8278109" y="2946616"/>
                  <a:pt x="8256526" y="2957237"/>
                  <a:pt x="8239045" y="2961030"/>
                </a:cubicBezTo>
                <a:cubicBezTo>
                  <a:pt x="8221565" y="2964824"/>
                  <a:pt x="8198157" y="2966341"/>
                  <a:pt x="8168820" y="2965582"/>
                </a:cubicBezTo>
                <a:cubicBezTo>
                  <a:pt x="8147996" y="2965885"/>
                  <a:pt x="8124891" y="2964368"/>
                  <a:pt x="8099507" y="2961030"/>
                </a:cubicBezTo>
                <a:cubicBezTo>
                  <a:pt x="8074123" y="2957692"/>
                  <a:pt x="8051017" y="2950713"/>
                  <a:pt x="8030193" y="2940092"/>
                </a:cubicBezTo>
                <a:cubicBezTo>
                  <a:pt x="7996829" y="2922492"/>
                  <a:pt x="7961411" y="2903070"/>
                  <a:pt x="7923943" y="2881829"/>
                </a:cubicBezTo>
                <a:cubicBezTo>
                  <a:pt x="7886474" y="2860587"/>
                  <a:pt x="7861089" y="2844807"/>
                  <a:pt x="7847790" y="2834490"/>
                </a:cubicBezTo>
                <a:cubicBezTo>
                  <a:pt x="7821113" y="2818571"/>
                  <a:pt x="7791473" y="2776663"/>
                  <a:pt x="7758867" y="2708767"/>
                </a:cubicBezTo>
                <a:cubicBezTo>
                  <a:pt x="7726263" y="2640872"/>
                  <a:pt x="7708479" y="2522336"/>
                  <a:pt x="7705515" y="2353161"/>
                </a:cubicBezTo>
                <a:cubicBezTo>
                  <a:pt x="7704983" y="2324737"/>
                  <a:pt x="7706046" y="2300416"/>
                  <a:pt x="7708707" y="2280200"/>
                </a:cubicBezTo>
                <a:cubicBezTo>
                  <a:pt x="7711367" y="2259984"/>
                  <a:pt x="7718814" y="2228367"/>
                  <a:pt x="7731051" y="2185350"/>
                </a:cubicBezTo>
                <a:cubicBezTo>
                  <a:pt x="7785619" y="1999893"/>
                  <a:pt x="7862534" y="1826078"/>
                  <a:pt x="7961792" y="1663904"/>
                </a:cubicBezTo>
                <a:cubicBezTo>
                  <a:pt x="8061049" y="1501730"/>
                  <a:pt x="8172620" y="1347123"/>
                  <a:pt x="8296503" y="1200082"/>
                </a:cubicBezTo>
                <a:cubicBezTo>
                  <a:pt x="8323788" y="1164422"/>
                  <a:pt x="8366804" y="1128308"/>
                  <a:pt x="8425553" y="1091738"/>
                </a:cubicBezTo>
                <a:cubicBezTo>
                  <a:pt x="8484303" y="1055168"/>
                  <a:pt x="8559239" y="1035442"/>
                  <a:pt x="8650366" y="1032558"/>
                </a:cubicBezTo>
                <a:close/>
                <a:moveTo>
                  <a:pt x="3154441" y="1032558"/>
                </a:moveTo>
                <a:cubicBezTo>
                  <a:pt x="3199511" y="1032862"/>
                  <a:pt x="3237967" y="1036807"/>
                  <a:pt x="3269811" y="1044394"/>
                </a:cubicBezTo>
                <a:cubicBezTo>
                  <a:pt x="3301657" y="1051981"/>
                  <a:pt x="3330082" y="1061389"/>
                  <a:pt x="3355085" y="1072618"/>
                </a:cubicBezTo>
                <a:cubicBezTo>
                  <a:pt x="3372794" y="1080205"/>
                  <a:pt x="3390274" y="1099628"/>
                  <a:pt x="3407527" y="1130887"/>
                </a:cubicBezTo>
                <a:cubicBezTo>
                  <a:pt x="3424779" y="1162146"/>
                  <a:pt x="3434052" y="1203421"/>
                  <a:pt x="3435343" y="1254710"/>
                </a:cubicBezTo>
                <a:cubicBezTo>
                  <a:pt x="3436863" y="1284550"/>
                  <a:pt x="3432912" y="1323305"/>
                  <a:pt x="3423487" y="1370974"/>
                </a:cubicBezTo>
                <a:cubicBezTo>
                  <a:pt x="3414063" y="1418644"/>
                  <a:pt x="3390046" y="1482060"/>
                  <a:pt x="3351437" y="1561223"/>
                </a:cubicBezTo>
                <a:cubicBezTo>
                  <a:pt x="3328561" y="1606925"/>
                  <a:pt x="3309561" y="1641448"/>
                  <a:pt x="3294437" y="1664794"/>
                </a:cubicBezTo>
                <a:cubicBezTo>
                  <a:pt x="3279311" y="1688139"/>
                  <a:pt x="3263048" y="1710800"/>
                  <a:pt x="3245643" y="1732776"/>
                </a:cubicBezTo>
                <a:cubicBezTo>
                  <a:pt x="3115224" y="1905240"/>
                  <a:pt x="2995751" y="2053046"/>
                  <a:pt x="2887220" y="2176195"/>
                </a:cubicBezTo>
                <a:cubicBezTo>
                  <a:pt x="2778689" y="2299344"/>
                  <a:pt x="2664687" y="2403326"/>
                  <a:pt x="2545213" y="2488140"/>
                </a:cubicBezTo>
                <a:cubicBezTo>
                  <a:pt x="2527277" y="2500225"/>
                  <a:pt x="2514813" y="2510713"/>
                  <a:pt x="2507820" y="2519605"/>
                </a:cubicBezTo>
                <a:cubicBezTo>
                  <a:pt x="2500828" y="2528497"/>
                  <a:pt x="2497484" y="2539897"/>
                  <a:pt x="2497788" y="2553806"/>
                </a:cubicBezTo>
                <a:cubicBezTo>
                  <a:pt x="2498852" y="2582306"/>
                  <a:pt x="2505844" y="2609211"/>
                  <a:pt x="2518764" y="2634519"/>
                </a:cubicBezTo>
                <a:cubicBezTo>
                  <a:pt x="2531685" y="2659828"/>
                  <a:pt x="2544149" y="2676700"/>
                  <a:pt x="2556158" y="2685136"/>
                </a:cubicBezTo>
                <a:cubicBezTo>
                  <a:pt x="2570370" y="2695929"/>
                  <a:pt x="2582074" y="2703529"/>
                  <a:pt x="2591269" y="2707937"/>
                </a:cubicBezTo>
                <a:cubicBezTo>
                  <a:pt x="2600466" y="2712345"/>
                  <a:pt x="2609435" y="2714473"/>
                  <a:pt x="2618174" y="2714321"/>
                </a:cubicBezTo>
                <a:cubicBezTo>
                  <a:pt x="2622659" y="2716221"/>
                  <a:pt x="2637403" y="2711509"/>
                  <a:pt x="2662408" y="2700184"/>
                </a:cubicBezTo>
                <a:cubicBezTo>
                  <a:pt x="2687411" y="2688860"/>
                  <a:pt x="2739549" y="2659524"/>
                  <a:pt x="2818818" y="2612175"/>
                </a:cubicBezTo>
                <a:cubicBezTo>
                  <a:pt x="2921800" y="2545522"/>
                  <a:pt x="3013155" y="2469064"/>
                  <a:pt x="3092881" y="2382802"/>
                </a:cubicBezTo>
                <a:cubicBezTo>
                  <a:pt x="3172606" y="2296540"/>
                  <a:pt x="3257576" y="2217347"/>
                  <a:pt x="3347789" y="2145221"/>
                </a:cubicBezTo>
                <a:cubicBezTo>
                  <a:pt x="3363598" y="2132985"/>
                  <a:pt x="3378494" y="2125537"/>
                  <a:pt x="3392478" y="2122877"/>
                </a:cubicBezTo>
                <a:cubicBezTo>
                  <a:pt x="3406463" y="2120217"/>
                  <a:pt x="3423182" y="2119153"/>
                  <a:pt x="3442639" y="2119685"/>
                </a:cubicBezTo>
                <a:cubicBezTo>
                  <a:pt x="3472964" y="2120901"/>
                  <a:pt x="3493485" y="2128501"/>
                  <a:pt x="3504201" y="2142485"/>
                </a:cubicBezTo>
                <a:cubicBezTo>
                  <a:pt x="3514917" y="2156469"/>
                  <a:pt x="3519933" y="2169542"/>
                  <a:pt x="3519249" y="2181702"/>
                </a:cubicBezTo>
                <a:cubicBezTo>
                  <a:pt x="3518945" y="2194394"/>
                  <a:pt x="3517729" y="2205491"/>
                  <a:pt x="3515601" y="2214991"/>
                </a:cubicBezTo>
                <a:cubicBezTo>
                  <a:pt x="3513473" y="2224491"/>
                  <a:pt x="3512256" y="2232851"/>
                  <a:pt x="3511953" y="2240071"/>
                </a:cubicBezTo>
                <a:cubicBezTo>
                  <a:pt x="3512333" y="2247443"/>
                  <a:pt x="3511573" y="2255499"/>
                  <a:pt x="3509673" y="2264240"/>
                </a:cubicBezTo>
                <a:cubicBezTo>
                  <a:pt x="3507773" y="2272980"/>
                  <a:pt x="3502453" y="2281948"/>
                  <a:pt x="3493712" y="2291144"/>
                </a:cubicBezTo>
                <a:cubicBezTo>
                  <a:pt x="3449238" y="2337941"/>
                  <a:pt x="3404020" y="2390676"/>
                  <a:pt x="3358058" y="2449348"/>
                </a:cubicBezTo>
                <a:cubicBezTo>
                  <a:pt x="3312097" y="2508021"/>
                  <a:pt x="3247693" y="2576400"/>
                  <a:pt x="3164845" y="2654485"/>
                </a:cubicBezTo>
                <a:cubicBezTo>
                  <a:pt x="3081997" y="2732571"/>
                  <a:pt x="2963008" y="2824132"/>
                  <a:pt x="2807874" y="2929168"/>
                </a:cubicBezTo>
                <a:cubicBezTo>
                  <a:pt x="2782186" y="2946616"/>
                  <a:pt x="2760601" y="2957237"/>
                  <a:pt x="2743122" y="2961030"/>
                </a:cubicBezTo>
                <a:cubicBezTo>
                  <a:pt x="2725641" y="2964824"/>
                  <a:pt x="2702232" y="2966341"/>
                  <a:pt x="2672895" y="2965582"/>
                </a:cubicBezTo>
                <a:cubicBezTo>
                  <a:pt x="2652072" y="2965885"/>
                  <a:pt x="2628967" y="2964368"/>
                  <a:pt x="2603583" y="2961030"/>
                </a:cubicBezTo>
                <a:cubicBezTo>
                  <a:pt x="2578198" y="2957692"/>
                  <a:pt x="2555093" y="2950713"/>
                  <a:pt x="2534268" y="2940092"/>
                </a:cubicBezTo>
                <a:cubicBezTo>
                  <a:pt x="2500904" y="2922492"/>
                  <a:pt x="2465487" y="2903070"/>
                  <a:pt x="2428019" y="2881829"/>
                </a:cubicBezTo>
                <a:cubicBezTo>
                  <a:pt x="2390549" y="2860587"/>
                  <a:pt x="2365165" y="2844807"/>
                  <a:pt x="2351865" y="2834490"/>
                </a:cubicBezTo>
                <a:cubicBezTo>
                  <a:pt x="2325189" y="2818571"/>
                  <a:pt x="2295547" y="2776663"/>
                  <a:pt x="2262943" y="2708767"/>
                </a:cubicBezTo>
                <a:cubicBezTo>
                  <a:pt x="2230339" y="2640872"/>
                  <a:pt x="2212554" y="2522336"/>
                  <a:pt x="2209591" y="2353161"/>
                </a:cubicBezTo>
                <a:cubicBezTo>
                  <a:pt x="2209058" y="2324737"/>
                  <a:pt x="2210122" y="2300416"/>
                  <a:pt x="2212783" y="2280200"/>
                </a:cubicBezTo>
                <a:cubicBezTo>
                  <a:pt x="2215442" y="2259984"/>
                  <a:pt x="2222891" y="2228367"/>
                  <a:pt x="2235126" y="2185350"/>
                </a:cubicBezTo>
                <a:cubicBezTo>
                  <a:pt x="2289695" y="1999893"/>
                  <a:pt x="2366609" y="1826078"/>
                  <a:pt x="2465868" y="1663904"/>
                </a:cubicBezTo>
                <a:cubicBezTo>
                  <a:pt x="2565126" y="1501730"/>
                  <a:pt x="2676696" y="1347123"/>
                  <a:pt x="2800578" y="1200082"/>
                </a:cubicBezTo>
                <a:cubicBezTo>
                  <a:pt x="2827863" y="1164422"/>
                  <a:pt x="2870880" y="1128308"/>
                  <a:pt x="2929629" y="1091738"/>
                </a:cubicBezTo>
                <a:cubicBezTo>
                  <a:pt x="2988378" y="1055168"/>
                  <a:pt x="3063315" y="1035442"/>
                  <a:pt x="3154441" y="1032558"/>
                </a:cubicBezTo>
                <a:close/>
                <a:moveTo>
                  <a:pt x="16026191" y="620326"/>
                </a:moveTo>
                <a:cubicBezTo>
                  <a:pt x="16108731" y="625257"/>
                  <a:pt x="16178043" y="649988"/>
                  <a:pt x="16234133" y="694519"/>
                </a:cubicBezTo>
                <a:cubicBezTo>
                  <a:pt x="16290221" y="739049"/>
                  <a:pt x="16319405" y="773794"/>
                  <a:pt x="16321685" y="798753"/>
                </a:cubicBezTo>
                <a:cubicBezTo>
                  <a:pt x="16320851" y="835020"/>
                  <a:pt x="16315227" y="862648"/>
                  <a:pt x="16304813" y="881635"/>
                </a:cubicBezTo>
                <a:cubicBezTo>
                  <a:pt x="16294403" y="900622"/>
                  <a:pt x="16284219" y="911866"/>
                  <a:pt x="16274259" y="915364"/>
                </a:cubicBezTo>
                <a:cubicBezTo>
                  <a:pt x="16261947" y="921672"/>
                  <a:pt x="16249179" y="929120"/>
                  <a:pt x="16235955" y="937708"/>
                </a:cubicBezTo>
                <a:cubicBezTo>
                  <a:pt x="16222731" y="946297"/>
                  <a:pt x="16195371" y="951009"/>
                  <a:pt x="16153875" y="951845"/>
                </a:cubicBezTo>
                <a:cubicBezTo>
                  <a:pt x="16126741" y="950781"/>
                  <a:pt x="16108959" y="944701"/>
                  <a:pt x="16100521" y="933604"/>
                </a:cubicBezTo>
                <a:cubicBezTo>
                  <a:pt x="16092085" y="922508"/>
                  <a:pt x="16080685" y="912780"/>
                  <a:pt x="16066321" y="904420"/>
                </a:cubicBezTo>
                <a:cubicBezTo>
                  <a:pt x="16050741" y="896516"/>
                  <a:pt x="16038125" y="888612"/>
                  <a:pt x="16028471" y="880707"/>
                </a:cubicBezTo>
                <a:cubicBezTo>
                  <a:pt x="16018821" y="872803"/>
                  <a:pt x="16007115" y="868547"/>
                  <a:pt x="15993359" y="867939"/>
                </a:cubicBezTo>
                <a:cubicBezTo>
                  <a:pt x="15928835" y="868243"/>
                  <a:pt x="15862711" y="873107"/>
                  <a:pt x="15794995" y="882532"/>
                </a:cubicBezTo>
                <a:cubicBezTo>
                  <a:pt x="15727277" y="891956"/>
                  <a:pt x="15662069" y="904116"/>
                  <a:pt x="15599367" y="919012"/>
                </a:cubicBezTo>
                <a:cubicBezTo>
                  <a:pt x="15606511" y="926612"/>
                  <a:pt x="15611375" y="934212"/>
                  <a:pt x="15613959" y="941813"/>
                </a:cubicBezTo>
                <a:cubicBezTo>
                  <a:pt x="15616543" y="949413"/>
                  <a:pt x="15617761" y="955189"/>
                  <a:pt x="15617607" y="959141"/>
                </a:cubicBezTo>
                <a:cubicBezTo>
                  <a:pt x="15618139" y="960205"/>
                  <a:pt x="15617075" y="964461"/>
                  <a:pt x="15614415" y="971909"/>
                </a:cubicBezTo>
                <a:cubicBezTo>
                  <a:pt x="15611755" y="979357"/>
                  <a:pt x="15604307" y="994558"/>
                  <a:pt x="15592071" y="1017510"/>
                </a:cubicBezTo>
                <a:cubicBezTo>
                  <a:pt x="15458537" y="1264287"/>
                  <a:pt x="15340735" y="1521324"/>
                  <a:pt x="15238663" y="1788622"/>
                </a:cubicBezTo>
                <a:cubicBezTo>
                  <a:pt x="15136595" y="2055919"/>
                  <a:pt x="15052537" y="2341229"/>
                  <a:pt x="14986491" y="2644552"/>
                </a:cubicBezTo>
                <a:cubicBezTo>
                  <a:pt x="14977447" y="2686048"/>
                  <a:pt x="14970911" y="2721617"/>
                  <a:pt x="14966883" y="2751258"/>
                </a:cubicBezTo>
                <a:cubicBezTo>
                  <a:pt x="14962855" y="2780898"/>
                  <a:pt x="14960879" y="2807347"/>
                  <a:pt x="14960953" y="2830603"/>
                </a:cubicBezTo>
                <a:cubicBezTo>
                  <a:pt x="14960879" y="2853252"/>
                  <a:pt x="14959207" y="2874532"/>
                  <a:pt x="14955937" y="2894445"/>
                </a:cubicBezTo>
                <a:cubicBezTo>
                  <a:pt x="14952671" y="2914357"/>
                  <a:pt x="14948263" y="2928341"/>
                  <a:pt x="14942715" y="2936397"/>
                </a:cubicBezTo>
                <a:cubicBezTo>
                  <a:pt x="14932453" y="2950838"/>
                  <a:pt x="14920141" y="2961174"/>
                  <a:pt x="14905775" y="2967406"/>
                </a:cubicBezTo>
                <a:cubicBezTo>
                  <a:pt x="14891411" y="2973638"/>
                  <a:pt x="14870891" y="2976678"/>
                  <a:pt x="14844215" y="2976526"/>
                </a:cubicBezTo>
                <a:cubicBezTo>
                  <a:pt x="14823999" y="2977058"/>
                  <a:pt x="14807887" y="2975994"/>
                  <a:pt x="14795879" y="2973334"/>
                </a:cubicBezTo>
                <a:cubicBezTo>
                  <a:pt x="14783871" y="2970674"/>
                  <a:pt x="14765935" y="2963226"/>
                  <a:pt x="14742069" y="2950990"/>
                </a:cubicBezTo>
                <a:cubicBezTo>
                  <a:pt x="14729911" y="2944834"/>
                  <a:pt x="14715925" y="2937081"/>
                  <a:pt x="14700117" y="2927733"/>
                </a:cubicBezTo>
                <a:cubicBezTo>
                  <a:pt x="14684311" y="2918385"/>
                  <a:pt x="14673971" y="2911545"/>
                  <a:pt x="14669107" y="2907213"/>
                </a:cubicBezTo>
                <a:cubicBezTo>
                  <a:pt x="14663103" y="2900449"/>
                  <a:pt x="14656871" y="2887529"/>
                  <a:pt x="14650411" y="2868452"/>
                </a:cubicBezTo>
                <a:cubicBezTo>
                  <a:pt x="14643951" y="2849376"/>
                  <a:pt x="14640455" y="2831895"/>
                  <a:pt x="14639923" y="2816011"/>
                </a:cubicBezTo>
                <a:cubicBezTo>
                  <a:pt x="14640151" y="2804459"/>
                  <a:pt x="14643343" y="2779226"/>
                  <a:pt x="14649499" y="2740313"/>
                </a:cubicBezTo>
                <a:cubicBezTo>
                  <a:pt x="14655657" y="2701401"/>
                  <a:pt x="14663409" y="2663400"/>
                  <a:pt x="14672755" y="2626311"/>
                </a:cubicBezTo>
                <a:cubicBezTo>
                  <a:pt x="14740017" y="2368894"/>
                  <a:pt x="14818907" y="2104864"/>
                  <a:pt x="14909425" y="1834223"/>
                </a:cubicBezTo>
                <a:cubicBezTo>
                  <a:pt x="14999943" y="1563581"/>
                  <a:pt x="15103455" y="1298640"/>
                  <a:pt x="15219967" y="1039399"/>
                </a:cubicBezTo>
                <a:cubicBezTo>
                  <a:pt x="15227111" y="1023438"/>
                  <a:pt x="15231975" y="1012494"/>
                  <a:pt x="15234559" y="1006566"/>
                </a:cubicBezTo>
                <a:cubicBezTo>
                  <a:pt x="15237145" y="1000638"/>
                  <a:pt x="15238361" y="996990"/>
                  <a:pt x="15238207" y="995622"/>
                </a:cubicBezTo>
                <a:cubicBezTo>
                  <a:pt x="15238133" y="992126"/>
                  <a:pt x="15237371" y="989998"/>
                  <a:pt x="15235927" y="989238"/>
                </a:cubicBezTo>
                <a:cubicBezTo>
                  <a:pt x="15234483" y="988478"/>
                  <a:pt x="15232811" y="988173"/>
                  <a:pt x="15230911" y="988326"/>
                </a:cubicBezTo>
                <a:cubicBezTo>
                  <a:pt x="15227795" y="988934"/>
                  <a:pt x="15208491" y="991365"/>
                  <a:pt x="15172999" y="995622"/>
                </a:cubicBezTo>
                <a:cubicBezTo>
                  <a:pt x="15137507" y="999878"/>
                  <a:pt x="15093579" y="1002310"/>
                  <a:pt x="15041211" y="1002918"/>
                </a:cubicBezTo>
                <a:cubicBezTo>
                  <a:pt x="14975547" y="1001854"/>
                  <a:pt x="14926297" y="993950"/>
                  <a:pt x="14893463" y="979205"/>
                </a:cubicBezTo>
                <a:cubicBezTo>
                  <a:pt x="14860631" y="964461"/>
                  <a:pt x="14844215" y="949261"/>
                  <a:pt x="14844215" y="933604"/>
                </a:cubicBezTo>
                <a:cubicBezTo>
                  <a:pt x="14844063" y="930867"/>
                  <a:pt x="14844369" y="922662"/>
                  <a:pt x="14845127" y="908988"/>
                </a:cubicBezTo>
                <a:cubicBezTo>
                  <a:pt x="14845887" y="895314"/>
                  <a:pt x="14848017" y="870707"/>
                  <a:pt x="14851511" y="835167"/>
                </a:cubicBezTo>
                <a:cubicBezTo>
                  <a:pt x="14853563" y="818173"/>
                  <a:pt x="14857667" y="801180"/>
                  <a:pt x="14863823" y="784187"/>
                </a:cubicBezTo>
                <a:cubicBezTo>
                  <a:pt x="14869979" y="767194"/>
                  <a:pt x="14876819" y="753842"/>
                  <a:pt x="14884343" y="744132"/>
                </a:cubicBezTo>
                <a:cubicBezTo>
                  <a:pt x="14893997" y="730021"/>
                  <a:pt x="14902967" y="720918"/>
                  <a:pt x="14911249" y="716821"/>
                </a:cubicBezTo>
                <a:cubicBezTo>
                  <a:pt x="14919535" y="712725"/>
                  <a:pt x="14934887" y="710904"/>
                  <a:pt x="14957307" y="711359"/>
                </a:cubicBezTo>
                <a:cubicBezTo>
                  <a:pt x="14974635" y="712421"/>
                  <a:pt x="14997435" y="716669"/>
                  <a:pt x="15025707" y="724104"/>
                </a:cubicBezTo>
                <a:cubicBezTo>
                  <a:pt x="15053979" y="731538"/>
                  <a:pt x="15104141" y="735787"/>
                  <a:pt x="15176191" y="736849"/>
                </a:cubicBezTo>
                <a:cubicBezTo>
                  <a:pt x="15221261" y="736469"/>
                  <a:pt x="15282517" y="730856"/>
                  <a:pt x="15359961" y="720007"/>
                </a:cubicBezTo>
                <a:cubicBezTo>
                  <a:pt x="15437409" y="709159"/>
                  <a:pt x="15512345" y="695352"/>
                  <a:pt x="15584775" y="678586"/>
                </a:cubicBezTo>
                <a:cubicBezTo>
                  <a:pt x="15677271" y="657042"/>
                  <a:pt x="15756767" y="641869"/>
                  <a:pt x="15823267" y="633070"/>
                </a:cubicBezTo>
                <a:cubicBezTo>
                  <a:pt x="15889771" y="624270"/>
                  <a:pt x="15957411" y="620022"/>
                  <a:pt x="16026191" y="620326"/>
                </a:cubicBezTo>
                <a:close/>
                <a:moveTo>
                  <a:pt x="5790275" y="496291"/>
                </a:moveTo>
                <a:cubicBezTo>
                  <a:pt x="5832457" y="496367"/>
                  <a:pt x="5863009" y="499858"/>
                  <a:pt x="5881933" y="506762"/>
                </a:cubicBezTo>
                <a:cubicBezTo>
                  <a:pt x="5900857" y="513666"/>
                  <a:pt x="5917730" y="523529"/>
                  <a:pt x="5932551" y="536351"/>
                </a:cubicBezTo>
                <a:cubicBezTo>
                  <a:pt x="5959607" y="556760"/>
                  <a:pt x="5984839" y="581493"/>
                  <a:pt x="6008247" y="610552"/>
                </a:cubicBezTo>
                <a:cubicBezTo>
                  <a:pt x="6031657" y="639610"/>
                  <a:pt x="6044120" y="670716"/>
                  <a:pt x="6045641" y="703871"/>
                </a:cubicBezTo>
                <a:cubicBezTo>
                  <a:pt x="6046020" y="727468"/>
                  <a:pt x="6042524" y="744924"/>
                  <a:pt x="6035153" y="756239"/>
                </a:cubicBezTo>
                <a:cubicBezTo>
                  <a:pt x="6027780" y="767554"/>
                  <a:pt x="6014251" y="773174"/>
                  <a:pt x="5994567" y="773100"/>
                </a:cubicBezTo>
                <a:cubicBezTo>
                  <a:pt x="5978910" y="774012"/>
                  <a:pt x="5967359" y="777663"/>
                  <a:pt x="5959910" y="784052"/>
                </a:cubicBezTo>
                <a:cubicBezTo>
                  <a:pt x="5952462" y="790441"/>
                  <a:pt x="5933613" y="794092"/>
                  <a:pt x="5903365" y="795005"/>
                </a:cubicBezTo>
                <a:cubicBezTo>
                  <a:pt x="5862553" y="793484"/>
                  <a:pt x="5837473" y="787399"/>
                  <a:pt x="5828123" y="776751"/>
                </a:cubicBezTo>
                <a:cubicBezTo>
                  <a:pt x="5818776" y="766103"/>
                  <a:pt x="5796431" y="760018"/>
                  <a:pt x="5761091" y="758497"/>
                </a:cubicBezTo>
                <a:cubicBezTo>
                  <a:pt x="5708726" y="756976"/>
                  <a:pt x="5625580" y="767320"/>
                  <a:pt x="5511653" y="789529"/>
                </a:cubicBezTo>
                <a:cubicBezTo>
                  <a:pt x="5397727" y="811738"/>
                  <a:pt x="5260772" y="854940"/>
                  <a:pt x="5100790" y="919134"/>
                </a:cubicBezTo>
                <a:cubicBezTo>
                  <a:pt x="5079813" y="927196"/>
                  <a:pt x="5065221" y="934802"/>
                  <a:pt x="5057013" y="941952"/>
                </a:cubicBezTo>
                <a:cubicBezTo>
                  <a:pt x="5048805" y="949101"/>
                  <a:pt x="5041508" y="962184"/>
                  <a:pt x="5035124" y="981199"/>
                </a:cubicBezTo>
                <a:cubicBezTo>
                  <a:pt x="5014528" y="1037027"/>
                  <a:pt x="4990967" y="1098786"/>
                  <a:pt x="4964443" y="1166479"/>
                </a:cubicBezTo>
                <a:cubicBezTo>
                  <a:pt x="4937918" y="1234171"/>
                  <a:pt x="4911621" y="1301405"/>
                  <a:pt x="4885553" y="1368181"/>
                </a:cubicBezTo>
                <a:cubicBezTo>
                  <a:pt x="4871265" y="1405346"/>
                  <a:pt x="4861537" y="1430426"/>
                  <a:pt x="4856368" y="1443423"/>
                </a:cubicBezTo>
                <a:cubicBezTo>
                  <a:pt x="4851201" y="1456419"/>
                  <a:pt x="4848769" y="1464171"/>
                  <a:pt x="4849072" y="1466679"/>
                </a:cubicBezTo>
                <a:cubicBezTo>
                  <a:pt x="4848921" y="1468579"/>
                  <a:pt x="4849224" y="1470251"/>
                  <a:pt x="4849984" y="1471695"/>
                </a:cubicBezTo>
                <a:cubicBezTo>
                  <a:pt x="4850744" y="1473139"/>
                  <a:pt x="4852872" y="1473900"/>
                  <a:pt x="4856368" y="1473976"/>
                </a:cubicBezTo>
                <a:cubicBezTo>
                  <a:pt x="4857660" y="1474203"/>
                  <a:pt x="4861461" y="1472835"/>
                  <a:pt x="4867769" y="1469871"/>
                </a:cubicBezTo>
                <a:cubicBezTo>
                  <a:pt x="4874076" y="1466907"/>
                  <a:pt x="4886085" y="1460979"/>
                  <a:pt x="4903794" y="1452087"/>
                </a:cubicBezTo>
                <a:cubicBezTo>
                  <a:pt x="4916486" y="1445855"/>
                  <a:pt x="4938527" y="1436431"/>
                  <a:pt x="4969914" y="1423814"/>
                </a:cubicBezTo>
                <a:cubicBezTo>
                  <a:pt x="5001304" y="1411198"/>
                  <a:pt x="5031552" y="1399950"/>
                  <a:pt x="5060661" y="1390070"/>
                </a:cubicBezTo>
                <a:cubicBezTo>
                  <a:pt x="5125718" y="1368181"/>
                  <a:pt x="5192600" y="1357237"/>
                  <a:pt x="5261305" y="1357237"/>
                </a:cubicBezTo>
                <a:cubicBezTo>
                  <a:pt x="5314885" y="1357237"/>
                  <a:pt x="5360031" y="1363621"/>
                  <a:pt x="5396739" y="1376389"/>
                </a:cubicBezTo>
                <a:cubicBezTo>
                  <a:pt x="5433447" y="1389158"/>
                  <a:pt x="5468561" y="1408310"/>
                  <a:pt x="5502077" y="1433847"/>
                </a:cubicBezTo>
                <a:cubicBezTo>
                  <a:pt x="5514617" y="1443195"/>
                  <a:pt x="5523281" y="1455507"/>
                  <a:pt x="5528069" y="1470783"/>
                </a:cubicBezTo>
                <a:cubicBezTo>
                  <a:pt x="5532859" y="1486060"/>
                  <a:pt x="5535138" y="1502932"/>
                  <a:pt x="5534909" y="1521401"/>
                </a:cubicBezTo>
                <a:cubicBezTo>
                  <a:pt x="5535822" y="1545949"/>
                  <a:pt x="5529437" y="1564341"/>
                  <a:pt x="5515757" y="1576578"/>
                </a:cubicBezTo>
                <a:cubicBezTo>
                  <a:pt x="5502077" y="1588814"/>
                  <a:pt x="5475628" y="1600822"/>
                  <a:pt x="5436411" y="1612602"/>
                </a:cubicBezTo>
                <a:cubicBezTo>
                  <a:pt x="5431472" y="1614502"/>
                  <a:pt x="5422199" y="1616174"/>
                  <a:pt x="5408595" y="1617618"/>
                </a:cubicBezTo>
                <a:cubicBezTo>
                  <a:pt x="5394991" y="1619063"/>
                  <a:pt x="5373863" y="1619823"/>
                  <a:pt x="5345211" y="1619899"/>
                </a:cubicBezTo>
                <a:cubicBezTo>
                  <a:pt x="5311922" y="1619594"/>
                  <a:pt x="5291858" y="1618378"/>
                  <a:pt x="5285017" y="1616250"/>
                </a:cubicBezTo>
                <a:cubicBezTo>
                  <a:pt x="5278178" y="1614122"/>
                  <a:pt x="5265409" y="1612906"/>
                  <a:pt x="5246713" y="1612602"/>
                </a:cubicBezTo>
                <a:cubicBezTo>
                  <a:pt x="5227940" y="1611918"/>
                  <a:pt x="5199820" y="1616934"/>
                  <a:pt x="5162352" y="1627651"/>
                </a:cubicBezTo>
                <a:cubicBezTo>
                  <a:pt x="5124882" y="1638367"/>
                  <a:pt x="5070313" y="1658887"/>
                  <a:pt x="4998643" y="1689212"/>
                </a:cubicBezTo>
                <a:cubicBezTo>
                  <a:pt x="4904554" y="1729341"/>
                  <a:pt x="4841928" y="1755789"/>
                  <a:pt x="4810768" y="1768557"/>
                </a:cubicBezTo>
                <a:cubicBezTo>
                  <a:pt x="4779607" y="1781326"/>
                  <a:pt x="4753463" y="1791358"/>
                  <a:pt x="4732334" y="1798654"/>
                </a:cubicBezTo>
                <a:cubicBezTo>
                  <a:pt x="4722074" y="1801466"/>
                  <a:pt x="4714321" y="1805874"/>
                  <a:pt x="4709077" y="1811878"/>
                </a:cubicBezTo>
                <a:cubicBezTo>
                  <a:pt x="4703833" y="1817883"/>
                  <a:pt x="4696993" y="1830499"/>
                  <a:pt x="4688557" y="1849727"/>
                </a:cubicBezTo>
                <a:cubicBezTo>
                  <a:pt x="4611719" y="2015866"/>
                  <a:pt x="4547422" y="2171518"/>
                  <a:pt x="4495665" y="2316681"/>
                </a:cubicBezTo>
                <a:cubicBezTo>
                  <a:pt x="4443908" y="2461844"/>
                  <a:pt x="4417004" y="2573718"/>
                  <a:pt x="4414951" y="2652304"/>
                </a:cubicBezTo>
                <a:cubicBezTo>
                  <a:pt x="4415787" y="2682096"/>
                  <a:pt x="4421412" y="2706417"/>
                  <a:pt x="4431824" y="2725265"/>
                </a:cubicBezTo>
                <a:cubicBezTo>
                  <a:pt x="4442235" y="2744113"/>
                  <a:pt x="4452420" y="2753842"/>
                  <a:pt x="4462376" y="2754450"/>
                </a:cubicBezTo>
                <a:cubicBezTo>
                  <a:pt x="4491409" y="2753690"/>
                  <a:pt x="4525458" y="2747002"/>
                  <a:pt x="4564523" y="2734385"/>
                </a:cubicBezTo>
                <a:cubicBezTo>
                  <a:pt x="4603588" y="2721769"/>
                  <a:pt x="4637636" y="2707785"/>
                  <a:pt x="4666669" y="2692432"/>
                </a:cubicBezTo>
                <a:cubicBezTo>
                  <a:pt x="4737426" y="2655724"/>
                  <a:pt x="4786523" y="2631555"/>
                  <a:pt x="4813960" y="2619927"/>
                </a:cubicBezTo>
                <a:cubicBezTo>
                  <a:pt x="4841396" y="2608299"/>
                  <a:pt x="4860396" y="2599635"/>
                  <a:pt x="4870961" y="2593935"/>
                </a:cubicBezTo>
                <a:cubicBezTo>
                  <a:pt x="4909798" y="2571134"/>
                  <a:pt x="4949775" y="2544686"/>
                  <a:pt x="4990891" y="2514589"/>
                </a:cubicBezTo>
                <a:cubicBezTo>
                  <a:pt x="5032008" y="2484492"/>
                  <a:pt x="5071073" y="2456220"/>
                  <a:pt x="5108086" y="2429771"/>
                </a:cubicBezTo>
                <a:cubicBezTo>
                  <a:pt x="5147074" y="2401575"/>
                  <a:pt x="5188571" y="2377710"/>
                  <a:pt x="5232576" y="2358177"/>
                </a:cubicBezTo>
                <a:cubicBezTo>
                  <a:pt x="5276581" y="2338645"/>
                  <a:pt x="5329935" y="2328461"/>
                  <a:pt x="5392635" y="2327625"/>
                </a:cubicBezTo>
                <a:cubicBezTo>
                  <a:pt x="5409887" y="2327169"/>
                  <a:pt x="5421895" y="2328081"/>
                  <a:pt x="5428659" y="2330361"/>
                </a:cubicBezTo>
                <a:cubicBezTo>
                  <a:pt x="5435423" y="2332641"/>
                  <a:pt x="5442872" y="2339025"/>
                  <a:pt x="5451005" y="2349513"/>
                </a:cubicBezTo>
                <a:cubicBezTo>
                  <a:pt x="5470157" y="2370794"/>
                  <a:pt x="5487485" y="2389338"/>
                  <a:pt x="5502989" y="2405147"/>
                </a:cubicBezTo>
                <a:cubicBezTo>
                  <a:pt x="5518493" y="2420955"/>
                  <a:pt x="5526701" y="2437675"/>
                  <a:pt x="5527614" y="2455308"/>
                </a:cubicBezTo>
                <a:cubicBezTo>
                  <a:pt x="5527614" y="2477196"/>
                  <a:pt x="5520318" y="2491788"/>
                  <a:pt x="5505725" y="2499085"/>
                </a:cubicBezTo>
                <a:cubicBezTo>
                  <a:pt x="5497593" y="2503037"/>
                  <a:pt x="5486497" y="2509725"/>
                  <a:pt x="5472437" y="2519149"/>
                </a:cubicBezTo>
                <a:cubicBezTo>
                  <a:pt x="5458377" y="2528573"/>
                  <a:pt x="5446367" y="2538909"/>
                  <a:pt x="5436411" y="2550158"/>
                </a:cubicBezTo>
                <a:cubicBezTo>
                  <a:pt x="5425695" y="2562774"/>
                  <a:pt x="5412471" y="2575846"/>
                  <a:pt x="5396739" y="2589374"/>
                </a:cubicBezTo>
                <a:cubicBezTo>
                  <a:pt x="5381007" y="2602903"/>
                  <a:pt x="5361398" y="2617799"/>
                  <a:pt x="5337914" y="2634063"/>
                </a:cubicBezTo>
                <a:cubicBezTo>
                  <a:pt x="5316318" y="2648857"/>
                  <a:pt x="5279252" y="2672353"/>
                  <a:pt x="5226716" y="2704551"/>
                </a:cubicBezTo>
                <a:cubicBezTo>
                  <a:pt x="5174179" y="2736750"/>
                  <a:pt x="5119007" y="2769146"/>
                  <a:pt x="5061201" y="2801741"/>
                </a:cubicBezTo>
                <a:cubicBezTo>
                  <a:pt x="5003396" y="2834335"/>
                  <a:pt x="4955790" y="2858623"/>
                  <a:pt x="4918386" y="2874605"/>
                </a:cubicBezTo>
                <a:cubicBezTo>
                  <a:pt x="4838128" y="2908133"/>
                  <a:pt x="4751487" y="2935744"/>
                  <a:pt x="4658460" y="2957439"/>
                </a:cubicBezTo>
                <a:cubicBezTo>
                  <a:pt x="4565434" y="2979133"/>
                  <a:pt x="4466025" y="2990360"/>
                  <a:pt x="4360230" y="2991118"/>
                </a:cubicBezTo>
                <a:cubicBezTo>
                  <a:pt x="4336898" y="2991953"/>
                  <a:pt x="4317897" y="2990284"/>
                  <a:pt x="4303229" y="2986112"/>
                </a:cubicBezTo>
                <a:cubicBezTo>
                  <a:pt x="4288561" y="2981940"/>
                  <a:pt x="4265001" y="2970258"/>
                  <a:pt x="4232548" y="2951067"/>
                </a:cubicBezTo>
                <a:cubicBezTo>
                  <a:pt x="4209899" y="2938323"/>
                  <a:pt x="4187707" y="2922849"/>
                  <a:pt x="4165970" y="2904644"/>
                </a:cubicBezTo>
                <a:cubicBezTo>
                  <a:pt x="4144234" y="2886438"/>
                  <a:pt x="4127513" y="2865502"/>
                  <a:pt x="4115809" y="2841835"/>
                </a:cubicBezTo>
                <a:cubicBezTo>
                  <a:pt x="4110413" y="2830306"/>
                  <a:pt x="4106613" y="2814223"/>
                  <a:pt x="4104409" y="2793585"/>
                </a:cubicBezTo>
                <a:cubicBezTo>
                  <a:pt x="4102205" y="2772947"/>
                  <a:pt x="4101141" y="2751390"/>
                  <a:pt x="4101217" y="2728913"/>
                </a:cubicBezTo>
                <a:cubicBezTo>
                  <a:pt x="4101141" y="2722453"/>
                  <a:pt x="4101294" y="2714397"/>
                  <a:pt x="4101673" y="2704745"/>
                </a:cubicBezTo>
                <a:cubicBezTo>
                  <a:pt x="4102052" y="2695093"/>
                  <a:pt x="4103117" y="2678828"/>
                  <a:pt x="4104865" y="2655952"/>
                </a:cubicBezTo>
                <a:cubicBezTo>
                  <a:pt x="4118622" y="2505697"/>
                  <a:pt x="4149477" y="2363878"/>
                  <a:pt x="4197435" y="2230495"/>
                </a:cubicBezTo>
                <a:cubicBezTo>
                  <a:pt x="4245392" y="2097112"/>
                  <a:pt x="4293577" y="1965326"/>
                  <a:pt x="4341990" y="1835135"/>
                </a:cubicBezTo>
                <a:cubicBezTo>
                  <a:pt x="4334390" y="1822975"/>
                  <a:pt x="4327702" y="1808078"/>
                  <a:pt x="4321926" y="1790446"/>
                </a:cubicBezTo>
                <a:cubicBezTo>
                  <a:pt x="4316150" y="1772814"/>
                  <a:pt x="4313110" y="1748797"/>
                  <a:pt x="4312805" y="1718397"/>
                </a:cubicBezTo>
                <a:cubicBezTo>
                  <a:pt x="4312578" y="1711176"/>
                  <a:pt x="4313034" y="1703728"/>
                  <a:pt x="4314174" y="1696052"/>
                </a:cubicBezTo>
                <a:cubicBezTo>
                  <a:pt x="4315314" y="1688376"/>
                  <a:pt x="4318506" y="1680016"/>
                  <a:pt x="4323750" y="1670972"/>
                </a:cubicBezTo>
                <a:cubicBezTo>
                  <a:pt x="4326562" y="1664283"/>
                  <a:pt x="4333706" y="1658507"/>
                  <a:pt x="4345182" y="1653643"/>
                </a:cubicBezTo>
                <a:cubicBezTo>
                  <a:pt x="4356658" y="1648779"/>
                  <a:pt x="4377483" y="1641179"/>
                  <a:pt x="4407655" y="1630843"/>
                </a:cubicBezTo>
                <a:cubicBezTo>
                  <a:pt x="4423464" y="1625979"/>
                  <a:pt x="4434712" y="1620202"/>
                  <a:pt x="4441400" y="1613514"/>
                </a:cubicBezTo>
                <a:cubicBezTo>
                  <a:pt x="4448088" y="1606826"/>
                  <a:pt x="4453864" y="1595578"/>
                  <a:pt x="4458728" y="1579770"/>
                </a:cubicBezTo>
                <a:cubicBezTo>
                  <a:pt x="4470965" y="1548305"/>
                  <a:pt x="4494829" y="1490837"/>
                  <a:pt x="4530322" y="1407366"/>
                </a:cubicBezTo>
                <a:cubicBezTo>
                  <a:pt x="4565815" y="1323895"/>
                  <a:pt x="4594239" y="1249988"/>
                  <a:pt x="4615596" y="1185647"/>
                </a:cubicBezTo>
                <a:cubicBezTo>
                  <a:pt x="4622588" y="1162829"/>
                  <a:pt x="4626845" y="1148225"/>
                  <a:pt x="4628364" y="1141836"/>
                </a:cubicBezTo>
                <a:cubicBezTo>
                  <a:pt x="4629884" y="1135447"/>
                  <a:pt x="4630492" y="1131797"/>
                  <a:pt x="4630187" y="1130884"/>
                </a:cubicBezTo>
                <a:cubicBezTo>
                  <a:pt x="4630112" y="1127385"/>
                  <a:pt x="4629353" y="1125255"/>
                  <a:pt x="4627908" y="1124495"/>
                </a:cubicBezTo>
                <a:cubicBezTo>
                  <a:pt x="4626463" y="1123734"/>
                  <a:pt x="4624792" y="1123430"/>
                  <a:pt x="4622892" y="1123582"/>
                </a:cubicBezTo>
                <a:cubicBezTo>
                  <a:pt x="4620460" y="1123886"/>
                  <a:pt x="4614379" y="1125103"/>
                  <a:pt x="4604652" y="1127233"/>
                </a:cubicBezTo>
                <a:cubicBezTo>
                  <a:pt x="4594923" y="1129363"/>
                  <a:pt x="4574250" y="1130580"/>
                  <a:pt x="4542634" y="1130884"/>
                </a:cubicBezTo>
                <a:cubicBezTo>
                  <a:pt x="4519985" y="1131188"/>
                  <a:pt x="4503265" y="1130579"/>
                  <a:pt x="4492473" y="1129058"/>
                </a:cubicBezTo>
                <a:cubicBezTo>
                  <a:pt x="4481681" y="1127537"/>
                  <a:pt x="4470433" y="1123278"/>
                  <a:pt x="4458728" y="1116281"/>
                </a:cubicBezTo>
                <a:cubicBezTo>
                  <a:pt x="4438436" y="1102057"/>
                  <a:pt x="4422475" y="1074828"/>
                  <a:pt x="4410847" y="1034592"/>
                </a:cubicBezTo>
                <a:cubicBezTo>
                  <a:pt x="4399219" y="994357"/>
                  <a:pt x="4393291" y="960739"/>
                  <a:pt x="4393063" y="933738"/>
                </a:cubicBezTo>
                <a:cubicBezTo>
                  <a:pt x="4392835" y="928337"/>
                  <a:pt x="4394203" y="923622"/>
                  <a:pt x="4397167" y="919591"/>
                </a:cubicBezTo>
                <a:cubicBezTo>
                  <a:pt x="4400131" y="915559"/>
                  <a:pt x="4406059" y="911756"/>
                  <a:pt x="4414951" y="908182"/>
                </a:cubicBezTo>
                <a:lnTo>
                  <a:pt x="4469673" y="889927"/>
                </a:lnTo>
                <a:cubicBezTo>
                  <a:pt x="4555326" y="860185"/>
                  <a:pt x="4638471" y="827488"/>
                  <a:pt x="4719110" y="791837"/>
                </a:cubicBezTo>
                <a:cubicBezTo>
                  <a:pt x="4799747" y="756186"/>
                  <a:pt x="4878333" y="720794"/>
                  <a:pt x="4954867" y="685662"/>
                </a:cubicBezTo>
                <a:cubicBezTo>
                  <a:pt x="4996999" y="666127"/>
                  <a:pt x="5062709" y="641669"/>
                  <a:pt x="5151998" y="612288"/>
                </a:cubicBezTo>
                <a:cubicBezTo>
                  <a:pt x="5241286" y="582907"/>
                  <a:pt x="5342126" y="556560"/>
                  <a:pt x="5454517" y="533248"/>
                </a:cubicBezTo>
                <a:cubicBezTo>
                  <a:pt x="5566910" y="509937"/>
                  <a:pt x="5678829" y="497618"/>
                  <a:pt x="5790275" y="496291"/>
                </a:cubicBezTo>
                <a:close/>
                <a:moveTo>
                  <a:pt x="12732943" y="350368"/>
                </a:moveTo>
                <a:cubicBezTo>
                  <a:pt x="12791464" y="349685"/>
                  <a:pt x="12835848" y="360162"/>
                  <a:pt x="12866097" y="381799"/>
                </a:cubicBezTo>
                <a:cubicBezTo>
                  <a:pt x="12896346" y="403436"/>
                  <a:pt x="12911546" y="440332"/>
                  <a:pt x="12911698" y="492488"/>
                </a:cubicBezTo>
                <a:cubicBezTo>
                  <a:pt x="12911470" y="516250"/>
                  <a:pt x="12909190" y="536141"/>
                  <a:pt x="12904858" y="552160"/>
                </a:cubicBezTo>
                <a:cubicBezTo>
                  <a:pt x="12900527" y="568178"/>
                  <a:pt x="12895510" y="579870"/>
                  <a:pt x="12889810" y="587234"/>
                </a:cubicBezTo>
                <a:lnTo>
                  <a:pt x="12816848" y="681980"/>
                </a:lnTo>
                <a:cubicBezTo>
                  <a:pt x="12797088" y="707792"/>
                  <a:pt x="12776414" y="728138"/>
                  <a:pt x="12754831" y="743017"/>
                </a:cubicBezTo>
                <a:cubicBezTo>
                  <a:pt x="12733246" y="757897"/>
                  <a:pt x="12708926" y="765489"/>
                  <a:pt x="12681870" y="765793"/>
                </a:cubicBezTo>
                <a:cubicBezTo>
                  <a:pt x="12628440" y="768147"/>
                  <a:pt x="12586639" y="759795"/>
                  <a:pt x="12556467" y="740740"/>
                </a:cubicBezTo>
                <a:cubicBezTo>
                  <a:pt x="12526294" y="721685"/>
                  <a:pt x="12510942" y="677804"/>
                  <a:pt x="12510410" y="609098"/>
                </a:cubicBezTo>
                <a:cubicBezTo>
                  <a:pt x="12510333" y="512227"/>
                  <a:pt x="12528726" y="444508"/>
                  <a:pt x="12565588" y="405941"/>
                </a:cubicBezTo>
                <a:cubicBezTo>
                  <a:pt x="12602447" y="367374"/>
                  <a:pt x="12658233" y="348850"/>
                  <a:pt x="12732943" y="350368"/>
                </a:cubicBezTo>
                <a:close/>
                <a:moveTo>
                  <a:pt x="8220988" y="73115"/>
                </a:moveTo>
                <a:cubicBezTo>
                  <a:pt x="8234973" y="72886"/>
                  <a:pt x="8249870" y="76079"/>
                  <a:pt x="8265677" y="82691"/>
                </a:cubicBezTo>
                <a:cubicBezTo>
                  <a:pt x="8281485" y="89303"/>
                  <a:pt x="8301855" y="100703"/>
                  <a:pt x="8326783" y="116892"/>
                </a:cubicBezTo>
                <a:cubicBezTo>
                  <a:pt x="8338487" y="124644"/>
                  <a:pt x="8349735" y="135588"/>
                  <a:pt x="8360527" y="149724"/>
                </a:cubicBezTo>
                <a:cubicBezTo>
                  <a:pt x="8371319" y="163861"/>
                  <a:pt x="8377096" y="178453"/>
                  <a:pt x="8377856" y="193501"/>
                </a:cubicBezTo>
                <a:cubicBezTo>
                  <a:pt x="8376184" y="240014"/>
                  <a:pt x="8366759" y="281967"/>
                  <a:pt x="8349583" y="319360"/>
                </a:cubicBezTo>
                <a:cubicBezTo>
                  <a:pt x="8332407" y="356753"/>
                  <a:pt x="8317510" y="384113"/>
                  <a:pt x="8304894" y="401441"/>
                </a:cubicBezTo>
                <a:cubicBezTo>
                  <a:pt x="8297143" y="414362"/>
                  <a:pt x="8286198" y="436858"/>
                  <a:pt x="8272062" y="468931"/>
                </a:cubicBezTo>
                <a:cubicBezTo>
                  <a:pt x="8257926" y="501004"/>
                  <a:pt x="8243333" y="530796"/>
                  <a:pt x="8228285" y="558309"/>
                </a:cubicBezTo>
                <a:cubicBezTo>
                  <a:pt x="8127962" y="727497"/>
                  <a:pt x="8025816" y="900763"/>
                  <a:pt x="7921847" y="1078104"/>
                </a:cubicBezTo>
                <a:cubicBezTo>
                  <a:pt x="7817877" y="1255446"/>
                  <a:pt x="7733970" y="1428602"/>
                  <a:pt x="7670129" y="1597570"/>
                </a:cubicBezTo>
                <a:lnTo>
                  <a:pt x="7615408" y="1750855"/>
                </a:lnTo>
                <a:cubicBezTo>
                  <a:pt x="7521075" y="2017435"/>
                  <a:pt x="7453159" y="2222696"/>
                  <a:pt x="7411657" y="2366640"/>
                </a:cubicBezTo>
                <a:cubicBezTo>
                  <a:pt x="7370154" y="2510584"/>
                  <a:pt x="7344663" y="2614171"/>
                  <a:pt x="7335181" y="2677399"/>
                </a:cubicBezTo>
                <a:cubicBezTo>
                  <a:pt x="7325701" y="2740627"/>
                  <a:pt x="7321827" y="2784457"/>
                  <a:pt x="7323562" y="2808889"/>
                </a:cubicBezTo>
                <a:cubicBezTo>
                  <a:pt x="7324017" y="2858670"/>
                  <a:pt x="7325843" y="2894798"/>
                  <a:pt x="7329034" y="2917273"/>
                </a:cubicBezTo>
                <a:cubicBezTo>
                  <a:pt x="7332226" y="2939748"/>
                  <a:pt x="7334050" y="2955851"/>
                  <a:pt x="7334506" y="2965582"/>
                </a:cubicBezTo>
                <a:cubicBezTo>
                  <a:pt x="7335114" y="2972270"/>
                  <a:pt x="7330250" y="2980782"/>
                  <a:pt x="7319915" y="2991119"/>
                </a:cubicBezTo>
                <a:cubicBezTo>
                  <a:pt x="7309197" y="3003431"/>
                  <a:pt x="7300533" y="3013463"/>
                  <a:pt x="7293922" y="3021215"/>
                </a:cubicBezTo>
                <a:cubicBezTo>
                  <a:pt x="7287309" y="3028967"/>
                  <a:pt x="7281381" y="3037176"/>
                  <a:pt x="7276137" y="3045840"/>
                </a:cubicBezTo>
                <a:cubicBezTo>
                  <a:pt x="7265193" y="3060432"/>
                  <a:pt x="7239656" y="3067728"/>
                  <a:pt x="7199527" y="3067728"/>
                </a:cubicBezTo>
                <a:cubicBezTo>
                  <a:pt x="7183871" y="3067880"/>
                  <a:pt x="7165935" y="3066664"/>
                  <a:pt x="7145718" y="3064080"/>
                </a:cubicBezTo>
                <a:cubicBezTo>
                  <a:pt x="7125502" y="3061496"/>
                  <a:pt x="7109389" y="3056632"/>
                  <a:pt x="7097381" y="3049488"/>
                </a:cubicBezTo>
                <a:cubicBezTo>
                  <a:pt x="7079673" y="3037403"/>
                  <a:pt x="7067664" y="3026915"/>
                  <a:pt x="7061357" y="3018023"/>
                </a:cubicBezTo>
                <a:cubicBezTo>
                  <a:pt x="7055049" y="3009131"/>
                  <a:pt x="7051249" y="2997731"/>
                  <a:pt x="7049957" y="2983822"/>
                </a:cubicBezTo>
                <a:cubicBezTo>
                  <a:pt x="7048209" y="2962541"/>
                  <a:pt x="7047144" y="2943091"/>
                  <a:pt x="7046765" y="2925470"/>
                </a:cubicBezTo>
                <a:cubicBezTo>
                  <a:pt x="7046384" y="2907850"/>
                  <a:pt x="7046233" y="2888416"/>
                  <a:pt x="7046308" y="2867168"/>
                </a:cubicBezTo>
                <a:cubicBezTo>
                  <a:pt x="7045169" y="2777403"/>
                  <a:pt x="7052009" y="2688265"/>
                  <a:pt x="7066829" y="2599754"/>
                </a:cubicBezTo>
                <a:cubicBezTo>
                  <a:pt x="7081649" y="2511243"/>
                  <a:pt x="7111290" y="2393726"/>
                  <a:pt x="7155751" y="2247205"/>
                </a:cubicBezTo>
                <a:cubicBezTo>
                  <a:pt x="7166239" y="2212230"/>
                  <a:pt x="7172623" y="2190028"/>
                  <a:pt x="7174903" y="2180599"/>
                </a:cubicBezTo>
                <a:cubicBezTo>
                  <a:pt x="7177183" y="2171171"/>
                  <a:pt x="7178095" y="2165393"/>
                  <a:pt x="7177639" y="2163264"/>
                </a:cubicBezTo>
                <a:cubicBezTo>
                  <a:pt x="7177563" y="2161363"/>
                  <a:pt x="7176803" y="2159690"/>
                  <a:pt x="7175359" y="2158245"/>
                </a:cubicBezTo>
                <a:cubicBezTo>
                  <a:pt x="7173915" y="2156801"/>
                  <a:pt x="7172243" y="2156040"/>
                  <a:pt x="7170343" y="2155964"/>
                </a:cubicBezTo>
                <a:cubicBezTo>
                  <a:pt x="7169811" y="2154140"/>
                  <a:pt x="7165403" y="2157789"/>
                  <a:pt x="7157119" y="2166913"/>
                </a:cubicBezTo>
                <a:cubicBezTo>
                  <a:pt x="7148835" y="2176037"/>
                  <a:pt x="7128921" y="2201585"/>
                  <a:pt x="7097381" y="2243556"/>
                </a:cubicBezTo>
                <a:cubicBezTo>
                  <a:pt x="7001163" y="2372734"/>
                  <a:pt x="6902665" y="2493883"/>
                  <a:pt x="6801888" y="2607000"/>
                </a:cubicBezTo>
                <a:cubicBezTo>
                  <a:pt x="6701109" y="2720118"/>
                  <a:pt x="6595315" y="2816554"/>
                  <a:pt x="6484505" y="2896308"/>
                </a:cubicBezTo>
                <a:cubicBezTo>
                  <a:pt x="6473561" y="2905338"/>
                  <a:pt x="6460792" y="2911864"/>
                  <a:pt x="6446201" y="2915886"/>
                </a:cubicBezTo>
                <a:cubicBezTo>
                  <a:pt x="6431608" y="2919908"/>
                  <a:pt x="6404247" y="2921881"/>
                  <a:pt x="6364119" y="2921805"/>
                </a:cubicBezTo>
                <a:cubicBezTo>
                  <a:pt x="6344357" y="2922336"/>
                  <a:pt x="6322773" y="2919453"/>
                  <a:pt x="6299365" y="2913154"/>
                </a:cubicBezTo>
                <a:cubicBezTo>
                  <a:pt x="6275956" y="2906856"/>
                  <a:pt x="6248899" y="2893956"/>
                  <a:pt x="6218195" y="2874453"/>
                </a:cubicBezTo>
                <a:cubicBezTo>
                  <a:pt x="6197751" y="2861705"/>
                  <a:pt x="6180271" y="2849867"/>
                  <a:pt x="6165755" y="2838939"/>
                </a:cubicBezTo>
                <a:lnTo>
                  <a:pt x="6138717" y="2809732"/>
                </a:lnTo>
                <a:lnTo>
                  <a:pt x="6130069" y="2819960"/>
                </a:lnTo>
                <a:cubicBezTo>
                  <a:pt x="6089561" y="2866615"/>
                  <a:pt x="6044721" y="2905305"/>
                  <a:pt x="5995547" y="2936029"/>
                </a:cubicBezTo>
                <a:cubicBezTo>
                  <a:pt x="5946375" y="2966753"/>
                  <a:pt x="5884205" y="2982684"/>
                  <a:pt x="5809039" y="2983822"/>
                </a:cubicBezTo>
                <a:cubicBezTo>
                  <a:pt x="5791483" y="2984733"/>
                  <a:pt x="5770051" y="2981091"/>
                  <a:pt x="5744742" y="2972898"/>
                </a:cubicBezTo>
                <a:cubicBezTo>
                  <a:pt x="5719433" y="2964705"/>
                  <a:pt x="5686145" y="2946498"/>
                  <a:pt x="5644875" y="2918277"/>
                </a:cubicBezTo>
                <a:cubicBezTo>
                  <a:pt x="5626407" y="2906063"/>
                  <a:pt x="5607711" y="2890436"/>
                  <a:pt x="5588787" y="2871394"/>
                </a:cubicBezTo>
                <a:cubicBezTo>
                  <a:pt x="5569862" y="2852353"/>
                  <a:pt x="5552077" y="2826711"/>
                  <a:pt x="5535434" y="2794470"/>
                </a:cubicBezTo>
                <a:cubicBezTo>
                  <a:pt x="5527986" y="2779374"/>
                  <a:pt x="5521906" y="2757662"/>
                  <a:pt x="5517193" y="2729335"/>
                </a:cubicBezTo>
                <a:cubicBezTo>
                  <a:pt x="5512481" y="2701008"/>
                  <a:pt x="5510049" y="2669251"/>
                  <a:pt x="5509897" y="2634063"/>
                </a:cubicBezTo>
                <a:cubicBezTo>
                  <a:pt x="5509517" y="2601079"/>
                  <a:pt x="5511190" y="2569462"/>
                  <a:pt x="5514913" y="2539213"/>
                </a:cubicBezTo>
                <a:cubicBezTo>
                  <a:pt x="5518637" y="2508965"/>
                  <a:pt x="5526694" y="2470052"/>
                  <a:pt x="5539081" y="2422475"/>
                </a:cubicBezTo>
                <a:cubicBezTo>
                  <a:pt x="5550483" y="2377558"/>
                  <a:pt x="5565074" y="2329677"/>
                  <a:pt x="5582858" y="2278832"/>
                </a:cubicBezTo>
                <a:cubicBezTo>
                  <a:pt x="5600643" y="2227987"/>
                  <a:pt x="5629827" y="2148185"/>
                  <a:pt x="5670412" y="2039427"/>
                </a:cubicBezTo>
                <a:cubicBezTo>
                  <a:pt x="5751202" y="1827611"/>
                  <a:pt x="5856845" y="1590942"/>
                  <a:pt x="5987339" y="1329420"/>
                </a:cubicBezTo>
                <a:cubicBezTo>
                  <a:pt x="6117833" y="1067899"/>
                  <a:pt x="6248101" y="815726"/>
                  <a:pt x="6378139" y="572901"/>
                </a:cubicBezTo>
                <a:cubicBezTo>
                  <a:pt x="6392199" y="545008"/>
                  <a:pt x="6405119" y="514152"/>
                  <a:pt x="6416900" y="480331"/>
                </a:cubicBezTo>
                <a:cubicBezTo>
                  <a:pt x="6428681" y="446510"/>
                  <a:pt x="6442512" y="412917"/>
                  <a:pt x="6458397" y="379553"/>
                </a:cubicBezTo>
                <a:cubicBezTo>
                  <a:pt x="6473065" y="345048"/>
                  <a:pt x="6489329" y="318296"/>
                  <a:pt x="6507189" y="299295"/>
                </a:cubicBezTo>
                <a:cubicBezTo>
                  <a:pt x="6525049" y="280295"/>
                  <a:pt x="6554995" y="268135"/>
                  <a:pt x="6597023" y="262815"/>
                </a:cubicBezTo>
                <a:cubicBezTo>
                  <a:pt x="6612299" y="260762"/>
                  <a:pt x="6627348" y="258482"/>
                  <a:pt x="6642168" y="255974"/>
                </a:cubicBezTo>
                <a:cubicBezTo>
                  <a:pt x="6656989" y="253466"/>
                  <a:pt x="6678421" y="252098"/>
                  <a:pt x="6706466" y="251870"/>
                </a:cubicBezTo>
                <a:cubicBezTo>
                  <a:pt x="6723718" y="251110"/>
                  <a:pt x="6742110" y="253542"/>
                  <a:pt x="6761643" y="259166"/>
                </a:cubicBezTo>
                <a:cubicBezTo>
                  <a:pt x="6781175" y="264790"/>
                  <a:pt x="6796832" y="278167"/>
                  <a:pt x="6808612" y="299295"/>
                </a:cubicBezTo>
                <a:cubicBezTo>
                  <a:pt x="6812411" y="306667"/>
                  <a:pt x="6815755" y="317460"/>
                  <a:pt x="6818645" y="331672"/>
                </a:cubicBezTo>
                <a:cubicBezTo>
                  <a:pt x="6821533" y="345884"/>
                  <a:pt x="6823053" y="363061"/>
                  <a:pt x="6823203" y="383201"/>
                </a:cubicBezTo>
                <a:cubicBezTo>
                  <a:pt x="6823736" y="417706"/>
                  <a:pt x="6819024" y="449018"/>
                  <a:pt x="6809069" y="477139"/>
                </a:cubicBezTo>
                <a:cubicBezTo>
                  <a:pt x="6799112" y="505259"/>
                  <a:pt x="6780719" y="542044"/>
                  <a:pt x="6753890" y="587493"/>
                </a:cubicBezTo>
                <a:cubicBezTo>
                  <a:pt x="6603179" y="842250"/>
                  <a:pt x="6454976" y="1093360"/>
                  <a:pt x="6309282" y="1340821"/>
                </a:cubicBezTo>
                <a:cubicBezTo>
                  <a:pt x="6163586" y="1588282"/>
                  <a:pt x="6038184" y="1846687"/>
                  <a:pt x="5933074" y="2116037"/>
                </a:cubicBezTo>
                <a:cubicBezTo>
                  <a:pt x="5911641" y="2172582"/>
                  <a:pt x="5893401" y="2220007"/>
                  <a:pt x="5878353" y="2258311"/>
                </a:cubicBezTo>
                <a:cubicBezTo>
                  <a:pt x="5863305" y="2296616"/>
                  <a:pt x="5848712" y="2336745"/>
                  <a:pt x="5834576" y="2378698"/>
                </a:cubicBezTo>
                <a:cubicBezTo>
                  <a:pt x="5818387" y="2428935"/>
                  <a:pt x="5806987" y="2479856"/>
                  <a:pt x="5800375" y="2531461"/>
                </a:cubicBezTo>
                <a:cubicBezTo>
                  <a:pt x="5793763" y="2583066"/>
                  <a:pt x="5790571" y="2618483"/>
                  <a:pt x="5790799" y="2637711"/>
                </a:cubicBezTo>
                <a:cubicBezTo>
                  <a:pt x="5791635" y="2676928"/>
                  <a:pt x="5796347" y="2703377"/>
                  <a:pt x="5804935" y="2717057"/>
                </a:cubicBezTo>
                <a:cubicBezTo>
                  <a:pt x="5813524" y="2730737"/>
                  <a:pt x="5820971" y="2737121"/>
                  <a:pt x="5827280" y="2736209"/>
                </a:cubicBezTo>
                <a:cubicBezTo>
                  <a:pt x="5831992" y="2736817"/>
                  <a:pt x="5837159" y="2735602"/>
                  <a:pt x="5842784" y="2732561"/>
                </a:cubicBezTo>
                <a:cubicBezTo>
                  <a:pt x="5848407" y="2729521"/>
                  <a:pt x="5859049" y="2721009"/>
                  <a:pt x="5874705" y="2707025"/>
                </a:cubicBezTo>
                <a:cubicBezTo>
                  <a:pt x="5904041" y="2678904"/>
                  <a:pt x="5934745" y="2645767"/>
                  <a:pt x="5966818" y="2607615"/>
                </a:cubicBezTo>
                <a:cubicBezTo>
                  <a:pt x="5998891" y="2569462"/>
                  <a:pt x="6031421" y="2530853"/>
                  <a:pt x="6064405" y="2491788"/>
                </a:cubicBezTo>
                <a:cubicBezTo>
                  <a:pt x="6091195" y="2457702"/>
                  <a:pt x="6118755" y="2426949"/>
                  <a:pt x="6147085" y="2399532"/>
                </a:cubicBezTo>
                <a:lnTo>
                  <a:pt x="6152258" y="2394771"/>
                </a:lnTo>
                <a:lnTo>
                  <a:pt x="6160510" y="2372205"/>
                </a:lnTo>
                <a:cubicBezTo>
                  <a:pt x="6178142" y="2325977"/>
                  <a:pt x="6201019" y="2273361"/>
                  <a:pt x="6229139" y="2214359"/>
                </a:cubicBezTo>
                <a:cubicBezTo>
                  <a:pt x="6312741" y="2047608"/>
                  <a:pt x="6412759" y="1894795"/>
                  <a:pt x="6529194" y="1755921"/>
                </a:cubicBezTo>
                <a:cubicBezTo>
                  <a:pt x="6645627" y="1617045"/>
                  <a:pt x="6769359" y="1496261"/>
                  <a:pt x="6900386" y="1393568"/>
                </a:cubicBezTo>
                <a:cubicBezTo>
                  <a:pt x="6926073" y="1373014"/>
                  <a:pt x="6959513" y="1355872"/>
                  <a:pt x="7000707" y="1342145"/>
                </a:cubicBezTo>
                <a:cubicBezTo>
                  <a:pt x="7041900" y="1328417"/>
                  <a:pt x="7089933" y="1321287"/>
                  <a:pt x="7144807" y="1320757"/>
                </a:cubicBezTo>
                <a:cubicBezTo>
                  <a:pt x="7160083" y="1319695"/>
                  <a:pt x="7183339" y="1322728"/>
                  <a:pt x="7214576" y="1329857"/>
                </a:cubicBezTo>
                <a:cubicBezTo>
                  <a:pt x="7245813" y="1336987"/>
                  <a:pt x="7280925" y="1354583"/>
                  <a:pt x="7319915" y="1382646"/>
                </a:cubicBezTo>
                <a:cubicBezTo>
                  <a:pt x="7327057" y="1388031"/>
                  <a:pt x="7332834" y="1391823"/>
                  <a:pt x="7337242" y="1394023"/>
                </a:cubicBezTo>
                <a:cubicBezTo>
                  <a:pt x="7341651" y="1396222"/>
                  <a:pt x="7345603" y="1397284"/>
                  <a:pt x="7349099" y="1397208"/>
                </a:cubicBezTo>
                <a:cubicBezTo>
                  <a:pt x="7352213" y="1397815"/>
                  <a:pt x="7356927" y="1394781"/>
                  <a:pt x="7363235" y="1388107"/>
                </a:cubicBezTo>
                <a:cubicBezTo>
                  <a:pt x="7369542" y="1381432"/>
                  <a:pt x="7380639" y="1367477"/>
                  <a:pt x="7396523" y="1346240"/>
                </a:cubicBezTo>
                <a:cubicBezTo>
                  <a:pt x="7540166" y="1147369"/>
                  <a:pt x="7663289" y="945980"/>
                  <a:pt x="7765891" y="742074"/>
                </a:cubicBezTo>
                <a:cubicBezTo>
                  <a:pt x="7868493" y="538167"/>
                  <a:pt x="7986143" y="332205"/>
                  <a:pt x="8118843" y="124188"/>
                </a:cubicBezTo>
                <a:cubicBezTo>
                  <a:pt x="8131535" y="102907"/>
                  <a:pt x="8143543" y="88923"/>
                  <a:pt x="8154868" y="82235"/>
                </a:cubicBezTo>
                <a:cubicBezTo>
                  <a:pt x="8166191" y="75546"/>
                  <a:pt x="8188231" y="72507"/>
                  <a:pt x="8220988" y="73115"/>
                </a:cubicBezTo>
                <a:close/>
                <a:moveTo>
                  <a:pt x="11726749" y="153"/>
                </a:moveTo>
                <a:cubicBezTo>
                  <a:pt x="11748031" y="-455"/>
                  <a:pt x="11772047" y="761"/>
                  <a:pt x="11798800" y="3801"/>
                </a:cubicBezTo>
                <a:cubicBezTo>
                  <a:pt x="11825552" y="6841"/>
                  <a:pt x="11847744" y="15353"/>
                  <a:pt x="11865377" y="29338"/>
                </a:cubicBezTo>
                <a:cubicBezTo>
                  <a:pt x="11885213" y="45906"/>
                  <a:pt x="11899349" y="62930"/>
                  <a:pt x="11907786" y="80411"/>
                </a:cubicBezTo>
                <a:cubicBezTo>
                  <a:pt x="11916222" y="97891"/>
                  <a:pt x="11920326" y="114916"/>
                  <a:pt x="11920098" y="131484"/>
                </a:cubicBezTo>
                <a:cubicBezTo>
                  <a:pt x="11919185" y="185065"/>
                  <a:pt x="11904593" y="232034"/>
                  <a:pt x="11876321" y="272391"/>
                </a:cubicBezTo>
                <a:cubicBezTo>
                  <a:pt x="11848049" y="312748"/>
                  <a:pt x="11811568" y="364277"/>
                  <a:pt x="11766878" y="426978"/>
                </a:cubicBezTo>
                <a:lnTo>
                  <a:pt x="11701214" y="529124"/>
                </a:lnTo>
                <a:cubicBezTo>
                  <a:pt x="11594888" y="692681"/>
                  <a:pt x="11488333" y="889971"/>
                  <a:pt x="11381551" y="1120994"/>
                </a:cubicBezTo>
                <a:cubicBezTo>
                  <a:pt x="11274769" y="1352018"/>
                  <a:pt x="11170951" y="1587581"/>
                  <a:pt x="11070097" y="1827682"/>
                </a:cubicBezTo>
                <a:cubicBezTo>
                  <a:pt x="11008763" y="1971362"/>
                  <a:pt x="10970914" y="2060563"/>
                  <a:pt x="10956550" y="2095286"/>
                </a:cubicBezTo>
                <a:cubicBezTo>
                  <a:pt x="10942186" y="2130009"/>
                  <a:pt x="10936258" y="2145358"/>
                  <a:pt x="10938766" y="2141331"/>
                </a:cubicBezTo>
                <a:cubicBezTo>
                  <a:pt x="10938842" y="2144826"/>
                  <a:pt x="10939602" y="2146953"/>
                  <a:pt x="10941046" y="2147713"/>
                </a:cubicBezTo>
                <a:cubicBezTo>
                  <a:pt x="10942489" y="2148473"/>
                  <a:pt x="10944162" y="2148777"/>
                  <a:pt x="10946062" y="2148625"/>
                </a:cubicBezTo>
                <a:cubicBezTo>
                  <a:pt x="10947658" y="2148929"/>
                  <a:pt x="10950850" y="2145585"/>
                  <a:pt x="10955638" y="2138595"/>
                </a:cubicBezTo>
                <a:cubicBezTo>
                  <a:pt x="10960427" y="2131605"/>
                  <a:pt x="10968178" y="2119144"/>
                  <a:pt x="10978895" y="2101213"/>
                </a:cubicBezTo>
                <a:cubicBezTo>
                  <a:pt x="10994019" y="2072948"/>
                  <a:pt x="11049500" y="1990889"/>
                  <a:pt x="11145338" y="1855036"/>
                </a:cubicBezTo>
                <a:cubicBezTo>
                  <a:pt x="11241176" y="1719182"/>
                  <a:pt x="11374179" y="1545946"/>
                  <a:pt x="11544347" y="1335327"/>
                </a:cubicBezTo>
                <a:cubicBezTo>
                  <a:pt x="11574975" y="1295969"/>
                  <a:pt x="11602184" y="1268919"/>
                  <a:pt x="11625972" y="1254177"/>
                </a:cubicBezTo>
                <a:cubicBezTo>
                  <a:pt x="11649760" y="1239434"/>
                  <a:pt x="11683353" y="1232443"/>
                  <a:pt x="11726749" y="1233203"/>
                </a:cubicBezTo>
                <a:cubicBezTo>
                  <a:pt x="11742179" y="1232746"/>
                  <a:pt x="11759658" y="1233658"/>
                  <a:pt x="11779192" y="1235939"/>
                </a:cubicBezTo>
                <a:cubicBezTo>
                  <a:pt x="11798724" y="1238219"/>
                  <a:pt x="11826235" y="1244603"/>
                  <a:pt x="11861728" y="1255092"/>
                </a:cubicBezTo>
                <a:cubicBezTo>
                  <a:pt x="11874878" y="1259727"/>
                  <a:pt x="11885974" y="1269604"/>
                  <a:pt x="11895017" y="1284724"/>
                </a:cubicBezTo>
                <a:cubicBezTo>
                  <a:pt x="11904062" y="1299844"/>
                  <a:pt x="11908773" y="1314281"/>
                  <a:pt x="11909153" y="1328033"/>
                </a:cubicBezTo>
                <a:cubicBezTo>
                  <a:pt x="11908850" y="1369367"/>
                  <a:pt x="11899425" y="1413436"/>
                  <a:pt x="11880881" y="1460240"/>
                </a:cubicBezTo>
                <a:cubicBezTo>
                  <a:pt x="11862337" y="1507044"/>
                  <a:pt x="11836496" y="1560230"/>
                  <a:pt x="11803360" y="1619799"/>
                </a:cubicBezTo>
                <a:cubicBezTo>
                  <a:pt x="11771971" y="1680736"/>
                  <a:pt x="11750843" y="1728452"/>
                  <a:pt x="11739974" y="1762947"/>
                </a:cubicBezTo>
                <a:cubicBezTo>
                  <a:pt x="11729106" y="1797442"/>
                  <a:pt x="11719834" y="1825099"/>
                  <a:pt x="11712157" y="1845918"/>
                </a:cubicBezTo>
                <a:cubicBezTo>
                  <a:pt x="11674384" y="1935803"/>
                  <a:pt x="11637753" y="2037769"/>
                  <a:pt x="11602259" y="2151816"/>
                </a:cubicBezTo>
                <a:cubicBezTo>
                  <a:pt x="11566766" y="2265863"/>
                  <a:pt x="11540167" y="2377859"/>
                  <a:pt x="11522457" y="2487803"/>
                </a:cubicBezTo>
                <a:cubicBezTo>
                  <a:pt x="11517061" y="2519942"/>
                  <a:pt x="11513261" y="2550487"/>
                  <a:pt x="11511058" y="2579435"/>
                </a:cubicBezTo>
                <a:cubicBezTo>
                  <a:pt x="11508853" y="2608384"/>
                  <a:pt x="11507790" y="2650781"/>
                  <a:pt x="11507865" y="2706627"/>
                </a:cubicBezTo>
                <a:cubicBezTo>
                  <a:pt x="11507562" y="2757230"/>
                  <a:pt x="11511817" y="2791877"/>
                  <a:pt x="11520634" y="2810568"/>
                </a:cubicBezTo>
                <a:cubicBezTo>
                  <a:pt x="11529450" y="2829260"/>
                  <a:pt x="11544650" y="2845672"/>
                  <a:pt x="11566235" y="2859804"/>
                </a:cubicBezTo>
                <a:cubicBezTo>
                  <a:pt x="11576115" y="2866794"/>
                  <a:pt x="11588275" y="2871961"/>
                  <a:pt x="11602715" y="2875304"/>
                </a:cubicBezTo>
                <a:cubicBezTo>
                  <a:pt x="11617155" y="2878647"/>
                  <a:pt x="11629316" y="2881990"/>
                  <a:pt x="11639197" y="2885334"/>
                </a:cubicBezTo>
                <a:cubicBezTo>
                  <a:pt x="11644593" y="2889133"/>
                  <a:pt x="11648393" y="2893388"/>
                  <a:pt x="11650596" y="2898098"/>
                </a:cubicBezTo>
                <a:cubicBezTo>
                  <a:pt x="11652801" y="2902809"/>
                  <a:pt x="11653864" y="2907064"/>
                  <a:pt x="11653789" y="2910863"/>
                </a:cubicBezTo>
                <a:cubicBezTo>
                  <a:pt x="11653789" y="2918234"/>
                  <a:pt x="11651965" y="2926290"/>
                  <a:pt x="11648316" y="2935030"/>
                </a:cubicBezTo>
                <a:cubicBezTo>
                  <a:pt x="11644668" y="2943770"/>
                  <a:pt x="11639197" y="2952738"/>
                  <a:pt x="11631901" y="2961934"/>
                </a:cubicBezTo>
                <a:cubicBezTo>
                  <a:pt x="11624756" y="2974626"/>
                  <a:pt x="11612595" y="2986634"/>
                  <a:pt x="11595419" y="2997959"/>
                </a:cubicBezTo>
                <a:cubicBezTo>
                  <a:pt x="11578243" y="3009283"/>
                  <a:pt x="11555138" y="3020379"/>
                  <a:pt x="11526106" y="3031247"/>
                </a:cubicBezTo>
                <a:cubicBezTo>
                  <a:pt x="11516530" y="3034895"/>
                  <a:pt x="11503762" y="3037632"/>
                  <a:pt x="11487801" y="3039456"/>
                </a:cubicBezTo>
                <a:cubicBezTo>
                  <a:pt x="11471841" y="3041280"/>
                  <a:pt x="11455424" y="3042192"/>
                  <a:pt x="11438552" y="3042192"/>
                </a:cubicBezTo>
                <a:cubicBezTo>
                  <a:pt x="11429356" y="3042496"/>
                  <a:pt x="11415828" y="3040976"/>
                  <a:pt x="11397967" y="3037632"/>
                </a:cubicBezTo>
                <a:cubicBezTo>
                  <a:pt x="11380107" y="3034288"/>
                  <a:pt x="11358370" y="3027295"/>
                  <a:pt x="11332758" y="3016655"/>
                </a:cubicBezTo>
                <a:cubicBezTo>
                  <a:pt x="11290121" y="2997426"/>
                  <a:pt x="11255920" y="2964749"/>
                  <a:pt x="11230155" y="2918622"/>
                </a:cubicBezTo>
                <a:cubicBezTo>
                  <a:pt x="11204392" y="2872496"/>
                  <a:pt x="11191167" y="2807910"/>
                  <a:pt x="11190483" y="2724862"/>
                </a:cubicBezTo>
                <a:cubicBezTo>
                  <a:pt x="11189190" y="2706247"/>
                  <a:pt x="11191775" y="2667801"/>
                  <a:pt x="11198235" y="2609524"/>
                </a:cubicBezTo>
                <a:cubicBezTo>
                  <a:pt x="11204695" y="2551246"/>
                  <a:pt x="11222784" y="2464476"/>
                  <a:pt x="11252501" y="2349214"/>
                </a:cubicBezTo>
                <a:cubicBezTo>
                  <a:pt x="11265952" y="2299522"/>
                  <a:pt x="11282825" y="2242993"/>
                  <a:pt x="11303117" y="2179625"/>
                </a:cubicBezTo>
                <a:cubicBezTo>
                  <a:pt x="11323410" y="2116257"/>
                  <a:pt x="11343018" y="2059727"/>
                  <a:pt x="11361943" y="2010036"/>
                </a:cubicBezTo>
                <a:cubicBezTo>
                  <a:pt x="11367339" y="1995676"/>
                  <a:pt x="11371139" y="1985190"/>
                  <a:pt x="11373343" y="1978580"/>
                </a:cubicBezTo>
                <a:cubicBezTo>
                  <a:pt x="11375548" y="1971970"/>
                  <a:pt x="11376610" y="1967867"/>
                  <a:pt x="11376535" y="1966271"/>
                </a:cubicBezTo>
                <a:cubicBezTo>
                  <a:pt x="11376687" y="1964372"/>
                  <a:pt x="11376383" y="1962700"/>
                  <a:pt x="11375623" y="1961257"/>
                </a:cubicBezTo>
                <a:cubicBezTo>
                  <a:pt x="11374863" y="1959813"/>
                  <a:pt x="11372734" y="1959053"/>
                  <a:pt x="11369239" y="1958977"/>
                </a:cubicBezTo>
                <a:cubicBezTo>
                  <a:pt x="11370150" y="1954646"/>
                  <a:pt x="11361943" y="1965131"/>
                  <a:pt x="11344615" y="1990433"/>
                </a:cubicBezTo>
                <a:cubicBezTo>
                  <a:pt x="11327286" y="2015734"/>
                  <a:pt x="11284421" y="2081838"/>
                  <a:pt x="11216019" y="2188743"/>
                </a:cubicBezTo>
                <a:cubicBezTo>
                  <a:pt x="11143742" y="2304309"/>
                  <a:pt x="11071236" y="2419648"/>
                  <a:pt x="10998503" y="2534759"/>
                </a:cubicBezTo>
                <a:cubicBezTo>
                  <a:pt x="10925769" y="2649869"/>
                  <a:pt x="10859648" y="2749708"/>
                  <a:pt x="10800139" y="2834275"/>
                </a:cubicBezTo>
                <a:cubicBezTo>
                  <a:pt x="10788510" y="2850686"/>
                  <a:pt x="10775287" y="2864363"/>
                  <a:pt x="10760467" y="2875304"/>
                </a:cubicBezTo>
                <a:cubicBezTo>
                  <a:pt x="10745645" y="2886245"/>
                  <a:pt x="10733333" y="2894451"/>
                  <a:pt x="10723529" y="2899922"/>
                </a:cubicBezTo>
                <a:cubicBezTo>
                  <a:pt x="10714409" y="2905468"/>
                  <a:pt x="10697081" y="2909875"/>
                  <a:pt x="10671544" y="2913142"/>
                </a:cubicBezTo>
                <a:cubicBezTo>
                  <a:pt x="10646007" y="2916410"/>
                  <a:pt x="10623208" y="2918081"/>
                  <a:pt x="10603143" y="2918157"/>
                </a:cubicBezTo>
                <a:cubicBezTo>
                  <a:pt x="10596379" y="2918385"/>
                  <a:pt x="10589843" y="2917929"/>
                  <a:pt x="10583534" y="2916790"/>
                </a:cubicBezTo>
                <a:cubicBezTo>
                  <a:pt x="10577227" y="2915650"/>
                  <a:pt x="10567954" y="2912458"/>
                  <a:pt x="10555717" y="2907216"/>
                </a:cubicBezTo>
                <a:cubicBezTo>
                  <a:pt x="10526230" y="2894375"/>
                  <a:pt x="10501301" y="2879939"/>
                  <a:pt x="10480933" y="2863907"/>
                </a:cubicBezTo>
                <a:cubicBezTo>
                  <a:pt x="10460564" y="2847875"/>
                  <a:pt x="10446580" y="2830703"/>
                  <a:pt x="10438979" y="2812392"/>
                </a:cubicBezTo>
                <a:cubicBezTo>
                  <a:pt x="10435484" y="2803806"/>
                  <a:pt x="10433355" y="2797272"/>
                  <a:pt x="10432596" y="2792789"/>
                </a:cubicBezTo>
                <a:cubicBezTo>
                  <a:pt x="10431836" y="2788306"/>
                  <a:pt x="10431531" y="2782684"/>
                  <a:pt x="10431683" y="2775921"/>
                </a:cubicBezTo>
                <a:cubicBezTo>
                  <a:pt x="10431683" y="2755786"/>
                  <a:pt x="10435332" y="2738615"/>
                  <a:pt x="10442628" y="2724406"/>
                </a:cubicBezTo>
                <a:cubicBezTo>
                  <a:pt x="10449924" y="2710198"/>
                  <a:pt x="10460867" y="2677526"/>
                  <a:pt x="10475461" y="2626391"/>
                </a:cubicBezTo>
                <a:cubicBezTo>
                  <a:pt x="10551386" y="2354761"/>
                  <a:pt x="10645779" y="2093842"/>
                  <a:pt x="10758642" y="1843633"/>
                </a:cubicBezTo>
                <a:cubicBezTo>
                  <a:pt x="10871504" y="1593423"/>
                  <a:pt x="10985051" y="1342522"/>
                  <a:pt x="11099281" y="1090928"/>
                </a:cubicBezTo>
                <a:cubicBezTo>
                  <a:pt x="11111593" y="1062959"/>
                  <a:pt x="11124362" y="1035902"/>
                  <a:pt x="11137585" y="1009758"/>
                </a:cubicBezTo>
                <a:cubicBezTo>
                  <a:pt x="11150810" y="983613"/>
                  <a:pt x="11167227" y="951085"/>
                  <a:pt x="11186835" y="912172"/>
                </a:cubicBezTo>
                <a:cubicBezTo>
                  <a:pt x="11256908" y="773089"/>
                  <a:pt x="11328351" y="632638"/>
                  <a:pt x="11401159" y="490819"/>
                </a:cubicBezTo>
                <a:cubicBezTo>
                  <a:pt x="11473968" y="349000"/>
                  <a:pt x="11543586" y="208549"/>
                  <a:pt x="11610011" y="69467"/>
                </a:cubicBezTo>
                <a:cubicBezTo>
                  <a:pt x="11624908" y="39446"/>
                  <a:pt x="11642541" y="20141"/>
                  <a:pt x="11662909" y="11553"/>
                </a:cubicBezTo>
                <a:cubicBezTo>
                  <a:pt x="11683277" y="2965"/>
                  <a:pt x="11704558" y="-835"/>
                  <a:pt x="11726749" y="153"/>
                </a:cubicBezTo>
                <a:close/>
                <a:moveTo>
                  <a:pt x="2125551" y="153"/>
                </a:moveTo>
                <a:cubicBezTo>
                  <a:pt x="2146831" y="-455"/>
                  <a:pt x="2170847" y="761"/>
                  <a:pt x="2197601" y="3801"/>
                </a:cubicBezTo>
                <a:cubicBezTo>
                  <a:pt x="2224353" y="6841"/>
                  <a:pt x="2246546" y="15353"/>
                  <a:pt x="2264178" y="29338"/>
                </a:cubicBezTo>
                <a:cubicBezTo>
                  <a:pt x="2284014" y="45906"/>
                  <a:pt x="2298151" y="62930"/>
                  <a:pt x="2306586" y="80411"/>
                </a:cubicBezTo>
                <a:cubicBezTo>
                  <a:pt x="2315023" y="97891"/>
                  <a:pt x="2319126" y="114916"/>
                  <a:pt x="2318899" y="131484"/>
                </a:cubicBezTo>
                <a:cubicBezTo>
                  <a:pt x="2317987" y="185065"/>
                  <a:pt x="2303395" y="232034"/>
                  <a:pt x="2275122" y="272391"/>
                </a:cubicBezTo>
                <a:cubicBezTo>
                  <a:pt x="2246849" y="312748"/>
                  <a:pt x="2210368" y="364277"/>
                  <a:pt x="2165680" y="426978"/>
                </a:cubicBezTo>
                <a:lnTo>
                  <a:pt x="2100014" y="529124"/>
                </a:lnTo>
                <a:cubicBezTo>
                  <a:pt x="1993688" y="692681"/>
                  <a:pt x="1887133" y="889971"/>
                  <a:pt x="1780352" y="1120994"/>
                </a:cubicBezTo>
                <a:cubicBezTo>
                  <a:pt x="1673570" y="1352018"/>
                  <a:pt x="1569752" y="1587581"/>
                  <a:pt x="1468897" y="1827682"/>
                </a:cubicBezTo>
                <a:cubicBezTo>
                  <a:pt x="1407564" y="1971362"/>
                  <a:pt x="1369716" y="2060563"/>
                  <a:pt x="1355351" y="2095286"/>
                </a:cubicBezTo>
                <a:cubicBezTo>
                  <a:pt x="1340987" y="2130009"/>
                  <a:pt x="1335059" y="2145358"/>
                  <a:pt x="1337566" y="2141331"/>
                </a:cubicBezTo>
                <a:cubicBezTo>
                  <a:pt x="1337643" y="2144826"/>
                  <a:pt x="1338403" y="2146953"/>
                  <a:pt x="1339846" y="2147713"/>
                </a:cubicBezTo>
                <a:cubicBezTo>
                  <a:pt x="1341290" y="2148473"/>
                  <a:pt x="1342963" y="2148777"/>
                  <a:pt x="1344862" y="2148625"/>
                </a:cubicBezTo>
                <a:cubicBezTo>
                  <a:pt x="1346459" y="2148929"/>
                  <a:pt x="1349651" y="2145585"/>
                  <a:pt x="1354439" y="2138595"/>
                </a:cubicBezTo>
                <a:cubicBezTo>
                  <a:pt x="1359227" y="2131605"/>
                  <a:pt x="1366979" y="2119144"/>
                  <a:pt x="1377695" y="2101213"/>
                </a:cubicBezTo>
                <a:cubicBezTo>
                  <a:pt x="1392820" y="2072948"/>
                  <a:pt x="1448301" y="1990889"/>
                  <a:pt x="1544139" y="1855036"/>
                </a:cubicBezTo>
                <a:cubicBezTo>
                  <a:pt x="1639977" y="1719182"/>
                  <a:pt x="1772980" y="1545946"/>
                  <a:pt x="1943147" y="1335327"/>
                </a:cubicBezTo>
                <a:cubicBezTo>
                  <a:pt x="1973776" y="1295969"/>
                  <a:pt x="2000985" y="1268919"/>
                  <a:pt x="2024773" y="1254177"/>
                </a:cubicBezTo>
                <a:cubicBezTo>
                  <a:pt x="2048562" y="1239434"/>
                  <a:pt x="2082154" y="1232443"/>
                  <a:pt x="2125551" y="1233203"/>
                </a:cubicBezTo>
                <a:cubicBezTo>
                  <a:pt x="2140979" y="1232746"/>
                  <a:pt x="2158459" y="1233658"/>
                  <a:pt x="2177992" y="1235939"/>
                </a:cubicBezTo>
                <a:cubicBezTo>
                  <a:pt x="2197525" y="1238219"/>
                  <a:pt x="2225037" y="1244603"/>
                  <a:pt x="2260530" y="1255092"/>
                </a:cubicBezTo>
                <a:cubicBezTo>
                  <a:pt x="2273678" y="1259727"/>
                  <a:pt x="2284774" y="1269604"/>
                  <a:pt x="2293819" y="1284724"/>
                </a:cubicBezTo>
                <a:cubicBezTo>
                  <a:pt x="2302862" y="1299844"/>
                  <a:pt x="2307575" y="1314281"/>
                  <a:pt x="2307955" y="1328033"/>
                </a:cubicBezTo>
                <a:cubicBezTo>
                  <a:pt x="2307651" y="1369367"/>
                  <a:pt x="2298227" y="1413436"/>
                  <a:pt x="2279683" y="1460240"/>
                </a:cubicBezTo>
                <a:cubicBezTo>
                  <a:pt x="2261138" y="1507044"/>
                  <a:pt x="2235297" y="1560230"/>
                  <a:pt x="2202160" y="1619799"/>
                </a:cubicBezTo>
                <a:cubicBezTo>
                  <a:pt x="2170772" y="1680736"/>
                  <a:pt x="2149643" y="1728452"/>
                  <a:pt x="2138775" y="1762947"/>
                </a:cubicBezTo>
                <a:cubicBezTo>
                  <a:pt x="2127906" y="1797442"/>
                  <a:pt x="2118635" y="1825099"/>
                  <a:pt x="2110958" y="1845918"/>
                </a:cubicBezTo>
                <a:cubicBezTo>
                  <a:pt x="2073186" y="1935803"/>
                  <a:pt x="2036553" y="2037769"/>
                  <a:pt x="2001061" y="2151816"/>
                </a:cubicBezTo>
                <a:cubicBezTo>
                  <a:pt x="1965568" y="2265863"/>
                  <a:pt x="1938967" y="2377859"/>
                  <a:pt x="1921258" y="2487803"/>
                </a:cubicBezTo>
                <a:cubicBezTo>
                  <a:pt x="1915863" y="2519942"/>
                  <a:pt x="1912063" y="2550487"/>
                  <a:pt x="1909859" y="2579435"/>
                </a:cubicBezTo>
                <a:cubicBezTo>
                  <a:pt x="1907655" y="2608384"/>
                  <a:pt x="1906590" y="2650781"/>
                  <a:pt x="1906666" y="2706627"/>
                </a:cubicBezTo>
                <a:cubicBezTo>
                  <a:pt x="1906363" y="2757230"/>
                  <a:pt x="1910619" y="2791877"/>
                  <a:pt x="1919435" y="2810568"/>
                </a:cubicBezTo>
                <a:cubicBezTo>
                  <a:pt x="1928251" y="2829260"/>
                  <a:pt x="1943452" y="2845672"/>
                  <a:pt x="1965035" y="2859804"/>
                </a:cubicBezTo>
                <a:cubicBezTo>
                  <a:pt x="1974916" y="2866794"/>
                  <a:pt x="1987075" y="2871961"/>
                  <a:pt x="2001516" y="2875304"/>
                </a:cubicBezTo>
                <a:cubicBezTo>
                  <a:pt x="2015957" y="2878647"/>
                  <a:pt x="2028117" y="2881990"/>
                  <a:pt x="2037997" y="2885334"/>
                </a:cubicBezTo>
                <a:cubicBezTo>
                  <a:pt x="2043394" y="2889133"/>
                  <a:pt x="2047194" y="2893388"/>
                  <a:pt x="2049398" y="2898098"/>
                </a:cubicBezTo>
                <a:cubicBezTo>
                  <a:pt x="2051602" y="2902809"/>
                  <a:pt x="2052665" y="2907064"/>
                  <a:pt x="2052589" y="2910863"/>
                </a:cubicBezTo>
                <a:cubicBezTo>
                  <a:pt x="2052589" y="2918234"/>
                  <a:pt x="2050766" y="2926290"/>
                  <a:pt x="2047118" y="2935030"/>
                </a:cubicBezTo>
                <a:cubicBezTo>
                  <a:pt x="2043470" y="2943770"/>
                  <a:pt x="2037997" y="2952738"/>
                  <a:pt x="2030701" y="2961934"/>
                </a:cubicBezTo>
                <a:cubicBezTo>
                  <a:pt x="2023556" y="2974626"/>
                  <a:pt x="2011397" y="2986634"/>
                  <a:pt x="1994220" y="2997959"/>
                </a:cubicBezTo>
                <a:cubicBezTo>
                  <a:pt x="1977044" y="3009283"/>
                  <a:pt x="1953940" y="3020379"/>
                  <a:pt x="1924906" y="3031247"/>
                </a:cubicBezTo>
                <a:cubicBezTo>
                  <a:pt x="1915331" y="3034895"/>
                  <a:pt x="1902563" y="3037632"/>
                  <a:pt x="1886603" y="3039456"/>
                </a:cubicBezTo>
                <a:cubicBezTo>
                  <a:pt x="1870642" y="3041280"/>
                  <a:pt x="1854225" y="3042192"/>
                  <a:pt x="1837353" y="3042192"/>
                </a:cubicBezTo>
                <a:cubicBezTo>
                  <a:pt x="1828157" y="3042496"/>
                  <a:pt x="1814629" y="3040976"/>
                  <a:pt x="1796768" y="3037632"/>
                </a:cubicBezTo>
                <a:cubicBezTo>
                  <a:pt x="1778908" y="3034288"/>
                  <a:pt x="1757171" y="3027295"/>
                  <a:pt x="1731558" y="3016655"/>
                </a:cubicBezTo>
                <a:cubicBezTo>
                  <a:pt x="1688922" y="2997426"/>
                  <a:pt x="1654722" y="2964749"/>
                  <a:pt x="1628957" y="2918622"/>
                </a:cubicBezTo>
                <a:cubicBezTo>
                  <a:pt x="1603193" y="2872496"/>
                  <a:pt x="1589968" y="2807910"/>
                  <a:pt x="1589284" y="2724862"/>
                </a:cubicBezTo>
                <a:cubicBezTo>
                  <a:pt x="1587992" y="2706247"/>
                  <a:pt x="1590576" y="2667801"/>
                  <a:pt x="1597036" y="2609524"/>
                </a:cubicBezTo>
                <a:cubicBezTo>
                  <a:pt x="1603496" y="2551246"/>
                  <a:pt x="1621585" y="2464476"/>
                  <a:pt x="1651301" y="2349214"/>
                </a:cubicBezTo>
                <a:cubicBezTo>
                  <a:pt x="1664754" y="2299522"/>
                  <a:pt x="1681626" y="2242993"/>
                  <a:pt x="1701918" y="2179625"/>
                </a:cubicBezTo>
                <a:cubicBezTo>
                  <a:pt x="1722210" y="2116257"/>
                  <a:pt x="1741819" y="2059727"/>
                  <a:pt x="1760743" y="2010036"/>
                </a:cubicBezTo>
                <a:cubicBezTo>
                  <a:pt x="1766140" y="1995676"/>
                  <a:pt x="1769940" y="1985190"/>
                  <a:pt x="1772144" y="1978580"/>
                </a:cubicBezTo>
                <a:cubicBezTo>
                  <a:pt x="1774348" y="1971970"/>
                  <a:pt x="1775411" y="1967867"/>
                  <a:pt x="1775335" y="1966271"/>
                </a:cubicBezTo>
                <a:cubicBezTo>
                  <a:pt x="1775487" y="1964372"/>
                  <a:pt x="1775184" y="1962700"/>
                  <a:pt x="1774424" y="1961257"/>
                </a:cubicBezTo>
                <a:cubicBezTo>
                  <a:pt x="1773664" y="1959813"/>
                  <a:pt x="1771536" y="1959053"/>
                  <a:pt x="1768039" y="1958977"/>
                </a:cubicBezTo>
                <a:cubicBezTo>
                  <a:pt x="1768952" y="1954646"/>
                  <a:pt x="1760743" y="1965131"/>
                  <a:pt x="1743415" y="1990433"/>
                </a:cubicBezTo>
                <a:cubicBezTo>
                  <a:pt x="1726087" y="2015734"/>
                  <a:pt x="1683222" y="2081838"/>
                  <a:pt x="1614820" y="2188743"/>
                </a:cubicBezTo>
                <a:cubicBezTo>
                  <a:pt x="1542543" y="2304309"/>
                  <a:pt x="1470038" y="2419648"/>
                  <a:pt x="1397304" y="2534759"/>
                </a:cubicBezTo>
                <a:cubicBezTo>
                  <a:pt x="1324571" y="2649869"/>
                  <a:pt x="1258449" y="2749708"/>
                  <a:pt x="1198940" y="2834275"/>
                </a:cubicBezTo>
                <a:cubicBezTo>
                  <a:pt x="1187312" y="2850686"/>
                  <a:pt x="1174087" y="2864363"/>
                  <a:pt x="1159267" y="2875304"/>
                </a:cubicBezTo>
                <a:cubicBezTo>
                  <a:pt x="1144447" y="2886245"/>
                  <a:pt x="1132134" y="2894451"/>
                  <a:pt x="1122330" y="2899922"/>
                </a:cubicBezTo>
                <a:cubicBezTo>
                  <a:pt x="1113210" y="2905468"/>
                  <a:pt x="1095881" y="2909875"/>
                  <a:pt x="1070345" y="2913142"/>
                </a:cubicBezTo>
                <a:cubicBezTo>
                  <a:pt x="1044808" y="2916410"/>
                  <a:pt x="1022008" y="2918081"/>
                  <a:pt x="1001943" y="2918157"/>
                </a:cubicBezTo>
                <a:cubicBezTo>
                  <a:pt x="995179" y="2918385"/>
                  <a:pt x="988643" y="2917929"/>
                  <a:pt x="982336" y="2916790"/>
                </a:cubicBezTo>
                <a:cubicBezTo>
                  <a:pt x="976027" y="2915650"/>
                  <a:pt x="966755" y="2912458"/>
                  <a:pt x="954519" y="2907216"/>
                </a:cubicBezTo>
                <a:cubicBezTo>
                  <a:pt x="925030" y="2894375"/>
                  <a:pt x="900101" y="2879939"/>
                  <a:pt x="879733" y="2863907"/>
                </a:cubicBezTo>
                <a:cubicBezTo>
                  <a:pt x="859365" y="2847875"/>
                  <a:pt x="845380" y="2830703"/>
                  <a:pt x="837781" y="2812392"/>
                </a:cubicBezTo>
                <a:cubicBezTo>
                  <a:pt x="834284" y="2803806"/>
                  <a:pt x="832156" y="2797272"/>
                  <a:pt x="831396" y="2792789"/>
                </a:cubicBezTo>
                <a:cubicBezTo>
                  <a:pt x="830636" y="2788306"/>
                  <a:pt x="830332" y="2782684"/>
                  <a:pt x="830484" y="2775921"/>
                </a:cubicBezTo>
                <a:cubicBezTo>
                  <a:pt x="830484" y="2755786"/>
                  <a:pt x="834133" y="2738615"/>
                  <a:pt x="841428" y="2724406"/>
                </a:cubicBezTo>
                <a:cubicBezTo>
                  <a:pt x="848725" y="2710198"/>
                  <a:pt x="859669" y="2677526"/>
                  <a:pt x="874261" y="2626391"/>
                </a:cubicBezTo>
                <a:cubicBezTo>
                  <a:pt x="950187" y="2354761"/>
                  <a:pt x="1044580" y="2093842"/>
                  <a:pt x="1157443" y="1843633"/>
                </a:cubicBezTo>
                <a:cubicBezTo>
                  <a:pt x="1270305" y="1593423"/>
                  <a:pt x="1383852" y="1342522"/>
                  <a:pt x="1498081" y="1090928"/>
                </a:cubicBezTo>
                <a:cubicBezTo>
                  <a:pt x="1510394" y="1062959"/>
                  <a:pt x="1523163" y="1035902"/>
                  <a:pt x="1536387" y="1009758"/>
                </a:cubicBezTo>
                <a:cubicBezTo>
                  <a:pt x="1542999" y="996686"/>
                  <a:pt x="1550409" y="982017"/>
                  <a:pt x="1558617" y="965753"/>
                </a:cubicBezTo>
                <a:lnTo>
                  <a:pt x="1568156" y="946844"/>
                </a:lnTo>
                <a:lnTo>
                  <a:pt x="1565594" y="947684"/>
                </a:lnTo>
                <a:cubicBezTo>
                  <a:pt x="1551913" y="950040"/>
                  <a:pt x="1534699" y="951427"/>
                  <a:pt x="1513951" y="951845"/>
                </a:cubicBezTo>
                <a:cubicBezTo>
                  <a:pt x="1486819" y="950781"/>
                  <a:pt x="1469034" y="944701"/>
                  <a:pt x="1460598" y="933604"/>
                </a:cubicBezTo>
                <a:cubicBezTo>
                  <a:pt x="1452162" y="922508"/>
                  <a:pt x="1440761" y="912780"/>
                  <a:pt x="1426397" y="904420"/>
                </a:cubicBezTo>
                <a:cubicBezTo>
                  <a:pt x="1410817" y="896516"/>
                  <a:pt x="1398200" y="888612"/>
                  <a:pt x="1388548" y="880707"/>
                </a:cubicBezTo>
                <a:cubicBezTo>
                  <a:pt x="1378896" y="872803"/>
                  <a:pt x="1367192" y="868547"/>
                  <a:pt x="1353435" y="867939"/>
                </a:cubicBezTo>
                <a:cubicBezTo>
                  <a:pt x="1288910" y="868243"/>
                  <a:pt x="1222789" y="873107"/>
                  <a:pt x="1155071" y="882532"/>
                </a:cubicBezTo>
                <a:cubicBezTo>
                  <a:pt x="1087354" y="891956"/>
                  <a:pt x="1022144" y="904116"/>
                  <a:pt x="959443" y="919012"/>
                </a:cubicBezTo>
                <a:cubicBezTo>
                  <a:pt x="966587" y="926612"/>
                  <a:pt x="971451" y="934212"/>
                  <a:pt x="974035" y="941813"/>
                </a:cubicBezTo>
                <a:cubicBezTo>
                  <a:pt x="976619" y="949413"/>
                  <a:pt x="977836" y="955189"/>
                  <a:pt x="977684" y="959141"/>
                </a:cubicBezTo>
                <a:cubicBezTo>
                  <a:pt x="978215" y="960205"/>
                  <a:pt x="977152" y="964461"/>
                  <a:pt x="974491" y="971909"/>
                </a:cubicBezTo>
                <a:cubicBezTo>
                  <a:pt x="971831" y="979357"/>
                  <a:pt x="964383" y="994558"/>
                  <a:pt x="952147" y="1017510"/>
                </a:cubicBezTo>
                <a:cubicBezTo>
                  <a:pt x="818612" y="1264287"/>
                  <a:pt x="700810" y="1521324"/>
                  <a:pt x="598739" y="1788622"/>
                </a:cubicBezTo>
                <a:cubicBezTo>
                  <a:pt x="496670" y="2055919"/>
                  <a:pt x="412612" y="2341229"/>
                  <a:pt x="346567" y="2644552"/>
                </a:cubicBezTo>
                <a:cubicBezTo>
                  <a:pt x="337522" y="2686048"/>
                  <a:pt x="330986" y="2721617"/>
                  <a:pt x="326958" y="2751258"/>
                </a:cubicBezTo>
                <a:cubicBezTo>
                  <a:pt x="322930" y="2780898"/>
                  <a:pt x="320954" y="2807347"/>
                  <a:pt x="321030" y="2830603"/>
                </a:cubicBezTo>
                <a:cubicBezTo>
                  <a:pt x="320954" y="2853252"/>
                  <a:pt x="319282" y="2874532"/>
                  <a:pt x="316014" y="2894445"/>
                </a:cubicBezTo>
                <a:cubicBezTo>
                  <a:pt x="312746" y="2914357"/>
                  <a:pt x="308338" y="2928341"/>
                  <a:pt x="302790" y="2936397"/>
                </a:cubicBezTo>
                <a:cubicBezTo>
                  <a:pt x="292529" y="2950838"/>
                  <a:pt x="280218" y="2961174"/>
                  <a:pt x="265853" y="2967406"/>
                </a:cubicBezTo>
                <a:cubicBezTo>
                  <a:pt x="251488" y="2973638"/>
                  <a:pt x="230968" y="2976678"/>
                  <a:pt x="204292" y="2976526"/>
                </a:cubicBezTo>
                <a:cubicBezTo>
                  <a:pt x="184075" y="2977058"/>
                  <a:pt x="167963" y="2975994"/>
                  <a:pt x="155955" y="2973334"/>
                </a:cubicBezTo>
                <a:cubicBezTo>
                  <a:pt x="143946" y="2970674"/>
                  <a:pt x="126010" y="2963226"/>
                  <a:pt x="102146" y="2950990"/>
                </a:cubicBezTo>
                <a:cubicBezTo>
                  <a:pt x="89985" y="2944834"/>
                  <a:pt x="76001" y="2937081"/>
                  <a:pt x="60192" y="2927733"/>
                </a:cubicBezTo>
                <a:cubicBezTo>
                  <a:pt x="44384" y="2918385"/>
                  <a:pt x="34048" y="2911545"/>
                  <a:pt x="29184" y="2907213"/>
                </a:cubicBezTo>
                <a:cubicBezTo>
                  <a:pt x="23180" y="2900449"/>
                  <a:pt x="16948" y="2887529"/>
                  <a:pt x="10488" y="2868452"/>
                </a:cubicBezTo>
                <a:cubicBezTo>
                  <a:pt x="4027" y="2849376"/>
                  <a:pt x="531" y="2831895"/>
                  <a:pt x="0" y="2816011"/>
                </a:cubicBezTo>
                <a:cubicBezTo>
                  <a:pt x="227" y="2804459"/>
                  <a:pt x="3419" y="2779226"/>
                  <a:pt x="9576" y="2740313"/>
                </a:cubicBezTo>
                <a:cubicBezTo>
                  <a:pt x="15732" y="2701401"/>
                  <a:pt x="23484" y="2663400"/>
                  <a:pt x="32832" y="2626311"/>
                </a:cubicBezTo>
                <a:cubicBezTo>
                  <a:pt x="100094" y="2368894"/>
                  <a:pt x="178983" y="2104864"/>
                  <a:pt x="269501" y="1834223"/>
                </a:cubicBezTo>
                <a:cubicBezTo>
                  <a:pt x="360019" y="1563581"/>
                  <a:pt x="463533" y="1298640"/>
                  <a:pt x="580043" y="1039399"/>
                </a:cubicBezTo>
                <a:cubicBezTo>
                  <a:pt x="587187" y="1023438"/>
                  <a:pt x="592051" y="1012494"/>
                  <a:pt x="594636" y="1006566"/>
                </a:cubicBezTo>
                <a:cubicBezTo>
                  <a:pt x="597220" y="1000638"/>
                  <a:pt x="598436" y="996990"/>
                  <a:pt x="598284" y="995622"/>
                </a:cubicBezTo>
                <a:cubicBezTo>
                  <a:pt x="598208" y="992126"/>
                  <a:pt x="597448" y="989998"/>
                  <a:pt x="596004" y="989238"/>
                </a:cubicBezTo>
                <a:cubicBezTo>
                  <a:pt x="594559" y="988478"/>
                  <a:pt x="592888" y="988173"/>
                  <a:pt x="590987" y="988326"/>
                </a:cubicBezTo>
                <a:cubicBezTo>
                  <a:pt x="587871" y="988934"/>
                  <a:pt x="568567" y="991365"/>
                  <a:pt x="533074" y="995622"/>
                </a:cubicBezTo>
                <a:cubicBezTo>
                  <a:pt x="497582" y="999878"/>
                  <a:pt x="453653" y="1002310"/>
                  <a:pt x="401288" y="1002918"/>
                </a:cubicBezTo>
                <a:cubicBezTo>
                  <a:pt x="335622" y="1001854"/>
                  <a:pt x="286373" y="993950"/>
                  <a:pt x="253541" y="979205"/>
                </a:cubicBezTo>
                <a:cubicBezTo>
                  <a:pt x="220708" y="964461"/>
                  <a:pt x="204292" y="949261"/>
                  <a:pt x="204292" y="933604"/>
                </a:cubicBezTo>
                <a:cubicBezTo>
                  <a:pt x="204140" y="930867"/>
                  <a:pt x="204444" y="922662"/>
                  <a:pt x="205204" y="908988"/>
                </a:cubicBezTo>
                <a:cubicBezTo>
                  <a:pt x="205964" y="895314"/>
                  <a:pt x="208092" y="870707"/>
                  <a:pt x="211588" y="835167"/>
                </a:cubicBezTo>
                <a:cubicBezTo>
                  <a:pt x="213640" y="818173"/>
                  <a:pt x="217744" y="801180"/>
                  <a:pt x="223900" y="784187"/>
                </a:cubicBezTo>
                <a:cubicBezTo>
                  <a:pt x="230056" y="767194"/>
                  <a:pt x="236896" y="753842"/>
                  <a:pt x="244421" y="744132"/>
                </a:cubicBezTo>
                <a:cubicBezTo>
                  <a:pt x="254073" y="730021"/>
                  <a:pt x="263041" y="720918"/>
                  <a:pt x="271325" y="716821"/>
                </a:cubicBezTo>
                <a:cubicBezTo>
                  <a:pt x="279609" y="712725"/>
                  <a:pt x="294961" y="710904"/>
                  <a:pt x="317382" y="711359"/>
                </a:cubicBezTo>
                <a:cubicBezTo>
                  <a:pt x="334710" y="712421"/>
                  <a:pt x="357511" y="716669"/>
                  <a:pt x="385783" y="724104"/>
                </a:cubicBezTo>
                <a:cubicBezTo>
                  <a:pt x="414056" y="731538"/>
                  <a:pt x="464217" y="735787"/>
                  <a:pt x="536266" y="736849"/>
                </a:cubicBezTo>
                <a:cubicBezTo>
                  <a:pt x="581335" y="736469"/>
                  <a:pt x="642593" y="730856"/>
                  <a:pt x="720038" y="720007"/>
                </a:cubicBezTo>
                <a:cubicBezTo>
                  <a:pt x="797484" y="709159"/>
                  <a:pt x="872421" y="695352"/>
                  <a:pt x="944851" y="678586"/>
                </a:cubicBezTo>
                <a:cubicBezTo>
                  <a:pt x="1037345" y="657042"/>
                  <a:pt x="1116842" y="641869"/>
                  <a:pt x="1183344" y="633070"/>
                </a:cubicBezTo>
                <a:cubicBezTo>
                  <a:pt x="1249845" y="624270"/>
                  <a:pt x="1317487" y="620022"/>
                  <a:pt x="1386268" y="620326"/>
                </a:cubicBezTo>
                <a:cubicBezTo>
                  <a:pt x="1468805" y="625257"/>
                  <a:pt x="1538119" y="649988"/>
                  <a:pt x="1594208" y="694519"/>
                </a:cubicBezTo>
                <a:cubicBezTo>
                  <a:pt x="1622253" y="716784"/>
                  <a:pt x="1643572" y="736603"/>
                  <a:pt x="1658164" y="753975"/>
                </a:cubicBezTo>
                <a:lnTo>
                  <a:pt x="1662538" y="760267"/>
                </a:lnTo>
                <a:lnTo>
                  <a:pt x="1691772" y="702522"/>
                </a:lnTo>
                <a:cubicBezTo>
                  <a:pt x="1727493" y="632296"/>
                  <a:pt x="1763555" y="561729"/>
                  <a:pt x="1799960" y="490819"/>
                </a:cubicBezTo>
                <a:cubicBezTo>
                  <a:pt x="1872770" y="349000"/>
                  <a:pt x="1942387" y="208549"/>
                  <a:pt x="2008812" y="69467"/>
                </a:cubicBezTo>
                <a:cubicBezTo>
                  <a:pt x="2023709" y="39446"/>
                  <a:pt x="2041341" y="20141"/>
                  <a:pt x="2061710" y="11553"/>
                </a:cubicBezTo>
                <a:cubicBezTo>
                  <a:pt x="2082078" y="2965"/>
                  <a:pt x="2103359" y="-835"/>
                  <a:pt x="2125551" y="153"/>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1"/>
              </a:solidFill>
              <a:latin typeface="Segoe UI" panose="020B0502040204020203" pitchFamily="34" charset="0"/>
            </a:endParaRPr>
          </a:p>
        </p:txBody>
      </p:sp>
      <p:grpSp>
        <p:nvGrpSpPr>
          <p:cNvPr id="28" name="Group 27">
            <a:extLst>
              <a:ext uri="{FF2B5EF4-FFF2-40B4-BE49-F238E27FC236}">
                <a16:creationId xmlns:a16="http://schemas.microsoft.com/office/drawing/2014/main" id="{9BB077DD-C25C-443F-B866-569D8A992B94}"/>
              </a:ext>
            </a:extLst>
          </p:cNvPr>
          <p:cNvGrpSpPr/>
          <p:nvPr/>
        </p:nvGrpSpPr>
        <p:grpSpPr>
          <a:xfrm>
            <a:off x="598543" y="6047671"/>
            <a:ext cx="509002" cy="509002"/>
            <a:chOff x="4249670" y="4032676"/>
            <a:chExt cx="360000" cy="360000"/>
          </a:xfrm>
        </p:grpSpPr>
        <p:sp>
          <p:nvSpPr>
            <p:cNvPr id="25" name="Oval 24">
              <a:extLst>
                <a:ext uri="{FF2B5EF4-FFF2-40B4-BE49-F238E27FC236}">
                  <a16:creationId xmlns:a16="http://schemas.microsoft.com/office/drawing/2014/main" id="{33612623-3C74-41F9-B584-E86757B9E77A}"/>
                </a:ext>
              </a:extLst>
            </p:cNvPr>
            <p:cNvSpPr>
              <a:spLocks noChangeAspect="1"/>
            </p:cNvSpPr>
            <p:nvPr/>
          </p:nvSpPr>
          <p:spPr>
            <a:xfrm>
              <a:off x="4249670" y="4032676"/>
              <a:ext cx="360000" cy="36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8102" rIns="0" bIns="0" numCol="1" spcCol="0" rtlCol="0" fromWordArt="0" anchor="t" anchorCtr="0" forceAA="0" compatLnSpc="1">
              <a:prstTxWarp prst="textNoShape">
                <a:avLst/>
              </a:prstTxWarp>
              <a:noAutofit/>
            </a:bodyPr>
            <a:lstStyle/>
            <a:p>
              <a:pPr algn="ctr">
                <a:lnSpc>
                  <a:spcPct val="85000"/>
                </a:lnSpc>
              </a:pPr>
              <a:endParaRPr lang="en-GB" sz="707" b="1" dirty="0">
                <a:solidFill>
                  <a:schemeClr val="bg1"/>
                </a:solidFill>
                <a:latin typeface="Segoe UI" panose="020B0502040204020203" pitchFamily="34" charset="0"/>
              </a:endParaRPr>
            </a:p>
          </p:txBody>
        </p:sp>
        <p:sp>
          <p:nvSpPr>
            <p:cNvPr id="26" name="Graphic 14">
              <a:extLst>
                <a:ext uri="{FF2B5EF4-FFF2-40B4-BE49-F238E27FC236}">
                  <a16:creationId xmlns:a16="http://schemas.microsoft.com/office/drawing/2014/main" id="{3D5D6DDE-586F-4296-99C9-90130D850C00}"/>
                </a:ext>
              </a:extLst>
            </p:cNvPr>
            <p:cNvSpPr>
              <a:spLocks noChangeAspect="1"/>
            </p:cNvSpPr>
            <p:nvPr/>
          </p:nvSpPr>
          <p:spPr>
            <a:xfrm>
              <a:off x="4294670" y="4104860"/>
              <a:ext cx="270000" cy="161320"/>
            </a:xfrm>
            <a:custGeom>
              <a:avLst/>
              <a:gdLst>
                <a:gd name="connsiteX0" fmla="*/ 2899886 w 4543425"/>
                <a:gd name="connsiteY0" fmla="*/ 2153550 h 2714625"/>
                <a:gd name="connsiteX1" fmla="*/ 2274094 w 4543425"/>
                <a:gd name="connsiteY1" fmla="*/ 1673490 h 2714625"/>
                <a:gd name="connsiteX2" fmla="*/ 1626394 w 4543425"/>
                <a:gd name="connsiteY2" fmla="*/ 2321190 h 2714625"/>
                <a:gd name="connsiteX3" fmla="*/ 1650206 w 4543425"/>
                <a:gd name="connsiteY3" fmla="*/ 2495498 h 2714625"/>
                <a:gd name="connsiteX4" fmla="*/ 1650206 w 4543425"/>
                <a:gd name="connsiteY4" fmla="*/ 2498355 h 2714625"/>
                <a:gd name="connsiteX5" fmla="*/ 1326356 w 4543425"/>
                <a:gd name="connsiteY5" fmla="*/ 2541218 h 2714625"/>
                <a:gd name="connsiteX6" fmla="*/ 1002506 w 4543425"/>
                <a:gd name="connsiteY6" fmla="*/ 2590748 h 2714625"/>
                <a:gd name="connsiteX7" fmla="*/ 681514 w 4543425"/>
                <a:gd name="connsiteY7" fmla="*/ 2646945 h 2714625"/>
                <a:gd name="connsiteX8" fmla="*/ 363379 w 4543425"/>
                <a:gd name="connsiteY8" fmla="*/ 2705048 h 2714625"/>
                <a:gd name="connsiteX9" fmla="*/ 354806 w 4543425"/>
                <a:gd name="connsiteY9" fmla="*/ 2702190 h 2714625"/>
                <a:gd name="connsiteX10" fmla="*/ 390049 w 4543425"/>
                <a:gd name="connsiteY10" fmla="*/ 2675520 h 2714625"/>
                <a:gd name="connsiteX11" fmla="*/ 667226 w 4543425"/>
                <a:gd name="connsiteY11" fmla="*/ 2566935 h 2714625"/>
                <a:gd name="connsiteX12" fmla="*/ 1243489 w 4543425"/>
                <a:gd name="connsiteY12" fmla="*/ 2371673 h 2714625"/>
                <a:gd name="connsiteX13" fmla="*/ 1333976 w 4543425"/>
                <a:gd name="connsiteY13" fmla="*/ 2325953 h 2714625"/>
                <a:gd name="connsiteX14" fmla="*/ 1326356 w 4543425"/>
                <a:gd name="connsiteY14" fmla="*/ 2269755 h 2714625"/>
                <a:gd name="connsiteX15" fmla="*/ 1186339 w 4543425"/>
                <a:gd name="connsiteY15" fmla="*/ 2246895 h 2714625"/>
                <a:gd name="connsiteX16" fmla="*/ 741521 w 4543425"/>
                <a:gd name="connsiteY16" fmla="*/ 2208795 h 2714625"/>
                <a:gd name="connsiteX17" fmla="*/ 358616 w 4543425"/>
                <a:gd name="connsiteY17" fmla="*/ 2176410 h 2714625"/>
                <a:gd name="connsiteX18" fmla="*/ 30004 w 4543425"/>
                <a:gd name="connsiteY18" fmla="*/ 2145930 h 2714625"/>
                <a:gd name="connsiteX19" fmla="*/ 7144 w 4543425"/>
                <a:gd name="connsiteY19" fmla="*/ 2135453 h 2714625"/>
                <a:gd name="connsiteX20" fmla="*/ 70009 w 4543425"/>
                <a:gd name="connsiteY20" fmla="*/ 2129738 h 2714625"/>
                <a:gd name="connsiteX21" fmla="*/ 497681 w 4543425"/>
                <a:gd name="connsiteY21" fmla="*/ 2124023 h 2714625"/>
                <a:gd name="connsiteX22" fmla="*/ 1255871 w 4543425"/>
                <a:gd name="connsiteY22" fmla="*/ 2114498 h 2714625"/>
                <a:gd name="connsiteX23" fmla="*/ 1346359 w 4543425"/>
                <a:gd name="connsiteY23" fmla="*/ 2107830 h 2714625"/>
                <a:gd name="connsiteX24" fmla="*/ 1373029 w 4543425"/>
                <a:gd name="connsiteY24" fmla="*/ 2100210 h 2714625"/>
                <a:gd name="connsiteX25" fmla="*/ 1385411 w 4543425"/>
                <a:gd name="connsiteY25" fmla="*/ 2043060 h 2714625"/>
                <a:gd name="connsiteX26" fmla="*/ 1324451 w 4543425"/>
                <a:gd name="connsiteY26" fmla="*/ 1999245 h 2714625"/>
                <a:gd name="connsiteX27" fmla="*/ 1111091 w 4543425"/>
                <a:gd name="connsiteY27" fmla="*/ 1890660 h 2714625"/>
                <a:gd name="connsiteX28" fmla="*/ 605314 w 4543425"/>
                <a:gd name="connsiteY28" fmla="*/ 1637295 h 2714625"/>
                <a:gd name="connsiteX29" fmla="*/ 550069 w 4543425"/>
                <a:gd name="connsiteY29" fmla="*/ 1603958 h 2714625"/>
                <a:gd name="connsiteX30" fmla="*/ 532924 w 4543425"/>
                <a:gd name="connsiteY30" fmla="*/ 1582050 h 2714625"/>
                <a:gd name="connsiteX31" fmla="*/ 564356 w 4543425"/>
                <a:gd name="connsiteY31" fmla="*/ 1579193 h 2714625"/>
                <a:gd name="connsiteX32" fmla="*/ 821531 w 4543425"/>
                <a:gd name="connsiteY32" fmla="*/ 1643963 h 2714625"/>
                <a:gd name="connsiteX33" fmla="*/ 1409224 w 4543425"/>
                <a:gd name="connsiteY33" fmla="*/ 1801125 h 2714625"/>
                <a:gd name="connsiteX34" fmla="*/ 1498759 w 4543425"/>
                <a:gd name="connsiteY34" fmla="*/ 1809697 h 2714625"/>
                <a:gd name="connsiteX35" fmla="*/ 1523524 w 4543425"/>
                <a:gd name="connsiteY35" fmla="*/ 1763977 h 2714625"/>
                <a:gd name="connsiteX36" fmla="*/ 1468279 w 4543425"/>
                <a:gd name="connsiteY36" fmla="*/ 1692540 h 2714625"/>
                <a:gd name="connsiteX37" fmla="*/ 591979 w 4543425"/>
                <a:gd name="connsiteY37" fmla="*/ 874342 h 2714625"/>
                <a:gd name="connsiteX38" fmla="*/ 450056 w 4543425"/>
                <a:gd name="connsiteY38" fmla="*/ 739088 h 2714625"/>
                <a:gd name="connsiteX39" fmla="*/ 433864 w 4543425"/>
                <a:gd name="connsiteY39" fmla="*/ 715275 h 2714625"/>
                <a:gd name="connsiteX40" fmla="*/ 477679 w 4543425"/>
                <a:gd name="connsiteY40" fmla="*/ 738135 h 2714625"/>
                <a:gd name="connsiteX41" fmla="*/ 673894 w 4543425"/>
                <a:gd name="connsiteY41" fmla="*/ 881963 h 2714625"/>
                <a:gd name="connsiteX42" fmla="*/ 1584484 w 4543425"/>
                <a:gd name="connsiteY42" fmla="*/ 1557285 h 2714625"/>
                <a:gd name="connsiteX43" fmla="*/ 1652111 w 4543425"/>
                <a:gd name="connsiteY43" fmla="*/ 1595385 h 2714625"/>
                <a:gd name="connsiteX44" fmla="*/ 1694021 w 4543425"/>
                <a:gd name="connsiteY44" fmla="*/ 1595385 h 2714625"/>
                <a:gd name="connsiteX45" fmla="*/ 1701641 w 4543425"/>
                <a:gd name="connsiteY45" fmla="*/ 1552522 h 2714625"/>
                <a:gd name="connsiteX46" fmla="*/ 1669256 w 4543425"/>
                <a:gd name="connsiteY46" fmla="*/ 1468702 h 2714625"/>
                <a:gd name="connsiteX47" fmla="*/ 1388269 w 4543425"/>
                <a:gd name="connsiteY47" fmla="*/ 916252 h 2714625"/>
                <a:gd name="connsiteX48" fmla="*/ 1341596 w 4543425"/>
                <a:gd name="connsiteY48" fmla="*/ 814335 h 2714625"/>
                <a:gd name="connsiteX49" fmla="*/ 1339691 w 4543425"/>
                <a:gd name="connsiteY49" fmla="*/ 789570 h 2714625"/>
                <a:gd name="connsiteX50" fmla="*/ 1380649 w 4543425"/>
                <a:gd name="connsiteY50" fmla="*/ 822907 h 2714625"/>
                <a:gd name="connsiteX51" fmla="*/ 1572101 w 4543425"/>
                <a:gd name="connsiteY51" fmla="*/ 1070557 h 2714625"/>
                <a:gd name="connsiteX52" fmla="*/ 1807369 w 4543425"/>
                <a:gd name="connsiteY52" fmla="*/ 1377263 h 2714625"/>
                <a:gd name="connsiteX53" fmla="*/ 1867376 w 4543425"/>
                <a:gd name="connsiteY53" fmla="*/ 1438222 h 2714625"/>
                <a:gd name="connsiteX54" fmla="*/ 1919764 w 4543425"/>
                <a:gd name="connsiteY54" fmla="*/ 1413458 h 2714625"/>
                <a:gd name="connsiteX55" fmla="*/ 1906429 w 4543425"/>
                <a:gd name="connsiteY55" fmla="*/ 1298205 h 2714625"/>
                <a:gd name="connsiteX56" fmla="*/ 1654969 w 4543425"/>
                <a:gd name="connsiteY56" fmla="*/ 87577 h 2714625"/>
                <a:gd name="connsiteX57" fmla="*/ 1643539 w 4543425"/>
                <a:gd name="connsiteY57" fmla="*/ 7567 h 2714625"/>
                <a:gd name="connsiteX58" fmla="*/ 1661636 w 4543425"/>
                <a:gd name="connsiteY58" fmla="*/ 37095 h 2714625"/>
                <a:gd name="connsiteX59" fmla="*/ 1820704 w 4543425"/>
                <a:gd name="connsiteY59" fmla="*/ 542872 h 2714625"/>
                <a:gd name="connsiteX60" fmla="*/ 2055019 w 4543425"/>
                <a:gd name="connsiteY60" fmla="*/ 1294395 h 2714625"/>
                <a:gd name="connsiteX61" fmla="*/ 2087404 w 4543425"/>
                <a:gd name="connsiteY61" fmla="*/ 1364880 h 2714625"/>
                <a:gd name="connsiteX62" fmla="*/ 2115026 w 4543425"/>
                <a:gd name="connsiteY62" fmla="*/ 1383930 h 2714625"/>
                <a:gd name="connsiteX63" fmla="*/ 2135981 w 4543425"/>
                <a:gd name="connsiteY63" fmla="*/ 1360118 h 2714625"/>
                <a:gd name="connsiteX64" fmla="*/ 2157889 w 4543425"/>
                <a:gd name="connsiteY64" fmla="*/ 1235340 h 2714625"/>
                <a:gd name="connsiteX65" fmla="*/ 2204561 w 4543425"/>
                <a:gd name="connsiteY65" fmla="*/ 747660 h 2714625"/>
                <a:gd name="connsiteX66" fmla="*/ 2245519 w 4543425"/>
                <a:gd name="connsiteY66" fmla="*/ 313320 h 2714625"/>
                <a:gd name="connsiteX67" fmla="*/ 2261711 w 4543425"/>
                <a:gd name="connsiteY67" fmla="*/ 198067 h 2714625"/>
                <a:gd name="connsiteX68" fmla="*/ 2272189 w 4543425"/>
                <a:gd name="connsiteY68" fmla="*/ 177112 h 2714625"/>
                <a:gd name="connsiteX69" fmla="*/ 2282666 w 4543425"/>
                <a:gd name="connsiteY69" fmla="*/ 198067 h 2714625"/>
                <a:gd name="connsiteX70" fmla="*/ 2298859 w 4543425"/>
                <a:gd name="connsiteY70" fmla="*/ 313320 h 2714625"/>
                <a:gd name="connsiteX71" fmla="*/ 2339816 w 4543425"/>
                <a:gd name="connsiteY71" fmla="*/ 747660 h 2714625"/>
                <a:gd name="connsiteX72" fmla="*/ 2386489 w 4543425"/>
                <a:gd name="connsiteY72" fmla="*/ 1235340 h 2714625"/>
                <a:gd name="connsiteX73" fmla="*/ 2408396 w 4543425"/>
                <a:gd name="connsiteY73" fmla="*/ 1360118 h 2714625"/>
                <a:gd name="connsiteX74" fmla="*/ 2429351 w 4543425"/>
                <a:gd name="connsiteY74" fmla="*/ 1383930 h 2714625"/>
                <a:gd name="connsiteX75" fmla="*/ 2456974 w 4543425"/>
                <a:gd name="connsiteY75" fmla="*/ 1364880 h 2714625"/>
                <a:gd name="connsiteX76" fmla="*/ 2489359 w 4543425"/>
                <a:gd name="connsiteY76" fmla="*/ 1294395 h 2714625"/>
                <a:gd name="connsiteX77" fmla="*/ 2723674 w 4543425"/>
                <a:gd name="connsiteY77" fmla="*/ 542872 h 2714625"/>
                <a:gd name="connsiteX78" fmla="*/ 2882741 w 4543425"/>
                <a:gd name="connsiteY78" fmla="*/ 37095 h 2714625"/>
                <a:gd name="connsiteX79" fmla="*/ 2900839 w 4543425"/>
                <a:gd name="connsiteY79" fmla="*/ 7567 h 2714625"/>
                <a:gd name="connsiteX80" fmla="*/ 2889409 w 4543425"/>
                <a:gd name="connsiteY80" fmla="*/ 87577 h 2714625"/>
                <a:gd name="connsiteX81" fmla="*/ 2637949 w 4543425"/>
                <a:gd name="connsiteY81" fmla="*/ 1300110 h 2714625"/>
                <a:gd name="connsiteX82" fmla="*/ 2624614 w 4543425"/>
                <a:gd name="connsiteY82" fmla="*/ 1415363 h 2714625"/>
                <a:gd name="connsiteX83" fmla="*/ 2677001 w 4543425"/>
                <a:gd name="connsiteY83" fmla="*/ 1440127 h 2714625"/>
                <a:gd name="connsiteX84" fmla="*/ 2737009 w 4543425"/>
                <a:gd name="connsiteY84" fmla="*/ 1379168 h 2714625"/>
                <a:gd name="connsiteX85" fmla="*/ 2972276 w 4543425"/>
                <a:gd name="connsiteY85" fmla="*/ 1072463 h 2714625"/>
                <a:gd name="connsiteX86" fmla="*/ 3163729 w 4543425"/>
                <a:gd name="connsiteY86" fmla="*/ 824813 h 2714625"/>
                <a:gd name="connsiteX87" fmla="*/ 3204686 w 4543425"/>
                <a:gd name="connsiteY87" fmla="*/ 791475 h 2714625"/>
                <a:gd name="connsiteX88" fmla="*/ 3202781 w 4543425"/>
                <a:gd name="connsiteY88" fmla="*/ 816240 h 2714625"/>
                <a:gd name="connsiteX89" fmla="*/ 3156109 w 4543425"/>
                <a:gd name="connsiteY89" fmla="*/ 918157 h 2714625"/>
                <a:gd name="connsiteX90" fmla="*/ 2875121 w 4543425"/>
                <a:gd name="connsiteY90" fmla="*/ 1470608 h 2714625"/>
                <a:gd name="connsiteX91" fmla="*/ 2842736 w 4543425"/>
                <a:gd name="connsiteY91" fmla="*/ 1554427 h 2714625"/>
                <a:gd name="connsiteX92" fmla="*/ 2850356 w 4543425"/>
                <a:gd name="connsiteY92" fmla="*/ 1597290 h 2714625"/>
                <a:gd name="connsiteX93" fmla="*/ 2892266 w 4543425"/>
                <a:gd name="connsiteY93" fmla="*/ 1597290 h 2714625"/>
                <a:gd name="connsiteX94" fmla="*/ 2959894 w 4543425"/>
                <a:gd name="connsiteY94" fmla="*/ 1559190 h 2714625"/>
                <a:gd name="connsiteX95" fmla="*/ 3870484 w 4543425"/>
                <a:gd name="connsiteY95" fmla="*/ 883867 h 2714625"/>
                <a:gd name="connsiteX96" fmla="*/ 4066699 w 4543425"/>
                <a:gd name="connsiteY96" fmla="*/ 740040 h 2714625"/>
                <a:gd name="connsiteX97" fmla="*/ 4110514 w 4543425"/>
                <a:gd name="connsiteY97" fmla="*/ 717180 h 2714625"/>
                <a:gd name="connsiteX98" fmla="*/ 4094321 w 4543425"/>
                <a:gd name="connsiteY98" fmla="*/ 740992 h 2714625"/>
                <a:gd name="connsiteX99" fmla="*/ 3952399 w 4543425"/>
                <a:gd name="connsiteY99" fmla="*/ 876247 h 2714625"/>
                <a:gd name="connsiteX100" fmla="*/ 3076099 w 4543425"/>
                <a:gd name="connsiteY100" fmla="*/ 1694445 h 2714625"/>
                <a:gd name="connsiteX101" fmla="*/ 3020854 w 4543425"/>
                <a:gd name="connsiteY101" fmla="*/ 1765883 h 2714625"/>
                <a:gd name="connsiteX102" fmla="*/ 3045619 w 4543425"/>
                <a:gd name="connsiteY102" fmla="*/ 1811602 h 2714625"/>
                <a:gd name="connsiteX103" fmla="*/ 3135154 w 4543425"/>
                <a:gd name="connsiteY103" fmla="*/ 1803030 h 2714625"/>
                <a:gd name="connsiteX104" fmla="*/ 3722846 w 4543425"/>
                <a:gd name="connsiteY104" fmla="*/ 1645868 h 2714625"/>
                <a:gd name="connsiteX105" fmla="*/ 3980021 w 4543425"/>
                <a:gd name="connsiteY105" fmla="*/ 1581097 h 2714625"/>
                <a:gd name="connsiteX106" fmla="*/ 4011454 w 4543425"/>
                <a:gd name="connsiteY106" fmla="*/ 1583955 h 2714625"/>
                <a:gd name="connsiteX107" fmla="*/ 3994309 w 4543425"/>
                <a:gd name="connsiteY107" fmla="*/ 1605863 h 2714625"/>
                <a:gd name="connsiteX108" fmla="*/ 3939064 w 4543425"/>
                <a:gd name="connsiteY108" fmla="*/ 1639200 h 2714625"/>
                <a:gd name="connsiteX109" fmla="*/ 3436144 w 4543425"/>
                <a:gd name="connsiteY109" fmla="*/ 1893518 h 2714625"/>
                <a:gd name="connsiteX110" fmla="*/ 3222784 w 4543425"/>
                <a:gd name="connsiteY110" fmla="*/ 2002102 h 2714625"/>
                <a:gd name="connsiteX111" fmla="*/ 3161824 w 4543425"/>
                <a:gd name="connsiteY111" fmla="*/ 2045918 h 2714625"/>
                <a:gd name="connsiteX112" fmla="*/ 3174206 w 4543425"/>
                <a:gd name="connsiteY112" fmla="*/ 2103068 h 2714625"/>
                <a:gd name="connsiteX113" fmla="*/ 3200876 w 4543425"/>
                <a:gd name="connsiteY113" fmla="*/ 2110688 h 2714625"/>
                <a:gd name="connsiteX114" fmla="*/ 3291364 w 4543425"/>
                <a:gd name="connsiteY114" fmla="*/ 2117355 h 2714625"/>
                <a:gd name="connsiteX115" fmla="*/ 4049554 w 4543425"/>
                <a:gd name="connsiteY115" fmla="*/ 2126880 h 2714625"/>
                <a:gd name="connsiteX116" fmla="*/ 4477226 w 4543425"/>
                <a:gd name="connsiteY116" fmla="*/ 2132595 h 2714625"/>
                <a:gd name="connsiteX117" fmla="*/ 4540092 w 4543425"/>
                <a:gd name="connsiteY117" fmla="*/ 2138310 h 2714625"/>
                <a:gd name="connsiteX118" fmla="*/ 4517232 w 4543425"/>
                <a:gd name="connsiteY118" fmla="*/ 2148788 h 2714625"/>
                <a:gd name="connsiteX119" fmla="*/ 4188619 w 4543425"/>
                <a:gd name="connsiteY119" fmla="*/ 2179268 h 2714625"/>
                <a:gd name="connsiteX120" fmla="*/ 3805714 w 4543425"/>
                <a:gd name="connsiteY120" fmla="*/ 2211653 h 2714625"/>
                <a:gd name="connsiteX121" fmla="*/ 3360896 w 4543425"/>
                <a:gd name="connsiteY121" fmla="*/ 2249753 h 2714625"/>
                <a:gd name="connsiteX122" fmla="*/ 3220879 w 4543425"/>
                <a:gd name="connsiteY122" fmla="*/ 2272613 h 2714625"/>
                <a:gd name="connsiteX123" fmla="*/ 3213259 w 4543425"/>
                <a:gd name="connsiteY123" fmla="*/ 2328810 h 2714625"/>
                <a:gd name="connsiteX124" fmla="*/ 3303746 w 4543425"/>
                <a:gd name="connsiteY124" fmla="*/ 2374530 h 2714625"/>
                <a:gd name="connsiteX125" fmla="*/ 3880009 w 4543425"/>
                <a:gd name="connsiteY125" fmla="*/ 2569793 h 2714625"/>
                <a:gd name="connsiteX126" fmla="*/ 4157186 w 4543425"/>
                <a:gd name="connsiteY126" fmla="*/ 2678378 h 2714625"/>
                <a:gd name="connsiteX127" fmla="*/ 4192429 w 4543425"/>
                <a:gd name="connsiteY127" fmla="*/ 2705048 h 2714625"/>
                <a:gd name="connsiteX128" fmla="*/ 4183856 w 4543425"/>
                <a:gd name="connsiteY128" fmla="*/ 2707905 h 2714625"/>
                <a:gd name="connsiteX129" fmla="*/ 3865721 w 4543425"/>
                <a:gd name="connsiteY129" fmla="*/ 2649803 h 2714625"/>
                <a:gd name="connsiteX130" fmla="*/ 3544729 w 4543425"/>
                <a:gd name="connsiteY130" fmla="*/ 2593605 h 2714625"/>
                <a:gd name="connsiteX131" fmla="*/ 3220879 w 4543425"/>
                <a:gd name="connsiteY131" fmla="*/ 2544075 h 2714625"/>
                <a:gd name="connsiteX132" fmla="*/ 2897981 w 4543425"/>
                <a:gd name="connsiteY132" fmla="*/ 2501212 h 2714625"/>
                <a:gd name="connsiteX133" fmla="*/ 2922746 w 4543425"/>
                <a:gd name="connsiteY133" fmla="*/ 2324048 h 2714625"/>
                <a:gd name="connsiteX134" fmla="*/ 2911316 w 4543425"/>
                <a:gd name="connsiteY134" fmla="*/ 2204033 h 27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543425" h="2714625">
                  <a:moveTo>
                    <a:pt x="2899886" y="2153550"/>
                  </a:moveTo>
                  <a:cubicBezTo>
                    <a:pt x="2825591" y="1877325"/>
                    <a:pt x="2574131" y="1673490"/>
                    <a:pt x="2274094" y="1673490"/>
                  </a:cubicBezTo>
                  <a:cubicBezTo>
                    <a:pt x="1915954" y="1673490"/>
                    <a:pt x="1626394" y="1964002"/>
                    <a:pt x="1626394" y="2321190"/>
                  </a:cubicBezTo>
                  <a:cubicBezTo>
                    <a:pt x="1626394" y="2382150"/>
                    <a:pt x="1634966" y="2440253"/>
                    <a:pt x="1650206" y="2495498"/>
                  </a:cubicBezTo>
                  <a:cubicBezTo>
                    <a:pt x="1650206" y="2496450"/>
                    <a:pt x="1650206" y="2497403"/>
                    <a:pt x="1650206" y="2498355"/>
                  </a:cubicBezTo>
                  <a:cubicBezTo>
                    <a:pt x="1541621" y="2512643"/>
                    <a:pt x="1433989" y="2525978"/>
                    <a:pt x="1326356" y="2541218"/>
                  </a:cubicBezTo>
                  <a:cubicBezTo>
                    <a:pt x="1217771" y="2556458"/>
                    <a:pt x="1110139" y="2573603"/>
                    <a:pt x="1002506" y="2590748"/>
                  </a:cubicBezTo>
                  <a:cubicBezTo>
                    <a:pt x="895826" y="2607893"/>
                    <a:pt x="788194" y="2627895"/>
                    <a:pt x="681514" y="2646945"/>
                  </a:cubicBezTo>
                  <a:cubicBezTo>
                    <a:pt x="575786" y="2665043"/>
                    <a:pt x="374809" y="2706000"/>
                    <a:pt x="363379" y="2705048"/>
                  </a:cubicBezTo>
                  <a:cubicBezTo>
                    <a:pt x="358616" y="2705048"/>
                    <a:pt x="356711" y="2703143"/>
                    <a:pt x="354806" y="2702190"/>
                  </a:cubicBezTo>
                  <a:cubicBezTo>
                    <a:pt x="345281" y="2694570"/>
                    <a:pt x="378619" y="2680283"/>
                    <a:pt x="390049" y="2675520"/>
                  </a:cubicBezTo>
                  <a:cubicBezTo>
                    <a:pt x="481489" y="2638373"/>
                    <a:pt x="572929" y="2599320"/>
                    <a:pt x="667226" y="2566935"/>
                  </a:cubicBezTo>
                  <a:cubicBezTo>
                    <a:pt x="858679" y="2500260"/>
                    <a:pt x="1051084" y="2437395"/>
                    <a:pt x="1243489" y="2371673"/>
                  </a:cubicBezTo>
                  <a:cubicBezTo>
                    <a:pt x="1274921" y="2360243"/>
                    <a:pt x="1305401" y="2345003"/>
                    <a:pt x="1333976" y="2325953"/>
                  </a:cubicBezTo>
                  <a:cubicBezTo>
                    <a:pt x="1363504" y="2305950"/>
                    <a:pt x="1360646" y="2278328"/>
                    <a:pt x="1326356" y="2269755"/>
                  </a:cubicBezTo>
                  <a:cubicBezTo>
                    <a:pt x="1281589" y="2257373"/>
                    <a:pt x="1233964" y="2250705"/>
                    <a:pt x="1186339" y="2246895"/>
                  </a:cubicBezTo>
                  <a:cubicBezTo>
                    <a:pt x="1037749" y="2233560"/>
                    <a:pt x="890111" y="2221178"/>
                    <a:pt x="741521" y="2208795"/>
                  </a:cubicBezTo>
                  <a:cubicBezTo>
                    <a:pt x="613886" y="2198318"/>
                    <a:pt x="486251" y="2187840"/>
                    <a:pt x="358616" y="2176410"/>
                  </a:cubicBezTo>
                  <a:cubicBezTo>
                    <a:pt x="249079" y="2166885"/>
                    <a:pt x="139541" y="2156408"/>
                    <a:pt x="30004" y="2145930"/>
                  </a:cubicBezTo>
                  <a:cubicBezTo>
                    <a:pt x="22384" y="2144978"/>
                    <a:pt x="7144" y="2143073"/>
                    <a:pt x="7144" y="2135453"/>
                  </a:cubicBezTo>
                  <a:cubicBezTo>
                    <a:pt x="7144" y="2130690"/>
                    <a:pt x="30004" y="2130690"/>
                    <a:pt x="70009" y="2129738"/>
                  </a:cubicBezTo>
                  <a:cubicBezTo>
                    <a:pt x="212884" y="2126880"/>
                    <a:pt x="354806" y="2125928"/>
                    <a:pt x="497681" y="2124023"/>
                  </a:cubicBezTo>
                  <a:cubicBezTo>
                    <a:pt x="750094" y="2121165"/>
                    <a:pt x="1003459" y="2118308"/>
                    <a:pt x="1255871" y="2114498"/>
                  </a:cubicBezTo>
                  <a:cubicBezTo>
                    <a:pt x="1285399" y="2114498"/>
                    <a:pt x="1315879" y="2110688"/>
                    <a:pt x="1346359" y="2107830"/>
                  </a:cubicBezTo>
                  <a:cubicBezTo>
                    <a:pt x="1355884" y="2106878"/>
                    <a:pt x="1364456" y="2104020"/>
                    <a:pt x="1373029" y="2100210"/>
                  </a:cubicBezTo>
                  <a:cubicBezTo>
                    <a:pt x="1404461" y="2087827"/>
                    <a:pt x="1410176" y="2065920"/>
                    <a:pt x="1385411" y="2043060"/>
                  </a:cubicBezTo>
                  <a:cubicBezTo>
                    <a:pt x="1367314" y="2025915"/>
                    <a:pt x="1346359" y="2010675"/>
                    <a:pt x="1324451" y="1999245"/>
                  </a:cubicBezTo>
                  <a:cubicBezTo>
                    <a:pt x="1253966" y="1962097"/>
                    <a:pt x="1181576" y="1926855"/>
                    <a:pt x="1111091" y="1890660"/>
                  </a:cubicBezTo>
                  <a:cubicBezTo>
                    <a:pt x="940594" y="1806840"/>
                    <a:pt x="772954" y="1722068"/>
                    <a:pt x="605314" y="1637295"/>
                  </a:cubicBezTo>
                  <a:cubicBezTo>
                    <a:pt x="586264" y="1627770"/>
                    <a:pt x="568166" y="1615388"/>
                    <a:pt x="550069" y="1603958"/>
                  </a:cubicBezTo>
                  <a:cubicBezTo>
                    <a:pt x="542449" y="1599195"/>
                    <a:pt x="530066" y="1589670"/>
                    <a:pt x="532924" y="1582050"/>
                  </a:cubicBezTo>
                  <a:cubicBezTo>
                    <a:pt x="534829" y="1576335"/>
                    <a:pt x="555784" y="1577288"/>
                    <a:pt x="564356" y="1579193"/>
                  </a:cubicBezTo>
                  <a:cubicBezTo>
                    <a:pt x="650081" y="1600147"/>
                    <a:pt x="735806" y="1621102"/>
                    <a:pt x="821531" y="1643963"/>
                  </a:cubicBezTo>
                  <a:cubicBezTo>
                    <a:pt x="1017746" y="1695397"/>
                    <a:pt x="1213009" y="1749690"/>
                    <a:pt x="1409224" y="1801125"/>
                  </a:cubicBezTo>
                  <a:cubicBezTo>
                    <a:pt x="1437799" y="1808745"/>
                    <a:pt x="1469231" y="1810650"/>
                    <a:pt x="1498759" y="1809697"/>
                  </a:cubicBezTo>
                  <a:cubicBezTo>
                    <a:pt x="1526381" y="1808745"/>
                    <a:pt x="1537811" y="1787790"/>
                    <a:pt x="1523524" y="1763977"/>
                  </a:cubicBezTo>
                  <a:cubicBezTo>
                    <a:pt x="1508284" y="1738260"/>
                    <a:pt x="1490186" y="1713495"/>
                    <a:pt x="1468279" y="1692540"/>
                  </a:cubicBezTo>
                  <a:cubicBezTo>
                    <a:pt x="1176814" y="1419172"/>
                    <a:pt x="884396" y="1147710"/>
                    <a:pt x="591979" y="874342"/>
                  </a:cubicBezTo>
                  <a:cubicBezTo>
                    <a:pt x="544354" y="829575"/>
                    <a:pt x="496729" y="783855"/>
                    <a:pt x="450056" y="739088"/>
                  </a:cubicBezTo>
                  <a:cubicBezTo>
                    <a:pt x="444341" y="733372"/>
                    <a:pt x="431006" y="720038"/>
                    <a:pt x="433864" y="715275"/>
                  </a:cubicBezTo>
                  <a:cubicBezTo>
                    <a:pt x="438626" y="705750"/>
                    <a:pt x="465296" y="728610"/>
                    <a:pt x="477679" y="738135"/>
                  </a:cubicBezTo>
                  <a:cubicBezTo>
                    <a:pt x="543401" y="785760"/>
                    <a:pt x="609124" y="834338"/>
                    <a:pt x="673894" y="881963"/>
                  </a:cubicBezTo>
                  <a:cubicBezTo>
                    <a:pt x="977741" y="1106753"/>
                    <a:pt x="1280636" y="1332495"/>
                    <a:pt x="1584484" y="1557285"/>
                  </a:cubicBezTo>
                  <a:cubicBezTo>
                    <a:pt x="1605439" y="1572525"/>
                    <a:pt x="1628299" y="1585860"/>
                    <a:pt x="1652111" y="1595385"/>
                  </a:cubicBezTo>
                  <a:cubicBezTo>
                    <a:pt x="1664494" y="1601100"/>
                    <a:pt x="1683544" y="1602052"/>
                    <a:pt x="1694021" y="1595385"/>
                  </a:cubicBezTo>
                  <a:cubicBezTo>
                    <a:pt x="1710214" y="1586813"/>
                    <a:pt x="1707356" y="1567763"/>
                    <a:pt x="1701641" y="1552522"/>
                  </a:cubicBezTo>
                  <a:cubicBezTo>
                    <a:pt x="1692116" y="1523947"/>
                    <a:pt x="1682591" y="1495372"/>
                    <a:pt x="1669256" y="1468702"/>
                  </a:cubicBezTo>
                  <a:cubicBezTo>
                    <a:pt x="1575911" y="1283918"/>
                    <a:pt x="1481614" y="1101038"/>
                    <a:pt x="1388269" y="916252"/>
                  </a:cubicBezTo>
                  <a:cubicBezTo>
                    <a:pt x="1371124" y="882915"/>
                    <a:pt x="1356836" y="848625"/>
                    <a:pt x="1341596" y="814335"/>
                  </a:cubicBezTo>
                  <a:cubicBezTo>
                    <a:pt x="1338739" y="806715"/>
                    <a:pt x="1334929" y="795285"/>
                    <a:pt x="1339691" y="789570"/>
                  </a:cubicBezTo>
                  <a:cubicBezTo>
                    <a:pt x="1349216" y="780045"/>
                    <a:pt x="1370171" y="808620"/>
                    <a:pt x="1380649" y="822907"/>
                  </a:cubicBezTo>
                  <a:cubicBezTo>
                    <a:pt x="1445419" y="904822"/>
                    <a:pt x="1508284" y="987690"/>
                    <a:pt x="1572101" y="1070557"/>
                  </a:cubicBezTo>
                  <a:cubicBezTo>
                    <a:pt x="1650206" y="1172475"/>
                    <a:pt x="1728311" y="1275345"/>
                    <a:pt x="1807369" y="1377263"/>
                  </a:cubicBezTo>
                  <a:cubicBezTo>
                    <a:pt x="1824514" y="1400122"/>
                    <a:pt x="1845469" y="1421077"/>
                    <a:pt x="1867376" y="1438222"/>
                  </a:cubicBezTo>
                  <a:cubicBezTo>
                    <a:pt x="1895951" y="1461083"/>
                    <a:pt x="1920716" y="1450605"/>
                    <a:pt x="1919764" y="1413458"/>
                  </a:cubicBezTo>
                  <a:cubicBezTo>
                    <a:pt x="1918811" y="1375358"/>
                    <a:pt x="1914049" y="1336305"/>
                    <a:pt x="1906429" y="1298205"/>
                  </a:cubicBezTo>
                  <a:cubicBezTo>
                    <a:pt x="1823561" y="896250"/>
                    <a:pt x="1738789" y="492390"/>
                    <a:pt x="1654969" y="87577"/>
                  </a:cubicBezTo>
                  <a:cubicBezTo>
                    <a:pt x="1649254" y="61860"/>
                    <a:pt x="1635919" y="12330"/>
                    <a:pt x="1643539" y="7567"/>
                  </a:cubicBezTo>
                  <a:cubicBezTo>
                    <a:pt x="1651159" y="3757"/>
                    <a:pt x="1658779" y="26617"/>
                    <a:pt x="1661636" y="37095"/>
                  </a:cubicBezTo>
                  <a:cubicBezTo>
                    <a:pt x="1714976" y="205687"/>
                    <a:pt x="1768316" y="374280"/>
                    <a:pt x="1820704" y="542872"/>
                  </a:cubicBezTo>
                  <a:cubicBezTo>
                    <a:pt x="1898809" y="793380"/>
                    <a:pt x="1975961" y="1043888"/>
                    <a:pt x="2055019" y="1294395"/>
                  </a:cubicBezTo>
                  <a:cubicBezTo>
                    <a:pt x="2062639" y="1319160"/>
                    <a:pt x="2074069" y="1342020"/>
                    <a:pt x="2087404" y="1364880"/>
                  </a:cubicBezTo>
                  <a:cubicBezTo>
                    <a:pt x="2092166" y="1374405"/>
                    <a:pt x="2105501" y="1383930"/>
                    <a:pt x="2115026" y="1383930"/>
                  </a:cubicBezTo>
                  <a:cubicBezTo>
                    <a:pt x="2122646" y="1383930"/>
                    <a:pt x="2134076" y="1369643"/>
                    <a:pt x="2135981" y="1360118"/>
                  </a:cubicBezTo>
                  <a:cubicBezTo>
                    <a:pt x="2144554" y="1318208"/>
                    <a:pt x="2153126" y="1277250"/>
                    <a:pt x="2157889" y="1235340"/>
                  </a:cubicBezTo>
                  <a:cubicBezTo>
                    <a:pt x="2174081" y="1072463"/>
                    <a:pt x="2189321" y="909585"/>
                    <a:pt x="2204561" y="747660"/>
                  </a:cubicBezTo>
                  <a:cubicBezTo>
                    <a:pt x="2217896" y="602880"/>
                    <a:pt x="2231231" y="458100"/>
                    <a:pt x="2245519" y="313320"/>
                  </a:cubicBezTo>
                  <a:cubicBezTo>
                    <a:pt x="2249329" y="275220"/>
                    <a:pt x="2255996" y="236167"/>
                    <a:pt x="2261711" y="198067"/>
                  </a:cubicBezTo>
                  <a:cubicBezTo>
                    <a:pt x="2262664" y="190447"/>
                    <a:pt x="2268379" y="178065"/>
                    <a:pt x="2272189" y="177112"/>
                  </a:cubicBezTo>
                  <a:cubicBezTo>
                    <a:pt x="2275999" y="178065"/>
                    <a:pt x="2281714" y="190447"/>
                    <a:pt x="2282666" y="198067"/>
                  </a:cubicBezTo>
                  <a:cubicBezTo>
                    <a:pt x="2288381" y="236167"/>
                    <a:pt x="2295049" y="275220"/>
                    <a:pt x="2298859" y="313320"/>
                  </a:cubicBezTo>
                  <a:cubicBezTo>
                    <a:pt x="2313146" y="458100"/>
                    <a:pt x="2326481" y="602880"/>
                    <a:pt x="2339816" y="747660"/>
                  </a:cubicBezTo>
                  <a:cubicBezTo>
                    <a:pt x="2355056" y="910538"/>
                    <a:pt x="2369344" y="1073415"/>
                    <a:pt x="2386489" y="1235340"/>
                  </a:cubicBezTo>
                  <a:cubicBezTo>
                    <a:pt x="2390299" y="1277250"/>
                    <a:pt x="2398871" y="1319160"/>
                    <a:pt x="2408396" y="1360118"/>
                  </a:cubicBezTo>
                  <a:cubicBezTo>
                    <a:pt x="2410301" y="1369643"/>
                    <a:pt x="2421731" y="1383930"/>
                    <a:pt x="2429351" y="1383930"/>
                  </a:cubicBezTo>
                  <a:cubicBezTo>
                    <a:pt x="2438876" y="1383930"/>
                    <a:pt x="2452211" y="1374405"/>
                    <a:pt x="2456974" y="1364880"/>
                  </a:cubicBezTo>
                  <a:cubicBezTo>
                    <a:pt x="2469356" y="1342972"/>
                    <a:pt x="2480786" y="1319160"/>
                    <a:pt x="2489359" y="1294395"/>
                  </a:cubicBezTo>
                  <a:cubicBezTo>
                    <a:pt x="2567464" y="1043888"/>
                    <a:pt x="2645569" y="793380"/>
                    <a:pt x="2723674" y="542872"/>
                  </a:cubicBezTo>
                  <a:cubicBezTo>
                    <a:pt x="2776061" y="374280"/>
                    <a:pt x="2829401" y="205687"/>
                    <a:pt x="2882741" y="37095"/>
                  </a:cubicBezTo>
                  <a:cubicBezTo>
                    <a:pt x="2885599" y="26617"/>
                    <a:pt x="2894171" y="3757"/>
                    <a:pt x="2900839" y="7567"/>
                  </a:cubicBezTo>
                  <a:cubicBezTo>
                    <a:pt x="2908459" y="12330"/>
                    <a:pt x="2895124" y="60907"/>
                    <a:pt x="2889409" y="87577"/>
                  </a:cubicBezTo>
                  <a:cubicBezTo>
                    <a:pt x="2805589" y="491437"/>
                    <a:pt x="2720816" y="895297"/>
                    <a:pt x="2637949" y="1300110"/>
                  </a:cubicBezTo>
                  <a:cubicBezTo>
                    <a:pt x="2630329" y="1338210"/>
                    <a:pt x="2625566" y="1377263"/>
                    <a:pt x="2624614" y="1415363"/>
                  </a:cubicBezTo>
                  <a:cubicBezTo>
                    <a:pt x="2623661" y="1452510"/>
                    <a:pt x="2648426" y="1462988"/>
                    <a:pt x="2677001" y="1440127"/>
                  </a:cubicBezTo>
                  <a:cubicBezTo>
                    <a:pt x="2698909" y="1422030"/>
                    <a:pt x="2719864" y="1401075"/>
                    <a:pt x="2737009" y="1379168"/>
                  </a:cubicBezTo>
                  <a:cubicBezTo>
                    <a:pt x="2816066" y="1277250"/>
                    <a:pt x="2894171" y="1174380"/>
                    <a:pt x="2972276" y="1072463"/>
                  </a:cubicBezTo>
                  <a:cubicBezTo>
                    <a:pt x="3036094" y="989595"/>
                    <a:pt x="3099911" y="906727"/>
                    <a:pt x="3163729" y="824813"/>
                  </a:cubicBezTo>
                  <a:cubicBezTo>
                    <a:pt x="3174206" y="811477"/>
                    <a:pt x="3195161" y="781950"/>
                    <a:pt x="3204686" y="791475"/>
                  </a:cubicBezTo>
                  <a:cubicBezTo>
                    <a:pt x="3210401" y="797190"/>
                    <a:pt x="3205639" y="808620"/>
                    <a:pt x="3202781" y="816240"/>
                  </a:cubicBezTo>
                  <a:cubicBezTo>
                    <a:pt x="3187541" y="850530"/>
                    <a:pt x="3173254" y="884820"/>
                    <a:pt x="3156109" y="918157"/>
                  </a:cubicBezTo>
                  <a:cubicBezTo>
                    <a:pt x="3062764" y="1102943"/>
                    <a:pt x="2968466" y="1285822"/>
                    <a:pt x="2875121" y="1470608"/>
                  </a:cubicBezTo>
                  <a:cubicBezTo>
                    <a:pt x="2861786" y="1497277"/>
                    <a:pt x="2852261" y="1525852"/>
                    <a:pt x="2842736" y="1554427"/>
                  </a:cubicBezTo>
                  <a:cubicBezTo>
                    <a:pt x="2837021" y="1569668"/>
                    <a:pt x="2835116" y="1589670"/>
                    <a:pt x="2850356" y="1597290"/>
                  </a:cubicBezTo>
                  <a:cubicBezTo>
                    <a:pt x="2861786" y="1603005"/>
                    <a:pt x="2880836" y="1602052"/>
                    <a:pt x="2892266" y="1597290"/>
                  </a:cubicBezTo>
                  <a:cubicBezTo>
                    <a:pt x="2916079" y="1586813"/>
                    <a:pt x="2938939" y="1573477"/>
                    <a:pt x="2959894" y="1559190"/>
                  </a:cubicBezTo>
                  <a:cubicBezTo>
                    <a:pt x="3263741" y="1334400"/>
                    <a:pt x="3567589" y="1108657"/>
                    <a:pt x="3870484" y="883867"/>
                  </a:cubicBezTo>
                  <a:cubicBezTo>
                    <a:pt x="3936206" y="835290"/>
                    <a:pt x="4001929" y="787665"/>
                    <a:pt x="4066699" y="740040"/>
                  </a:cubicBezTo>
                  <a:cubicBezTo>
                    <a:pt x="4079081" y="731467"/>
                    <a:pt x="4105751" y="707655"/>
                    <a:pt x="4110514" y="717180"/>
                  </a:cubicBezTo>
                  <a:cubicBezTo>
                    <a:pt x="4113371" y="722895"/>
                    <a:pt x="4100036" y="735277"/>
                    <a:pt x="4094321" y="740992"/>
                  </a:cubicBezTo>
                  <a:cubicBezTo>
                    <a:pt x="4047649" y="786713"/>
                    <a:pt x="4000024" y="832432"/>
                    <a:pt x="3952399" y="876247"/>
                  </a:cubicBezTo>
                  <a:cubicBezTo>
                    <a:pt x="3659981" y="1148663"/>
                    <a:pt x="3367564" y="1421077"/>
                    <a:pt x="3076099" y="1694445"/>
                  </a:cubicBezTo>
                  <a:cubicBezTo>
                    <a:pt x="3055144" y="1714447"/>
                    <a:pt x="3036094" y="1740165"/>
                    <a:pt x="3020854" y="1765883"/>
                  </a:cubicBezTo>
                  <a:cubicBezTo>
                    <a:pt x="3006566" y="1789695"/>
                    <a:pt x="3017996" y="1810650"/>
                    <a:pt x="3045619" y="1811602"/>
                  </a:cubicBezTo>
                  <a:cubicBezTo>
                    <a:pt x="3075146" y="1812555"/>
                    <a:pt x="3106579" y="1810650"/>
                    <a:pt x="3135154" y="1803030"/>
                  </a:cubicBezTo>
                  <a:cubicBezTo>
                    <a:pt x="3331369" y="1751595"/>
                    <a:pt x="3526631" y="1698255"/>
                    <a:pt x="3722846" y="1645868"/>
                  </a:cubicBezTo>
                  <a:cubicBezTo>
                    <a:pt x="3808571" y="1623008"/>
                    <a:pt x="3894296" y="1602052"/>
                    <a:pt x="3980021" y="1581097"/>
                  </a:cubicBezTo>
                  <a:cubicBezTo>
                    <a:pt x="3988594" y="1579193"/>
                    <a:pt x="4009549" y="1578240"/>
                    <a:pt x="4011454" y="1583955"/>
                  </a:cubicBezTo>
                  <a:cubicBezTo>
                    <a:pt x="4014311" y="1591575"/>
                    <a:pt x="4001929" y="1601100"/>
                    <a:pt x="3994309" y="1605863"/>
                  </a:cubicBezTo>
                  <a:cubicBezTo>
                    <a:pt x="3976211" y="1618245"/>
                    <a:pt x="3958114" y="1629675"/>
                    <a:pt x="3939064" y="1639200"/>
                  </a:cubicBezTo>
                  <a:cubicBezTo>
                    <a:pt x="3771424" y="1723972"/>
                    <a:pt x="3603784" y="1808745"/>
                    <a:pt x="3436144" y="1893518"/>
                  </a:cubicBezTo>
                  <a:cubicBezTo>
                    <a:pt x="3364706" y="1929713"/>
                    <a:pt x="3293269" y="1964955"/>
                    <a:pt x="3222784" y="2002102"/>
                  </a:cubicBezTo>
                  <a:cubicBezTo>
                    <a:pt x="3200876" y="2013533"/>
                    <a:pt x="3179921" y="2028772"/>
                    <a:pt x="3161824" y="2045918"/>
                  </a:cubicBezTo>
                  <a:cubicBezTo>
                    <a:pt x="3137059" y="2069730"/>
                    <a:pt x="3142774" y="2090685"/>
                    <a:pt x="3174206" y="2103068"/>
                  </a:cubicBezTo>
                  <a:cubicBezTo>
                    <a:pt x="3182779" y="2106878"/>
                    <a:pt x="3192304" y="2109735"/>
                    <a:pt x="3200876" y="2110688"/>
                  </a:cubicBezTo>
                  <a:cubicBezTo>
                    <a:pt x="3231356" y="2113545"/>
                    <a:pt x="3260884" y="2117355"/>
                    <a:pt x="3291364" y="2117355"/>
                  </a:cubicBezTo>
                  <a:cubicBezTo>
                    <a:pt x="3543776" y="2121165"/>
                    <a:pt x="3797141" y="2124023"/>
                    <a:pt x="4049554" y="2126880"/>
                  </a:cubicBezTo>
                  <a:cubicBezTo>
                    <a:pt x="4192429" y="2128785"/>
                    <a:pt x="4334351" y="2130690"/>
                    <a:pt x="4477226" y="2132595"/>
                  </a:cubicBezTo>
                  <a:cubicBezTo>
                    <a:pt x="4518184" y="2133548"/>
                    <a:pt x="4540092" y="2133548"/>
                    <a:pt x="4540092" y="2138310"/>
                  </a:cubicBezTo>
                  <a:cubicBezTo>
                    <a:pt x="4540092" y="2145930"/>
                    <a:pt x="4524851" y="2147835"/>
                    <a:pt x="4517232" y="2148788"/>
                  </a:cubicBezTo>
                  <a:cubicBezTo>
                    <a:pt x="4407694" y="2159265"/>
                    <a:pt x="4298157" y="2168790"/>
                    <a:pt x="4188619" y="2179268"/>
                  </a:cubicBezTo>
                  <a:cubicBezTo>
                    <a:pt x="4060984" y="2190698"/>
                    <a:pt x="3933349" y="2200223"/>
                    <a:pt x="3805714" y="2211653"/>
                  </a:cubicBezTo>
                  <a:cubicBezTo>
                    <a:pt x="3657124" y="2224035"/>
                    <a:pt x="3508534" y="2235465"/>
                    <a:pt x="3360896" y="2249753"/>
                  </a:cubicBezTo>
                  <a:cubicBezTo>
                    <a:pt x="3314224" y="2253563"/>
                    <a:pt x="3266599" y="2260230"/>
                    <a:pt x="3220879" y="2272613"/>
                  </a:cubicBezTo>
                  <a:cubicBezTo>
                    <a:pt x="3186589" y="2282138"/>
                    <a:pt x="3183731" y="2308808"/>
                    <a:pt x="3213259" y="2328810"/>
                  </a:cubicBezTo>
                  <a:cubicBezTo>
                    <a:pt x="3240881" y="2346908"/>
                    <a:pt x="3271361" y="2363100"/>
                    <a:pt x="3303746" y="2374530"/>
                  </a:cubicBezTo>
                  <a:cubicBezTo>
                    <a:pt x="3495199" y="2440253"/>
                    <a:pt x="3688556" y="2503118"/>
                    <a:pt x="3880009" y="2569793"/>
                  </a:cubicBezTo>
                  <a:cubicBezTo>
                    <a:pt x="3973354" y="2603130"/>
                    <a:pt x="4064794" y="2641230"/>
                    <a:pt x="4157186" y="2678378"/>
                  </a:cubicBezTo>
                  <a:cubicBezTo>
                    <a:pt x="4168616" y="2682187"/>
                    <a:pt x="4201954" y="2697428"/>
                    <a:pt x="4192429" y="2705048"/>
                  </a:cubicBezTo>
                  <a:cubicBezTo>
                    <a:pt x="4190524" y="2706000"/>
                    <a:pt x="4187666" y="2707905"/>
                    <a:pt x="4183856" y="2707905"/>
                  </a:cubicBezTo>
                  <a:cubicBezTo>
                    <a:pt x="4173379" y="2708858"/>
                    <a:pt x="3972401" y="2667900"/>
                    <a:pt x="3865721" y="2649803"/>
                  </a:cubicBezTo>
                  <a:cubicBezTo>
                    <a:pt x="3759041" y="2631705"/>
                    <a:pt x="3651409" y="2611703"/>
                    <a:pt x="3544729" y="2593605"/>
                  </a:cubicBezTo>
                  <a:cubicBezTo>
                    <a:pt x="3437096" y="2575508"/>
                    <a:pt x="3328511" y="2559315"/>
                    <a:pt x="3220879" y="2544075"/>
                  </a:cubicBezTo>
                  <a:cubicBezTo>
                    <a:pt x="3114199" y="2528835"/>
                    <a:pt x="3006566" y="2515500"/>
                    <a:pt x="2897981" y="2501212"/>
                  </a:cubicBezTo>
                  <a:cubicBezTo>
                    <a:pt x="2914174" y="2445015"/>
                    <a:pt x="2922746" y="2385960"/>
                    <a:pt x="2922746" y="2324048"/>
                  </a:cubicBezTo>
                  <a:cubicBezTo>
                    <a:pt x="2922746" y="2283090"/>
                    <a:pt x="2918936" y="2243085"/>
                    <a:pt x="2911316" y="2204033"/>
                  </a:cubicBezTo>
                </a:path>
              </a:pathLst>
            </a:custGeom>
            <a:solidFill>
              <a:schemeClr val="bg1"/>
            </a:solid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grpSp>
      <p:grpSp>
        <p:nvGrpSpPr>
          <p:cNvPr id="36" name="Graphic 52">
            <a:extLst>
              <a:ext uri="{FF2B5EF4-FFF2-40B4-BE49-F238E27FC236}">
                <a16:creationId xmlns:a16="http://schemas.microsoft.com/office/drawing/2014/main" id="{7486E8B7-518A-4F33-BC40-278DBC5E232A}"/>
              </a:ext>
            </a:extLst>
          </p:cNvPr>
          <p:cNvGrpSpPr>
            <a:grpSpLocks noChangeAspect="1"/>
          </p:cNvGrpSpPr>
          <p:nvPr/>
        </p:nvGrpSpPr>
        <p:grpSpPr>
          <a:xfrm>
            <a:off x="5943136" y="637582"/>
            <a:ext cx="1018006" cy="1018005"/>
            <a:chOff x="7671478" y="4461514"/>
            <a:chExt cx="1080135" cy="1080134"/>
          </a:xfrm>
          <a:solidFill>
            <a:schemeClr val="accent1"/>
          </a:solidFill>
        </p:grpSpPr>
        <p:sp>
          <p:nvSpPr>
            <p:cNvPr id="37" name="Freeform: Shape 36">
              <a:extLst>
                <a:ext uri="{FF2B5EF4-FFF2-40B4-BE49-F238E27FC236}">
                  <a16:creationId xmlns:a16="http://schemas.microsoft.com/office/drawing/2014/main" id="{BBD3B6AA-B39C-4D4C-B9D8-274205CF71E5}"/>
                </a:ext>
              </a:extLst>
            </p:cNvPr>
            <p:cNvSpPr/>
            <p:nvPr/>
          </p:nvSpPr>
          <p:spPr>
            <a:xfrm>
              <a:off x="7671478" y="4461514"/>
              <a:ext cx="1080135" cy="1080134"/>
            </a:xfrm>
            <a:custGeom>
              <a:avLst/>
              <a:gdLst>
                <a:gd name="connsiteX0" fmla="*/ 0 w 1080135"/>
                <a:gd name="connsiteY0" fmla="*/ 540068 h 1080134"/>
                <a:gd name="connsiteX1" fmla="*/ 540068 w 1080135"/>
                <a:gd name="connsiteY1" fmla="*/ 0 h 1080134"/>
                <a:gd name="connsiteX2" fmla="*/ 1080135 w 1080135"/>
                <a:gd name="connsiteY2" fmla="*/ 540068 h 1080134"/>
                <a:gd name="connsiteX3" fmla="*/ 540068 w 1080135"/>
                <a:gd name="connsiteY3" fmla="*/ 1080135 h 1080134"/>
                <a:gd name="connsiteX4" fmla="*/ 0 w 1080135"/>
                <a:gd name="connsiteY4" fmla="*/ 540068 h 1080134"/>
                <a:gd name="connsiteX5" fmla="*/ 0 w 1080135"/>
                <a:gd name="connsiteY5" fmla="*/ 540068 h 108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135" h="1080134">
                  <a:moveTo>
                    <a:pt x="0" y="540068"/>
                  </a:moveTo>
                  <a:cubicBezTo>
                    <a:pt x="0" y="241935"/>
                    <a:pt x="241935" y="0"/>
                    <a:pt x="540068" y="0"/>
                  </a:cubicBezTo>
                  <a:cubicBezTo>
                    <a:pt x="838200" y="0"/>
                    <a:pt x="1080135" y="241935"/>
                    <a:pt x="1080135" y="540068"/>
                  </a:cubicBezTo>
                  <a:cubicBezTo>
                    <a:pt x="1080135" y="838200"/>
                    <a:pt x="838200" y="1080135"/>
                    <a:pt x="540068" y="1080135"/>
                  </a:cubicBezTo>
                  <a:cubicBezTo>
                    <a:pt x="241935" y="1080135"/>
                    <a:pt x="0" y="838200"/>
                    <a:pt x="0" y="540068"/>
                  </a:cubicBezTo>
                  <a:lnTo>
                    <a:pt x="0" y="540068"/>
                  </a:lnTo>
                  <a:close/>
                </a:path>
              </a:pathLst>
            </a:custGeom>
            <a:solidFill>
              <a:srgbClr val="EDEEEF"/>
            </a:solidFill>
            <a:ln w="9525" cap="flat">
              <a:noFill/>
              <a:prstDash val="solid"/>
              <a:miter/>
            </a:ln>
          </p:spPr>
          <p:txBody>
            <a:bodyPr rtlCol="0" anchor="ctr"/>
            <a:lstStyle/>
            <a:p>
              <a:endParaRPr lang="en-GB" sz="1800" dirty="0">
                <a:latin typeface="Segoe UI" panose="020B0502040204020203" pitchFamily="34" charset="0"/>
              </a:endParaRPr>
            </a:p>
          </p:txBody>
        </p:sp>
        <p:grpSp>
          <p:nvGrpSpPr>
            <p:cNvPr id="38" name="Graphic 52">
              <a:extLst>
                <a:ext uri="{FF2B5EF4-FFF2-40B4-BE49-F238E27FC236}">
                  <a16:creationId xmlns:a16="http://schemas.microsoft.com/office/drawing/2014/main" id="{2E0D1B7A-F941-4A16-87BA-823CE554C78E}"/>
                </a:ext>
              </a:extLst>
            </p:cNvPr>
            <p:cNvGrpSpPr/>
            <p:nvPr/>
          </p:nvGrpSpPr>
          <p:grpSpPr>
            <a:xfrm>
              <a:off x="7968658" y="4596769"/>
              <a:ext cx="485774" cy="487679"/>
              <a:chOff x="7968658" y="4596769"/>
              <a:chExt cx="485774" cy="487679"/>
            </a:xfrm>
            <a:solidFill>
              <a:schemeClr val="accent1"/>
            </a:solidFill>
          </p:grpSpPr>
          <p:sp>
            <p:nvSpPr>
              <p:cNvPr id="40" name="Freeform: Shape 39">
                <a:extLst>
                  <a:ext uri="{FF2B5EF4-FFF2-40B4-BE49-F238E27FC236}">
                    <a16:creationId xmlns:a16="http://schemas.microsoft.com/office/drawing/2014/main" id="{604EEFA3-0168-4752-A830-76A555971C32}"/>
                  </a:ext>
                </a:extLst>
              </p:cNvPr>
              <p:cNvSpPr/>
              <p:nvPr/>
            </p:nvSpPr>
            <p:spPr>
              <a:xfrm>
                <a:off x="7968658" y="4596769"/>
                <a:ext cx="485774" cy="485775"/>
              </a:xfrm>
              <a:custGeom>
                <a:avLst/>
                <a:gdLst>
                  <a:gd name="connsiteX0" fmla="*/ 242888 w 485774"/>
                  <a:gd name="connsiteY0" fmla="*/ 461963 h 485775"/>
                  <a:gd name="connsiteX1" fmla="*/ 158115 w 485774"/>
                  <a:gd name="connsiteY1" fmla="*/ 444817 h 485775"/>
                  <a:gd name="connsiteX2" fmla="*/ 88582 w 485774"/>
                  <a:gd name="connsiteY2" fmla="*/ 398145 h 485775"/>
                  <a:gd name="connsiteX3" fmla="*/ 41910 w 485774"/>
                  <a:gd name="connsiteY3" fmla="*/ 328613 h 485775"/>
                  <a:gd name="connsiteX4" fmla="*/ 24765 w 485774"/>
                  <a:gd name="connsiteY4" fmla="*/ 243840 h 485775"/>
                  <a:gd name="connsiteX5" fmla="*/ 41910 w 485774"/>
                  <a:gd name="connsiteY5" fmla="*/ 159067 h 485775"/>
                  <a:gd name="connsiteX6" fmla="*/ 88582 w 485774"/>
                  <a:gd name="connsiteY6" fmla="*/ 89535 h 485775"/>
                  <a:gd name="connsiteX7" fmla="*/ 158115 w 485774"/>
                  <a:gd name="connsiteY7" fmla="*/ 42863 h 485775"/>
                  <a:gd name="connsiteX8" fmla="*/ 242888 w 485774"/>
                  <a:gd name="connsiteY8" fmla="*/ 25717 h 485775"/>
                  <a:gd name="connsiteX9" fmla="*/ 327660 w 485774"/>
                  <a:gd name="connsiteY9" fmla="*/ 42863 h 485775"/>
                  <a:gd name="connsiteX10" fmla="*/ 397193 w 485774"/>
                  <a:gd name="connsiteY10" fmla="*/ 89535 h 485775"/>
                  <a:gd name="connsiteX11" fmla="*/ 443865 w 485774"/>
                  <a:gd name="connsiteY11" fmla="*/ 159067 h 485775"/>
                  <a:gd name="connsiteX12" fmla="*/ 461010 w 485774"/>
                  <a:gd name="connsiteY12" fmla="*/ 243840 h 485775"/>
                  <a:gd name="connsiteX13" fmla="*/ 443865 w 485774"/>
                  <a:gd name="connsiteY13" fmla="*/ 328613 h 485775"/>
                  <a:gd name="connsiteX14" fmla="*/ 397193 w 485774"/>
                  <a:gd name="connsiteY14" fmla="*/ 398145 h 485775"/>
                  <a:gd name="connsiteX15" fmla="*/ 327660 w 485774"/>
                  <a:gd name="connsiteY15" fmla="*/ 444817 h 485775"/>
                  <a:gd name="connsiteX16" fmla="*/ 242888 w 485774"/>
                  <a:gd name="connsiteY16" fmla="*/ 461963 h 485775"/>
                  <a:gd name="connsiteX17" fmla="*/ 242888 w 485774"/>
                  <a:gd name="connsiteY17" fmla="*/ 485775 h 485775"/>
                  <a:gd name="connsiteX18" fmla="*/ 485775 w 485774"/>
                  <a:gd name="connsiteY18" fmla="*/ 242888 h 485775"/>
                  <a:gd name="connsiteX19" fmla="*/ 242888 w 485774"/>
                  <a:gd name="connsiteY19" fmla="*/ 0 h 485775"/>
                  <a:gd name="connsiteX20" fmla="*/ 0 w 485774"/>
                  <a:gd name="connsiteY20" fmla="*/ 242888 h 485775"/>
                  <a:gd name="connsiteX21" fmla="*/ 242888 w 485774"/>
                  <a:gd name="connsiteY21" fmla="*/ 485775 h 485775"/>
                  <a:gd name="connsiteX22" fmla="*/ 242888 w 485774"/>
                  <a:gd name="connsiteY22" fmla="*/ 48577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5774" h="485775">
                    <a:moveTo>
                      <a:pt x="242888" y="461963"/>
                    </a:moveTo>
                    <a:cubicBezTo>
                      <a:pt x="213360" y="461963"/>
                      <a:pt x="184785" y="456247"/>
                      <a:pt x="158115" y="444817"/>
                    </a:cubicBezTo>
                    <a:cubicBezTo>
                      <a:pt x="132397" y="433388"/>
                      <a:pt x="108585" y="418147"/>
                      <a:pt x="88582" y="398145"/>
                    </a:cubicBezTo>
                    <a:cubicBezTo>
                      <a:pt x="68580" y="378142"/>
                      <a:pt x="52388" y="354330"/>
                      <a:pt x="41910" y="328613"/>
                    </a:cubicBezTo>
                    <a:cubicBezTo>
                      <a:pt x="30480" y="301942"/>
                      <a:pt x="24765" y="273367"/>
                      <a:pt x="24765" y="243840"/>
                    </a:cubicBezTo>
                    <a:cubicBezTo>
                      <a:pt x="24765" y="214313"/>
                      <a:pt x="30480" y="185738"/>
                      <a:pt x="41910" y="159067"/>
                    </a:cubicBezTo>
                    <a:cubicBezTo>
                      <a:pt x="53340" y="133350"/>
                      <a:pt x="68580" y="109538"/>
                      <a:pt x="88582" y="89535"/>
                    </a:cubicBezTo>
                    <a:cubicBezTo>
                      <a:pt x="108585" y="69533"/>
                      <a:pt x="132397" y="53340"/>
                      <a:pt x="158115" y="42863"/>
                    </a:cubicBezTo>
                    <a:cubicBezTo>
                      <a:pt x="184785" y="31433"/>
                      <a:pt x="213360" y="25717"/>
                      <a:pt x="242888" y="25717"/>
                    </a:cubicBezTo>
                    <a:cubicBezTo>
                      <a:pt x="272415" y="25717"/>
                      <a:pt x="300990" y="31433"/>
                      <a:pt x="327660" y="42863"/>
                    </a:cubicBezTo>
                    <a:cubicBezTo>
                      <a:pt x="353378" y="54292"/>
                      <a:pt x="377190" y="69533"/>
                      <a:pt x="397193" y="89535"/>
                    </a:cubicBezTo>
                    <a:cubicBezTo>
                      <a:pt x="417195" y="109538"/>
                      <a:pt x="433387" y="133350"/>
                      <a:pt x="443865" y="159067"/>
                    </a:cubicBezTo>
                    <a:cubicBezTo>
                      <a:pt x="455295" y="185738"/>
                      <a:pt x="461010" y="214313"/>
                      <a:pt x="461010" y="243840"/>
                    </a:cubicBezTo>
                    <a:cubicBezTo>
                      <a:pt x="461010" y="273367"/>
                      <a:pt x="455295" y="301942"/>
                      <a:pt x="443865" y="328613"/>
                    </a:cubicBezTo>
                    <a:cubicBezTo>
                      <a:pt x="432435" y="354330"/>
                      <a:pt x="417195" y="378142"/>
                      <a:pt x="397193" y="398145"/>
                    </a:cubicBezTo>
                    <a:cubicBezTo>
                      <a:pt x="377190" y="418147"/>
                      <a:pt x="353378" y="434340"/>
                      <a:pt x="327660" y="444817"/>
                    </a:cubicBezTo>
                    <a:cubicBezTo>
                      <a:pt x="300990" y="456247"/>
                      <a:pt x="272415" y="461963"/>
                      <a:pt x="242888" y="461963"/>
                    </a:cubicBezTo>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lnTo>
                      <a:pt x="242888" y="485775"/>
                    </a:lnTo>
                    <a:close/>
                  </a:path>
                </a:pathLst>
              </a:custGeom>
              <a:noFill/>
              <a:ln w="9525" cap="flat">
                <a:noFill/>
                <a:prstDash val="solid"/>
                <a:miter/>
              </a:ln>
            </p:spPr>
            <p:txBody>
              <a:bodyPr rtlCol="0" anchor="ctr"/>
              <a:lstStyle/>
              <a:p>
                <a:endParaRPr lang="en-GB" sz="1800" dirty="0">
                  <a:latin typeface="Segoe UI" panose="020B0502040204020203" pitchFamily="34" charset="0"/>
                </a:endParaRPr>
              </a:p>
            </p:txBody>
          </p:sp>
          <p:sp>
            <p:nvSpPr>
              <p:cNvPr id="41" name="Freeform: Shape 40">
                <a:extLst>
                  <a:ext uri="{FF2B5EF4-FFF2-40B4-BE49-F238E27FC236}">
                    <a16:creationId xmlns:a16="http://schemas.microsoft.com/office/drawing/2014/main" id="{B59C7D3C-D55A-4FD1-95C4-1D0DB0B029AA}"/>
                  </a:ext>
                </a:extLst>
              </p:cNvPr>
              <p:cNvSpPr/>
              <p:nvPr/>
            </p:nvSpPr>
            <p:spPr>
              <a:xfrm>
                <a:off x="7976278" y="4631058"/>
                <a:ext cx="468629" cy="453389"/>
              </a:xfrm>
              <a:custGeom>
                <a:avLst/>
                <a:gdLst>
                  <a:gd name="connsiteX0" fmla="*/ 36195 w 468629"/>
                  <a:gd name="connsiteY0" fmla="*/ 147638 h 453389"/>
                  <a:gd name="connsiteX1" fmla="*/ 45720 w 468629"/>
                  <a:gd name="connsiteY1" fmla="*/ 138113 h 453389"/>
                  <a:gd name="connsiteX2" fmla="*/ 55245 w 468629"/>
                  <a:gd name="connsiteY2" fmla="*/ 147638 h 453389"/>
                  <a:gd name="connsiteX3" fmla="*/ 45720 w 468629"/>
                  <a:gd name="connsiteY3" fmla="*/ 157163 h 453389"/>
                  <a:gd name="connsiteX4" fmla="*/ 36195 w 468629"/>
                  <a:gd name="connsiteY4" fmla="*/ 147638 h 453389"/>
                  <a:gd name="connsiteX5" fmla="*/ 235268 w 468629"/>
                  <a:gd name="connsiteY5" fmla="*/ 19050 h 453389"/>
                  <a:gd name="connsiteX6" fmla="*/ 244793 w 468629"/>
                  <a:gd name="connsiteY6" fmla="*/ 9525 h 453389"/>
                  <a:gd name="connsiteX7" fmla="*/ 235268 w 468629"/>
                  <a:gd name="connsiteY7" fmla="*/ 0 h 453389"/>
                  <a:gd name="connsiteX8" fmla="*/ 225743 w 468629"/>
                  <a:gd name="connsiteY8" fmla="*/ 9525 h 453389"/>
                  <a:gd name="connsiteX9" fmla="*/ 235268 w 468629"/>
                  <a:gd name="connsiteY9" fmla="*/ 19050 h 453389"/>
                  <a:gd name="connsiteX10" fmla="*/ 424815 w 468629"/>
                  <a:gd name="connsiteY10" fmla="*/ 157163 h 453389"/>
                  <a:gd name="connsiteX11" fmla="*/ 434340 w 468629"/>
                  <a:gd name="connsiteY11" fmla="*/ 147638 h 453389"/>
                  <a:gd name="connsiteX12" fmla="*/ 424815 w 468629"/>
                  <a:gd name="connsiteY12" fmla="*/ 138113 h 453389"/>
                  <a:gd name="connsiteX13" fmla="*/ 415290 w 468629"/>
                  <a:gd name="connsiteY13" fmla="*/ 147638 h 453389"/>
                  <a:gd name="connsiteX14" fmla="*/ 424815 w 468629"/>
                  <a:gd name="connsiteY14" fmla="*/ 157163 h 453389"/>
                  <a:gd name="connsiteX15" fmla="*/ 118110 w 468629"/>
                  <a:gd name="connsiteY15" fmla="*/ 360045 h 453389"/>
                  <a:gd name="connsiteX16" fmla="*/ 108585 w 468629"/>
                  <a:gd name="connsiteY16" fmla="*/ 369570 h 453389"/>
                  <a:gd name="connsiteX17" fmla="*/ 118110 w 468629"/>
                  <a:gd name="connsiteY17" fmla="*/ 379095 h 453389"/>
                  <a:gd name="connsiteX18" fmla="*/ 127635 w 468629"/>
                  <a:gd name="connsiteY18" fmla="*/ 369570 h 453389"/>
                  <a:gd name="connsiteX19" fmla="*/ 118110 w 468629"/>
                  <a:gd name="connsiteY19" fmla="*/ 360045 h 453389"/>
                  <a:gd name="connsiteX20" fmla="*/ 352425 w 468629"/>
                  <a:gd name="connsiteY20" fmla="*/ 360045 h 453389"/>
                  <a:gd name="connsiteX21" fmla="*/ 342900 w 468629"/>
                  <a:gd name="connsiteY21" fmla="*/ 369570 h 453389"/>
                  <a:gd name="connsiteX22" fmla="*/ 352425 w 468629"/>
                  <a:gd name="connsiteY22" fmla="*/ 379095 h 453389"/>
                  <a:gd name="connsiteX23" fmla="*/ 361950 w 468629"/>
                  <a:gd name="connsiteY23" fmla="*/ 369570 h 453389"/>
                  <a:gd name="connsiteX24" fmla="*/ 352425 w 468629"/>
                  <a:gd name="connsiteY24" fmla="*/ 360045 h 453389"/>
                  <a:gd name="connsiteX25" fmla="*/ 468630 w 468629"/>
                  <a:gd name="connsiteY25" fmla="*/ 270510 h 453389"/>
                  <a:gd name="connsiteX26" fmla="*/ 424815 w 468629"/>
                  <a:gd name="connsiteY26" fmla="*/ 314325 h 453389"/>
                  <a:gd name="connsiteX27" fmla="*/ 381000 w 468629"/>
                  <a:gd name="connsiteY27" fmla="*/ 270510 h 453389"/>
                  <a:gd name="connsiteX28" fmla="*/ 381000 w 468629"/>
                  <a:gd name="connsiteY28" fmla="*/ 269557 h 453389"/>
                  <a:gd name="connsiteX29" fmla="*/ 346710 w 468629"/>
                  <a:gd name="connsiteY29" fmla="*/ 258127 h 453389"/>
                  <a:gd name="connsiteX30" fmla="*/ 316230 w 468629"/>
                  <a:gd name="connsiteY30" fmla="*/ 300038 h 453389"/>
                  <a:gd name="connsiteX31" fmla="*/ 323850 w 468629"/>
                  <a:gd name="connsiteY31" fmla="*/ 311468 h 453389"/>
                  <a:gd name="connsiteX32" fmla="*/ 326708 w 468629"/>
                  <a:gd name="connsiteY32" fmla="*/ 311468 h 453389"/>
                  <a:gd name="connsiteX33" fmla="*/ 351473 w 468629"/>
                  <a:gd name="connsiteY33" fmla="*/ 336232 h 453389"/>
                  <a:gd name="connsiteX34" fmla="*/ 326708 w 468629"/>
                  <a:gd name="connsiteY34" fmla="*/ 360998 h 453389"/>
                  <a:gd name="connsiteX35" fmla="*/ 301943 w 468629"/>
                  <a:gd name="connsiteY35" fmla="*/ 336232 h 453389"/>
                  <a:gd name="connsiteX36" fmla="*/ 303848 w 468629"/>
                  <a:gd name="connsiteY36" fmla="*/ 326707 h 453389"/>
                  <a:gd name="connsiteX37" fmla="*/ 296228 w 468629"/>
                  <a:gd name="connsiteY37" fmla="*/ 315278 h 453389"/>
                  <a:gd name="connsiteX38" fmla="*/ 246698 w 468629"/>
                  <a:gd name="connsiteY38" fmla="*/ 331470 h 453389"/>
                  <a:gd name="connsiteX39" fmla="*/ 246698 w 468629"/>
                  <a:gd name="connsiteY39" fmla="*/ 367665 h 453389"/>
                  <a:gd name="connsiteX40" fmla="*/ 278130 w 468629"/>
                  <a:gd name="connsiteY40" fmla="*/ 409575 h 453389"/>
                  <a:gd name="connsiteX41" fmla="*/ 234315 w 468629"/>
                  <a:gd name="connsiteY41" fmla="*/ 453390 h 453389"/>
                  <a:gd name="connsiteX42" fmla="*/ 190500 w 468629"/>
                  <a:gd name="connsiteY42" fmla="*/ 409575 h 453389"/>
                  <a:gd name="connsiteX43" fmla="*/ 221933 w 468629"/>
                  <a:gd name="connsiteY43" fmla="*/ 367665 h 453389"/>
                  <a:gd name="connsiteX44" fmla="*/ 221933 w 468629"/>
                  <a:gd name="connsiteY44" fmla="*/ 331470 h 453389"/>
                  <a:gd name="connsiteX45" fmla="*/ 172402 w 468629"/>
                  <a:gd name="connsiteY45" fmla="*/ 315278 h 453389"/>
                  <a:gd name="connsiteX46" fmla="*/ 164783 w 468629"/>
                  <a:gd name="connsiteY46" fmla="*/ 326707 h 453389"/>
                  <a:gd name="connsiteX47" fmla="*/ 166688 w 468629"/>
                  <a:gd name="connsiteY47" fmla="*/ 336232 h 453389"/>
                  <a:gd name="connsiteX48" fmla="*/ 141923 w 468629"/>
                  <a:gd name="connsiteY48" fmla="*/ 360998 h 453389"/>
                  <a:gd name="connsiteX49" fmla="*/ 117157 w 468629"/>
                  <a:gd name="connsiteY49" fmla="*/ 336232 h 453389"/>
                  <a:gd name="connsiteX50" fmla="*/ 141923 w 468629"/>
                  <a:gd name="connsiteY50" fmla="*/ 311468 h 453389"/>
                  <a:gd name="connsiteX51" fmla="*/ 144780 w 468629"/>
                  <a:gd name="connsiteY51" fmla="*/ 311468 h 453389"/>
                  <a:gd name="connsiteX52" fmla="*/ 152400 w 468629"/>
                  <a:gd name="connsiteY52" fmla="*/ 300038 h 453389"/>
                  <a:gd name="connsiteX53" fmla="*/ 121920 w 468629"/>
                  <a:gd name="connsiteY53" fmla="*/ 258127 h 453389"/>
                  <a:gd name="connsiteX54" fmla="*/ 87630 w 468629"/>
                  <a:gd name="connsiteY54" fmla="*/ 269557 h 453389"/>
                  <a:gd name="connsiteX55" fmla="*/ 87630 w 468629"/>
                  <a:gd name="connsiteY55" fmla="*/ 270510 h 453389"/>
                  <a:gd name="connsiteX56" fmla="*/ 43815 w 468629"/>
                  <a:gd name="connsiteY56" fmla="*/ 314325 h 453389"/>
                  <a:gd name="connsiteX57" fmla="*/ 0 w 468629"/>
                  <a:gd name="connsiteY57" fmla="*/ 270510 h 453389"/>
                  <a:gd name="connsiteX58" fmla="*/ 43815 w 468629"/>
                  <a:gd name="connsiteY58" fmla="*/ 226695 h 453389"/>
                  <a:gd name="connsiteX59" fmla="*/ 80010 w 468629"/>
                  <a:gd name="connsiteY59" fmla="*/ 245745 h 453389"/>
                  <a:gd name="connsiteX60" fmla="*/ 114300 w 468629"/>
                  <a:gd name="connsiteY60" fmla="*/ 234315 h 453389"/>
                  <a:gd name="connsiteX61" fmla="*/ 111443 w 468629"/>
                  <a:gd name="connsiteY61" fmla="*/ 208598 h 453389"/>
                  <a:gd name="connsiteX62" fmla="*/ 114300 w 468629"/>
                  <a:gd name="connsiteY62" fmla="*/ 182880 h 453389"/>
                  <a:gd name="connsiteX63" fmla="*/ 100965 w 468629"/>
                  <a:gd name="connsiteY63" fmla="*/ 179070 h 453389"/>
                  <a:gd name="connsiteX64" fmla="*/ 84773 w 468629"/>
                  <a:gd name="connsiteY64" fmla="*/ 185738 h 453389"/>
                  <a:gd name="connsiteX65" fmla="*/ 60007 w 468629"/>
                  <a:gd name="connsiteY65" fmla="*/ 160973 h 453389"/>
                  <a:gd name="connsiteX66" fmla="*/ 84773 w 468629"/>
                  <a:gd name="connsiteY66" fmla="*/ 136208 h 453389"/>
                  <a:gd name="connsiteX67" fmla="*/ 108585 w 468629"/>
                  <a:gd name="connsiteY67" fmla="*/ 155258 h 453389"/>
                  <a:gd name="connsiteX68" fmla="*/ 121920 w 468629"/>
                  <a:gd name="connsiteY68" fmla="*/ 159068 h 453389"/>
                  <a:gd name="connsiteX69" fmla="*/ 152400 w 468629"/>
                  <a:gd name="connsiteY69" fmla="*/ 117158 h 453389"/>
                  <a:gd name="connsiteX70" fmla="*/ 131445 w 468629"/>
                  <a:gd name="connsiteY70" fmla="*/ 87630 h 453389"/>
                  <a:gd name="connsiteX71" fmla="*/ 116205 w 468629"/>
                  <a:gd name="connsiteY71" fmla="*/ 90488 h 453389"/>
                  <a:gd name="connsiteX72" fmla="*/ 72390 w 468629"/>
                  <a:gd name="connsiteY72" fmla="*/ 46673 h 453389"/>
                  <a:gd name="connsiteX73" fmla="*/ 116205 w 468629"/>
                  <a:gd name="connsiteY73" fmla="*/ 2858 h 453389"/>
                  <a:gd name="connsiteX74" fmla="*/ 160020 w 468629"/>
                  <a:gd name="connsiteY74" fmla="*/ 46673 h 453389"/>
                  <a:gd name="connsiteX75" fmla="*/ 150495 w 468629"/>
                  <a:gd name="connsiteY75" fmla="*/ 73343 h 453389"/>
                  <a:gd name="connsiteX76" fmla="*/ 171450 w 468629"/>
                  <a:gd name="connsiteY76" fmla="*/ 102870 h 453389"/>
                  <a:gd name="connsiteX77" fmla="*/ 220980 w 468629"/>
                  <a:gd name="connsiteY77" fmla="*/ 86677 h 453389"/>
                  <a:gd name="connsiteX78" fmla="*/ 220980 w 468629"/>
                  <a:gd name="connsiteY78" fmla="*/ 73343 h 453389"/>
                  <a:gd name="connsiteX79" fmla="*/ 208598 w 468629"/>
                  <a:gd name="connsiteY79" fmla="*/ 52388 h 453389"/>
                  <a:gd name="connsiteX80" fmla="*/ 233363 w 468629"/>
                  <a:gd name="connsiteY80" fmla="*/ 27623 h 453389"/>
                  <a:gd name="connsiteX81" fmla="*/ 258127 w 468629"/>
                  <a:gd name="connsiteY81" fmla="*/ 52388 h 453389"/>
                  <a:gd name="connsiteX82" fmla="*/ 245745 w 468629"/>
                  <a:gd name="connsiteY82" fmla="*/ 73343 h 453389"/>
                  <a:gd name="connsiteX83" fmla="*/ 245745 w 468629"/>
                  <a:gd name="connsiteY83" fmla="*/ 86677 h 453389"/>
                  <a:gd name="connsiteX84" fmla="*/ 295275 w 468629"/>
                  <a:gd name="connsiteY84" fmla="*/ 102870 h 453389"/>
                  <a:gd name="connsiteX85" fmla="*/ 316230 w 468629"/>
                  <a:gd name="connsiteY85" fmla="*/ 73343 h 453389"/>
                  <a:gd name="connsiteX86" fmla="*/ 306705 w 468629"/>
                  <a:gd name="connsiteY86" fmla="*/ 46673 h 453389"/>
                  <a:gd name="connsiteX87" fmla="*/ 350520 w 468629"/>
                  <a:gd name="connsiteY87" fmla="*/ 2858 h 453389"/>
                  <a:gd name="connsiteX88" fmla="*/ 394335 w 468629"/>
                  <a:gd name="connsiteY88" fmla="*/ 46673 h 453389"/>
                  <a:gd name="connsiteX89" fmla="*/ 350520 w 468629"/>
                  <a:gd name="connsiteY89" fmla="*/ 90488 h 453389"/>
                  <a:gd name="connsiteX90" fmla="*/ 335280 w 468629"/>
                  <a:gd name="connsiteY90" fmla="*/ 87630 h 453389"/>
                  <a:gd name="connsiteX91" fmla="*/ 314325 w 468629"/>
                  <a:gd name="connsiteY91" fmla="*/ 117158 h 453389"/>
                  <a:gd name="connsiteX92" fmla="*/ 344805 w 468629"/>
                  <a:gd name="connsiteY92" fmla="*/ 159068 h 453389"/>
                  <a:gd name="connsiteX93" fmla="*/ 358140 w 468629"/>
                  <a:gd name="connsiteY93" fmla="*/ 155258 h 453389"/>
                  <a:gd name="connsiteX94" fmla="*/ 381953 w 468629"/>
                  <a:gd name="connsiteY94" fmla="*/ 136208 h 453389"/>
                  <a:gd name="connsiteX95" fmla="*/ 406717 w 468629"/>
                  <a:gd name="connsiteY95" fmla="*/ 160973 h 453389"/>
                  <a:gd name="connsiteX96" fmla="*/ 381953 w 468629"/>
                  <a:gd name="connsiteY96" fmla="*/ 185738 h 453389"/>
                  <a:gd name="connsiteX97" fmla="*/ 365760 w 468629"/>
                  <a:gd name="connsiteY97" fmla="*/ 179070 h 453389"/>
                  <a:gd name="connsiteX98" fmla="*/ 352425 w 468629"/>
                  <a:gd name="connsiteY98" fmla="*/ 182880 h 453389"/>
                  <a:gd name="connsiteX99" fmla="*/ 355283 w 468629"/>
                  <a:gd name="connsiteY99" fmla="*/ 208598 h 453389"/>
                  <a:gd name="connsiteX100" fmla="*/ 352425 w 468629"/>
                  <a:gd name="connsiteY100" fmla="*/ 234315 h 453389"/>
                  <a:gd name="connsiteX101" fmla="*/ 386715 w 468629"/>
                  <a:gd name="connsiteY101" fmla="*/ 245745 h 453389"/>
                  <a:gd name="connsiteX102" fmla="*/ 422910 w 468629"/>
                  <a:gd name="connsiteY102" fmla="*/ 226695 h 453389"/>
                  <a:gd name="connsiteX103" fmla="*/ 468630 w 468629"/>
                  <a:gd name="connsiteY103" fmla="*/ 270510 h 453389"/>
                  <a:gd name="connsiteX104" fmla="*/ 332423 w 468629"/>
                  <a:gd name="connsiteY104" fmla="*/ 47625 h 453389"/>
                  <a:gd name="connsiteX105" fmla="*/ 351473 w 468629"/>
                  <a:gd name="connsiteY105" fmla="*/ 66675 h 453389"/>
                  <a:gd name="connsiteX106" fmla="*/ 370523 w 468629"/>
                  <a:gd name="connsiteY106" fmla="*/ 47625 h 453389"/>
                  <a:gd name="connsiteX107" fmla="*/ 351473 w 468629"/>
                  <a:gd name="connsiteY107" fmla="*/ 28575 h 453389"/>
                  <a:gd name="connsiteX108" fmla="*/ 332423 w 468629"/>
                  <a:gd name="connsiteY108" fmla="*/ 47625 h 453389"/>
                  <a:gd name="connsiteX109" fmla="*/ 137160 w 468629"/>
                  <a:gd name="connsiteY109" fmla="*/ 47625 h 453389"/>
                  <a:gd name="connsiteX110" fmla="*/ 118110 w 468629"/>
                  <a:gd name="connsiteY110" fmla="*/ 28575 h 453389"/>
                  <a:gd name="connsiteX111" fmla="*/ 99060 w 468629"/>
                  <a:gd name="connsiteY111" fmla="*/ 47625 h 453389"/>
                  <a:gd name="connsiteX112" fmla="*/ 118110 w 468629"/>
                  <a:gd name="connsiteY112" fmla="*/ 66675 h 453389"/>
                  <a:gd name="connsiteX113" fmla="*/ 137160 w 468629"/>
                  <a:gd name="connsiteY113" fmla="*/ 47625 h 453389"/>
                  <a:gd name="connsiteX114" fmla="*/ 64770 w 468629"/>
                  <a:gd name="connsiteY114" fmla="*/ 270510 h 453389"/>
                  <a:gd name="connsiteX115" fmla="*/ 45720 w 468629"/>
                  <a:gd name="connsiteY115" fmla="*/ 251460 h 453389"/>
                  <a:gd name="connsiteX116" fmla="*/ 26670 w 468629"/>
                  <a:gd name="connsiteY116" fmla="*/ 270510 h 453389"/>
                  <a:gd name="connsiteX117" fmla="*/ 45720 w 468629"/>
                  <a:gd name="connsiteY117" fmla="*/ 289560 h 453389"/>
                  <a:gd name="connsiteX118" fmla="*/ 64770 w 468629"/>
                  <a:gd name="connsiteY118" fmla="*/ 270510 h 453389"/>
                  <a:gd name="connsiteX119" fmla="*/ 235268 w 468629"/>
                  <a:gd name="connsiteY119" fmla="*/ 388620 h 453389"/>
                  <a:gd name="connsiteX120" fmla="*/ 216218 w 468629"/>
                  <a:gd name="connsiteY120" fmla="*/ 407670 h 453389"/>
                  <a:gd name="connsiteX121" fmla="*/ 235268 w 468629"/>
                  <a:gd name="connsiteY121" fmla="*/ 426720 h 453389"/>
                  <a:gd name="connsiteX122" fmla="*/ 254318 w 468629"/>
                  <a:gd name="connsiteY122" fmla="*/ 407670 h 453389"/>
                  <a:gd name="connsiteX123" fmla="*/ 235268 w 468629"/>
                  <a:gd name="connsiteY123" fmla="*/ 388620 h 453389"/>
                  <a:gd name="connsiteX124" fmla="*/ 332423 w 468629"/>
                  <a:gd name="connsiteY124" fmla="*/ 208598 h 453389"/>
                  <a:gd name="connsiteX125" fmla="*/ 303848 w 468629"/>
                  <a:gd name="connsiteY125" fmla="*/ 140018 h 453389"/>
                  <a:gd name="connsiteX126" fmla="*/ 235268 w 468629"/>
                  <a:gd name="connsiteY126" fmla="*/ 111443 h 453389"/>
                  <a:gd name="connsiteX127" fmla="*/ 166688 w 468629"/>
                  <a:gd name="connsiteY127" fmla="*/ 140018 h 453389"/>
                  <a:gd name="connsiteX128" fmla="*/ 138113 w 468629"/>
                  <a:gd name="connsiteY128" fmla="*/ 208598 h 453389"/>
                  <a:gd name="connsiteX129" fmla="*/ 166688 w 468629"/>
                  <a:gd name="connsiteY129" fmla="*/ 277178 h 453389"/>
                  <a:gd name="connsiteX130" fmla="*/ 235268 w 468629"/>
                  <a:gd name="connsiteY130" fmla="*/ 305753 h 453389"/>
                  <a:gd name="connsiteX131" fmla="*/ 303848 w 468629"/>
                  <a:gd name="connsiteY131" fmla="*/ 277178 h 453389"/>
                  <a:gd name="connsiteX132" fmla="*/ 332423 w 468629"/>
                  <a:gd name="connsiteY132" fmla="*/ 208598 h 453389"/>
                  <a:gd name="connsiteX133" fmla="*/ 443865 w 468629"/>
                  <a:gd name="connsiteY133" fmla="*/ 270510 h 453389"/>
                  <a:gd name="connsiteX134" fmla="*/ 424815 w 468629"/>
                  <a:gd name="connsiteY134" fmla="*/ 251460 h 453389"/>
                  <a:gd name="connsiteX135" fmla="*/ 405765 w 468629"/>
                  <a:gd name="connsiteY135" fmla="*/ 270510 h 453389"/>
                  <a:gd name="connsiteX136" fmla="*/ 424815 w 468629"/>
                  <a:gd name="connsiteY136" fmla="*/ 289560 h 453389"/>
                  <a:gd name="connsiteX137" fmla="*/ 443865 w 468629"/>
                  <a:gd name="connsiteY137" fmla="*/ 270510 h 45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68629" h="453389">
                    <a:moveTo>
                      <a:pt x="36195" y="147638"/>
                    </a:moveTo>
                    <a:cubicBezTo>
                      <a:pt x="36195" y="141923"/>
                      <a:pt x="40957" y="138113"/>
                      <a:pt x="45720" y="138113"/>
                    </a:cubicBezTo>
                    <a:cubicBezTo>
                      <a:pt x="51435" y="138113"/>
                      <a:pt x="55245" y="142875"/>
                      <a:pt x="55245" y="147638"/>
                    </a:cubicBezTo>
                    <a:cubicBezTo>
                      <a:pt x="55245" y="153352"/>
                      <a:pt x="50482" y="157163"/>
                      <a:pt x="45720" y="157163"/>
                    </a:cubicBezTo>
                    <a:cubicBezTo>
                      <a:pt x="40005" y="157163"/>
                      <a:pt x="36195" y="152400"/>
                      <a:pt x="36195" y="147638"/>
                    </a:cubicBezTo>
                    <a:close/>
                    <a:moveTo>
                      <a:pt x="235268" y="19050"/>
                    </a:moveTo>
                    <a:cubicBezTo>
                      <a:pt x="240983" y="19050"/>
                      <a:pt x="244793" y="14288"/>
                      <a:pt x="244793" y="9525"/>
                    </a:cubicBezTo>
                    <a:cubicBezTo>
                      <a:pt x="244793" y="3810"/>
                      <a:pt x="240030" y="0"/>
                      <a:pt x="235268" y="0"/>
                    </a:cubicBezTo>
                    <a:cubicBezTo>
                      <a:pt x="229552" y="0"/>
                      <a:pt x="225743" y="4763"/>
                      <a:pt x="225743" y="9525"/>
                    </a:cubicBezTo>
                    <a:cubicBezTo>
                      <a:pt x="225743" y="15240"/>
                      <a:pt x="229552" y="19050"/>
                      <a:pt x="235268" y="19050"/>
                    </a:cubicBezTo>
                    <a:close/>
                    <a:moveTo>
                      <a:pt x="424815" y="157163"/>
                    </a:moveTo>
                    <a:cubicBezTo>
                      <a:pt x="430530" y="157163"/>
                      <a:pt x="434340" y="152400"/>
                      <a:pt x="434340" y="147638"/>
                    </a:cubicBezTo>
                    <a:cubicBezTo>
                      <a:pt x="434340" y="141923"/>
                      <a:pt x="429578" y="138113"/>
                      <a:pt x="424815" y="138113"/>
                    </a:cubicBezTo>
                    <a:cubicBezTo>
                      <a:pt x="419100" y="138113"/>
                      <a:pt x="415290" y="142875"/>
                      <a:pt x="415290" y="147638"/>
                    </a:cubicBezTo>
                    <a:cubicBezTo>
                      <a:pt x="415290" y="152400"/>
                      <a:pt x="419100" y="157163"/>
                      <a:pt x="424815" y="157163"/>
                    </a:cubicBezTo>
                    <a:close/>
                    <a:moveTo>
                      <a:pt x="118110" y="360045"/>
                    </a:moveTo>
                    <a:cubicBezTo>
                      <a:pt x="112395" y="360045"/>
                      <a:pt x="108585" y="364807"/>
                      <a:pt x="108585" y="369570"/>
                    </a:cubicBezTo>
                    <a:cubicBezTo>
                      <a:pt x="108585" y="375285"/>
                      <a:pt x="113348" y="379095"/>
                      <a:pt x="118110" y="379095"/>
                    </a:cubicBezTo>
                    <a:cubicBezTo>
                      <a:pt x="123825" y="379095"/>
                      <a:pt x="127635" y="374332"/>
                      <a:pt x="127635" y="369570"/>
                    </a:cubicBezTo>
                    <a:cubicBezTo>
                      <a:pt x="127635" y="364807"/>
                      <a:pt x="123825" y="360045"/>
                      <a:pt x="118110" y="360045"/>
                    </a:cubicBezTo>
                    <a:close/>
                    <a:moveTo>
                      <a:pt x="352425" y="360045"/>
                    </a:moveTo>
                    <a:cubicBezTo>
                      <a:pt x="346710" y="360045"/>
                      <a:pt x="342900" y="364807"/>
                      <a:pt x="342900" y="369570"/>
                    </a:cubicBezTo>
                    <a:cubicBezTo>
                      <a:pt x="342900" y="375285"/>
                      <a:pt x="347663" y="379095"/>
                      <a:pt x="352425" y="379095"/>
                    </a:cubicBezTo>
                    <a:cubicBezTo>
                      <a:pt x="358140" y="379095"/>
                      <a:pt x="361950" y="374332"/>
                      <a:pt x="361950" y="369570"/>
                    </a:cubicBezTo>
                    <a:cubicBezTo>
                      <a:pt x="361950" y="364807"/>
                      <a:pt x="358140" y="360045"/>
                      <a:pt x="352425" y="360045"/>
                    </a:cubicBezTo>
                    <a:close/>
                    <a:moveTo>
                      <a:pt x="468630" y="270510"/>
                    </a:moveTo>
                    <a:cubicBezTo>
                      <a:pt x="468630" y="294323"/>
                      <a:pt x="448628" y="314325"/>
                      <a:pt x="424815" y="314325"/>
                    </a:cubicBezTo>
                    <a:cubicBezTo>
                      <a:pt x="401003" y="314325"/>
                      <a:pt x="381000" y="294323"/>
                      <a:pt x="381000" y="270510"/>
                    </a:cubicBezTo>
                    <a:cubicBezTo>
                      <a:pt x="381000" y="269557"/>
                      <a:pt x="381000" y="269557"/>
                      <a:pt x="381000" y="269557"/>
                    </a:cubicBezTo>
                    <a:lnTo>
                      <a:pt x="346710" y="258127"/>
                    </a:lnTo>
                    <a:cubicBezTo>
                      <a:pt x="340042" y="274320"/>
                      <a:pt x="329565" y="288607"/>
                      <a:pt x="316230" y="300038"/>
                    </a:cubicBezTo>
                    <a:lnTo>
                      <a:pt x="323850" y="311468"/>
                    </a:lnTo>
                    <a:cubicBezTo>
                      <a:pt x="324803" y="311468"/>
                      <a:pt x="325755" y="311468"/>
                      <a:pt x="326708" y="311468"/>
                    </a:cubicBezTo>
                    <a:cubicBezTo>
                      <a:pt x="340042" y="311468"/>
                      <a:pt x="351473" y="321945"/>
                      <a:pt x="351473" y="336232"/>
                    </a:cubicBezTo>
                    <a:cubicBezTo>
                      <a:pt x="351473" y="349568"/>
                      <a:pt x="340995" y="360998"/>
                      <a:pt x="326708" y="360998"/>
                    </a:cubicBezTo>
                    <a:cubicBezTo>
                      <a:pt x="313373" y="360998"/>
                      <a:pt x="301943" y="350520"/>
                      <a:pt x="301943" y="336232"/>
                    </a:cubicBezTo>
                    <a:cubicBezTo>
                      <a:pt x="301943" y="332423"/>
                      <a:pt x="302895" y="329565"/>
                      <a:pt x="303848" y="326707"/>
                    </a:cubicBezTo>
                    <a:lnTo>
                      <a:pt x="296228" y="315278"/>
                    </a:lnTo>
                    <a:cubicBezTo>
                      <a:pt x="281940" y="323850"/>
                      <a:pt x="264795" y="329565"/>
                      <a:pt x="246698" y="331470"/>
                    </a:cubicBezTo>
                    <a:lnTo>
                      <a:pt x="246698" y="367665"/>
                    </a:lnTo>
                    <a:cubicBezTo>
                      <a:pt x="264795" y="373380"/>
                      <a:pt x="278130" y="389573"/>
                      <a:pt x="278130" y="409575"/>
                    </a:cubicBezTo>
                    <a:cubicBezTo>
                      <a:pt x="278130" y="433388"/>
                      <a:pt x="258127" y="453390"/>
                      <a:pt x="234315" y="453390"/>
                    </a:cubicBezTo>
                    <a:cubicBezTo>
                      <a:pt x="210502" y="453390"/>
                      <a:pt x="190500" y="433388"/>
                      <a:pt x="190500" y="409575"/>
                    </a:cubicBezTo>
                    <a:cubicBezTo>
                      <a:pt x="190500" y="389573"/>
                      <a:pt x="203835" y="372428"/>
                      <a:pt x="221933" y="367665"/>
                    </a:cubicBezTo>
                    <a:lnTo>
                      <a:pt x="221933" y="331470"/>
                    </a:lnTo>
                    <a:cubicBezTo>
                      <a:pt x="203835" y="329565"/>
                      <a:pt x="187643" y="323850"/>
                      <a:pt x="172402" y="315278"/>
                    </a:cubicBezTo>
                    <a:lnTo>
                      <a:pt x="164783" y="326707"/>
                    </a:lnTo>
                    <a:cubicBezTo>
                      <a:pt x="165735" y="329565"/>
                      <a:pt x="166688" y="333375"/>
                      <a:pt x="166688" y="336232"/>
                    </a:cubicBezTo>
                    <a:cubicBezTo>
                      <a:pt x="166688" y="349568"/>
                      <a:pt x="156210" y="360998"/>
                      <a:pt x="141923" y="360998"/>
                    </a:cubicBezTo>
                    <a:cubicBezTo>
                      <a:pt x="128588" y="360998"/>
                      <a:pt x="117157" y="350520"/>
                      <a:pt x="117157" y="336232"/>
                    </a:cubicBezTo>
                    <a:cubicBezTo>
                      <a:pt x="117157" y="322898"/>
                      <a:pt x="127635" y="311468"/>
                      <a:pt x="141923" y="311468"/>
                    </a:cubicBezTo>
                    <a:cubicBezTo>
                      <a:pt x="142875" y="311468"/>
                      <a:pt x="143827" y="311468"/>
                      <a:pt x="144780" y="311468"/>
                    </a:cubicBezTo>
                    <a:lnTo>
                      <a:pt x="152400" y="300038"/>
                    </a:lnTo>
                    <a:cubicBezTo>
                      <a:pt x="139065" y="288607"/>
                      <a:pt x="129540" y="274320"/>
                      <a:pt x="121920" y="258127"/>
                    </a:cubicBezTo>
                    <a:lnTo>
                      <a:pt x="87630" y="269557"/>
                    </a:lnTo>
                    <a:cubicBezTo>
                      <a:pt x="87630" y="269557"/>
                      <a:pt x="87630" y="270510"/>
                      <a:pt x="87630" y="270510"/>
                    </a:cubicBezTo>
                    <a:cubicBezTo>
                      <a:pt x="87630" y="294323"/>
                      <a:pt x="67627" y="314325"/>
                      <a:pt x="43815" y="314325"/>
                    </a:cubicBezTo>
                    <a:cubicBezTo>
                      <a:pt x="20002" y="314325"/>
                      <a:pt x="0" y="294323"/>
                      <a:pt x="0" y="270510"/>
                    </a:cubicBezTo>
                    <a:cubicBezTo>
                      <a:pt x="0" y="246698"/>
                      <a:pt x="20002" y="226695"/>
                      <a:pt x="43815" y="226695"/>
                    </a:cubicBezTo>
                    <a:cubicBezTo>
                      <a:pt x="59055" y="226695"/>
                      <a:pt x="72390" y="234315"/>
                      <a:pt x="80010" y="245745"/>
                    </a:cubicBezTo>
                    <a:lnTo>
                      <a:pt x="114300" y="234315"/>
                    </a:lnTo>
                    <a:cubicBezTo>
                      <a:pt x="112395" y="225743"/>
                      <a:pt x="111443" y="217170"/>
                      <a:pt x="111443" y="208598"/>
                    </a:cubicBezTo>
                    <a:cubicBezTo>
                      <a:pt x="111443" y="200025"/>
                      <a:pt x="112395" y="191452"/>
                      <a:pt x="114300" y="182880"/>
                    </a:cubicBezTo>
                    <a:lnTo>
                      <a:pt x="100965" y="179070"/>
                    </a:lnTo>
                    <a:cubicBezTo>
                      <a:pt x="96202" y="182880"/>
                      <a:pt x="90488" y="185738"/>
                      <a:pt x="84773" y="185738"/>
                    </a:cubicBezTo>
                    <a:cubicBezTo>
                      <a:pt x="71438" y="185738"/>
                      <a:pt x="60007" y="175260"/>
                      <a:pt x="60007" y="160973"/>
                    </a:cubicBezTo>
                    <a:cubicBezTo>
                      <a:pt x="60007" y="147638"/>
                      <a:pt x="70485" y="136208"/>
                      <a:pt x="84773" y="136208"/>
                    </a:cubicBezTo>
                    <a:cubicBezTo>
                      <a:pt x="96202" y="136208"/>
                      <a:pt x="106680" y="144780"/>
                      <a:pt x="108585" y="155258"/>
                    </a:cubicBezTo>
                    <a:lnTo>
                      <a:pt x="121920" y="159068"/>
                    </a:lnTo>
                    <a:cubicBezTo>
                      <a:pt x="128588" y="142875"/>
                      <a:pt x="139065" y="128588"/>
                      <a:pt x="152400" y="117158"/>
                    </a:cubicBezTo>
                    <a:lnTo>
                      <a:pt x="131445" y="87630"/>
                    </a:lnTo>
                    <a:cubicBezTo>
                      <a:pt x="126682" y="89535"/>
                      <a:pt x="121920" y="90488"/>
                      <a:pt x="116205" y="90488"/>
                    </a:cubicBezTo>
                    <a:cubicBezTo>
                      <a:pt x="92393" y="90488"/>
                      <a:pt x="72390" y="70485"/>
                      <a:pt x="72390" y="46673"/>
                    </a:cubicBezTo>
                    <a:cubicBezTo>
                      <a:pt x="72390" y="22860"/>
                      <a:pt x="92393" y="2858"/>
                      <a:pt x="116205" y="2858"/>
                    </a:cubicBezTo>
                    <a:cubicBezTo>
                      <a:pt x="140018" y="2858"/>
                      <a:pt x="160020" y="22860"/>
                      <a:pt x="160020" y="46673"/>
                    </a:cubicBezTo>
                    <a:cubicBezTo>
                      <a:pt x="160020" y="57150"/>
                      <a:pt x="156210" y="65723"/>
                      <a:pt x="150495" y="73343"/>
                    </a:cubicBezTo>
                    <a:lnTo>
                      <a:pt x="171450" y="102870"/>
                    </a:lnTo>
                    <a:cubicBezTo>
                      <a:pt x="185738" y="94298"/>
                      <a:pt x="202883" y="88583"/>
                      <a:pt x="220980" y="86677"/>
                    </a:cubicBezTo>
                    <a:lnTo>
                      <a:pt x="220980" y="73343"/>
                    </a:lnTo>
                    <a:cubicBezTo>
                      <a:pt x="213360" y="69533"/>
                      <a:pt x="208598" y="60960"/>
                      <a:pt x="208598" y="52388"/>
                    </a:cubicBezTo>
                    <a:cubicBezTo>
                      <a:pt x="208598" y="39052"/>
                      <a:pt x="219075" y="27623"/>
                      <a:pt x="233363" y="27623"/>
                    </a:cubicBezTo>
                    <a:cubicBezTo>
                      <a:pt x="246698" y="27623"/>
                      <a:pt x="258127" y="38100"/>
                      <a:pt x="258127" y="52388"/>
                    </a:cubicBezTo>
                    <a:cubicBezTo>
                      <a:pt x="258127" y="60960"/>
                      <a:pt x="253365" y="69533"/>
                      <a:pt x="245745" y="73343"/>
                    </a:cubicBezTo>
                    <a:lnTo>
                      <a:pt x="245745" y="86677"/>
                    </a:lnTo>
                    <a:cubicBezTo>
                      <a:pt x="263843" y="88583"/>
                      <a:pt x="280035" y="94298"/>
                      <a:pt x="295275" y="102870"/>
                    </a:cubicBezTo>
                    <a:lnTo>
                      <a:pt x="316230" y="73343"/>
                    </a:lnTo>
                    <a:cubicBezTo>
                      <a:pt x="310515" y="65723"/>
                      <a:pt x="306705" y="56198"/>
                      <a:pt x="306705" y="46673"/>
                    </a:cubicBezTo>
                    <a:cubicBezTo>
                      <a:pt x="306705" y="22860"/>
                      <a:pt x="326708" y="2858"/>
                      <a:pt x="350520" y="2858"/>
                    </a:cubicBezTo>
                    <a:cubicBezTo>
                      <a:pt x="374333" y="2858"/>
                      <a:pt x="394335" y="22860"/>
                      <a:pt x="394335" y="46673"/>
                    </a:cubicBezTo>
                    <a:cubicBezTo>
                      <a:pt x="394335" y="70485"/>
                      <a:pt x="374333" y="90488"/>
                      <a:pt x="350520" y="90488"/>
                    </a:cubicBezTo>
                    <a:cubicBezTo>
                      <a:pt x="345758" y="90488"/>
                      <a:pt x="340042" y="89535"/>
                      <a:pt x="335280" y="87630"/>
                    </a:cubicBezTo>
                    <a:lnTo>
                      <a:pt x="314325" y="117158"/>
                    </a:lnTo>
                    <a:cubicBezTo>
                      <a:pt x="327660" y="128588"/>
                      <a:pt x="337185" y="142875"/>
                      <a:pt x="344805" y="159068"/>
                    </a:cubicBezTo>
                    <a:lnTo>
                      <a:pt x="358140" y="155258"/>
                    </a:lnTo>
                    <a:cubicBezTo>
                      <a:pt x="360045" y="143827"/>
                      <a:pt x="370523" y="136208"/>
                      <a:pt x="381953" y="136208"/>
                    </a:cubicBezTo>
                    <a:cubicBezTo>
                      <a:pt x="395288" y="136208"/>
                      <a:pt x="406717" y="146685"/>
                      <a:pt x="406717" y="160973"/>
                    </a:cubicBezTo>
                    <a:cubicBezTo>
                      <a:pt x="406717" y="174308"/>
                      <a:pt x="396240" y="185738"/>
                      <a:pt x="381953" y="185738"/>
                    </a:cubicBezTo>
                    <a:cubicBezTo>
                      <a:pt x="375285" y="185738"/>
                      <a:pt x="369570" y="183833"/>
                      <a:pt x="365760" y="179070"/>
                    </a:cubicBezTo>
                    <a:lnTo>
                      <a:pt x="352425" y="182880"/>
                    </a:lnTo>
                    <a:cubicBezTo>
                      <a:pt x="354330" y="191452"/>
                      <a:pt x="355283" y="200025"/>
                      <a:pt x="355283" y="208598"/>
                    </a:cubicBezTo>
                    <a:cubicBezTo>
                      <a:pt x="355283" y="217170"/>
                      <a:pt x="354330" y="225743"/>
                      <a:pt x="352425" y="234315"/>
                    </a:cubicBezTo>
                    <a:lnTo>
                      <a:pt x="386715" y="245745"/>
                    </a:lnTo>
                    <a:cubicBezTo>
                      <a:pt x="394335" y="234315"/>
                      <a:pt x="407670" y="226695"/>
                      <a:pt x="422910" y="226695"/>
                    </a:cubicBezTo>
                    <a:cubicBezTo>
                      <a:pt x="448628" y="226695"/>
                      <a:pt x="468630" y="246698"/>
                      <a:pt x="468630" y="270510"/>
                    </a:cubicBezTo>
                    <a:close/>
                    <a:moveTo>
                      <a:pt x="332423" y="47625"/>
                    </a:moveTo>
                    <a:cubicBezTo>
                      <a:pt x="332423" y="58102"/>
                      <a:pt x="340995" y="66675"/>
                      <a:pt x="351473" y="66675"/>
                    </a:cubicBezTo>
                    <a:cubicBezTo>
                      <a:pt x="361950" y="66675"/>
                      <a:pt x="370523" y="58102"/>
                      <a:pt x="370523" y="47625"/>
                    </a:cubicBezTo>
                    <a:cubicBezTo>
                      <a:pt x="370523" y="37148"/>
                      <a:pt x="361950" y="28575"/>
                      <a:pt x="351473" y="28575"/>
                    </a:cubicBezTo>
                    <a:cubicBezTo>
                      <a:pt x="341948" y="28575"/>
                      <a:pt x="332423" y="37148"/>
                      <a:pt x="332423" y="47625"/>
                    </a:cubicBezTo>
                    <a:close/>
                    <a:moveTo>
                      <a:pt x="137160" y="47625"/>
                    </a:moveTo>
                    <a:cubicBezTo>
                      <a:pt x="137160" y="37148"/>
                      <a:pt x="128588" y="28575"/>
                      <a:pt x="118110" y="28575"/>
                    </a:cubicBezTo>
                    <a:cubicBezTo>
                      <a:pt x="107632" y="28575"/>
                      <a:pt x="99060" y="37148"/>
                      <a:pt x="99060" y="47625"/>
                    </a:cubicBezTo>
                    <a:cubicBezTo>
                      <a:pt x="99060" y="58102"/>
                      <a:pt x="107632" y="66675"/>
                      <a:pt x="118110" y="66675"/>
                    </a:cubicBezTo>
                    <a:cubicBezTo>
                      <a:pt x="128588" y="66675"/>
                      <a:pt x="137160" y="58102"/>
                      <a:pt x="137160" y="47625"/>
                    </a:cubicBezTo>
                    <a:close/>
                    <a:moveTo>
                      <a:pt x="64770" y="270510"/>
                    </a:moveTo>
                    <a:cubicBezTo>
                      <a:pt x="64770" y="260032"/>
                      <a:pt x="56198" y="251460"/>
                      <a:pt x="45720" y="251460"/>
                    </a:cubicBezTo>
                    <a:cubicBezTo>
                      <a:pt x="35243" y="251460"/>
                      <a:pt x="26670" y="260032"/>
                      <a:pt x="26670" y="270510"/>
                    </a:cubicBezTo>
                    <a:cubicBezTo>
                      <a:pt x="26670" y="280988"/>
                      <a:pt x="35243" y="289560"/>
                      <a:pt x="45720" y="289560"/>
                    </a:cubicBezTo>
                    <a:cubicBezTo>
                      <a:pt x="56198" y="289560"/>
                      <a:pt x="64770" y="280988"/>
                      <a:pt x="64770" y="270510"/>
                    </a:cubicBezTo>
                    <a:close/>
                    <a:moveTo>
                      <a:pt x="235268" y="388620"/>
                    </a:moveTo>
                    <a:cubicBezTo>
                      <a:pt x="224790" y="388620"/>
                      <a:pt x="216218" y="397193"/>
                      <a:pt x="216218" y="407670"/>
                    </a:cubicBezTo>
                    <a:cubicBezTo>
                      <a:pt x="216218" y="418148"/>
                      <a:pt x="224790" y="426720"/>
                      <a:pt x="235268" y="426720"/>
                    </a:cubicBezTo>
                    <a:cubicBezTo>
                      <a:pt x="245745" y="426720"/>
                      <a:pt x="254318" y="418148"/>
                      <a:pt x="254318" y="407670"/>
                    </a:cubicBezTo>
                    <a:cubicBezTo>
                      <a:pt x="254318" y="397193"/>
                      <a:pt x="245745" y="388620"/>
                      <a:pt x="235268" y="388620"/>
                    </a:cubicBezTo>
                    <a:close/>
                    <a:moveTo>
                      <a:pt x="332423" y="208598"/>
                    </a:moveTo>
                    <a:cubicBezTo>
                      <a:pt x="332423" y="182880"/>
                      <a:pt x="321945" y="158115"/>
                      <a:pt x="303848" y="140018"/>
                    </a:cubicBezTo>
                    <a:cubicBezTo>
                      <a:pt x="285750" y="121920"/>
                      <a:pt x="260985" y="111443"/>
                      <a:pt x="235268" y="111443"/>
                    </a:cubicBezTo>
                    <a:cubicBezTo>
                      <a:pt x="209550" y="111443"/>
                      <a:pt x="184785" y="121920"/>
                      <a:pt x="166688" y="140018"/>
                    </a:cubicBezTo>
                    <a:cubicBezTo>
                      <a:pt x="148590" y="158115"/>
                      <a:pt x="138113" y="182880"/>
                      <a:pt x="138113" y="208598"/>
                    </a:cubicBezTo>
                    <a:cubicBezTo>
                      <a:pt x="138113" y="234315"/>
                      <a:pt x="148590" y="259080"/>
                      <a:pt x="166688" y="277178"/>
                    </a:cubicBezTo>
                    <a:cubicBezTo>
                      <a:pt x="184785" y="295275"/>
                      <a:pt x="209550" y="305753"/>
                      <a:pt x="235268" y="305753"/>
                    </a:cubicBezTo>
                    <a:cubicBezTo>
                      <a:pt x="260985" y="305753"/>
                      <a:pt x="285750" y="295275"/>
                      <a:pt x="303848" y="277178"/>
                    </a:cubicBezTo>
                    <a:cubicBezTo>
                      <a:pt x="321945" y="259080"/>
                      <a:pt x="332423" y="235268"/>
                      <a:pt x="332423" y="208598"/>
                    </a:cubicBezTo>
                    <a:close/>
                    <a:moveTo>
                      <a:pt x="443865" y="270510"/>
                    </a:moveTo>
                    <a:cubicBezTo>
                      <a:pt x="443865" y="260032"/>
                      <a:pt x="435292" y="251460"/>
                      <a:pt x="424815" y="251460"/>
                    </a:cubicBezTo>
                    <a:cubicBezTo>
                      <a:pt x="414338" y="251460"/>
                      <a:pt x="405765" y="260032"/>
                      <a:pt x="405765" y="270510"/>
                    </a:cubicBezTo>
                    <a:cubicBezTo>
                      <a:pt x="405765" y="280988"/>
                      <a:pt x="414338" y="289560"/>
                      <a:pt x="424815" y="289560"/>
                    </a:cubicBezTo>
                    <a:cubicBezTo>
                      <a:pt x="435292" y="289560"/>
                      <a:pt x="443865" y="280988"/>
                      <a:pt x="443865" y="270510"/>
                    </a:cubicBezTo>
                    <a:close/>
                  </a:path>
                </a:pathLst>
              </a:custGeom>
              <a:solidFill>
                <a:srgbClr val="2871B8"/>
              </a:solidFill>
              <a:ln w="9525" cap="flat">
                <a:noFill/>
                <a:prstDash val="solid"/>
                <a:miter/>
              </a:ln>
            </p:spPr>
            <p:txBody>
              <a:bodyPr rtlCol="0" anchor="ctr"/>
              <a:lstStyle/>
              <a:p>
                <a:endParaRPr lang="en-GB" sz="1800" dirty="0">
                  <a:latin typeface="Segoe UI" panose="020B0502040204020203" pitchFamily="34" charset="0"/>
                </a:endParaRPr>
              </a:p>
            </p:txBody>
          </p:sp>
        </p:grpSp>
        <p:sp>
          <p:nvSpPr>
            <p:cNvPr id="39" name="Freeform: Shape 38">
              <a:extLst>
                <a:ext uri="{FF2B5EF4-FFF2-40B4-BE49-F238E27FC236}">
                  <a16:creationId xmlns:a16="http://schemas.microsoft.com/office/drawing/2014/main" id="{1E02C531-CF7D-4B73-8686-0818FCDCE6EF}"/>
                </a:ext>
              </a:extLst>
            </p:cNvPr>
            <p:cNvSpPr/>
            <p:nvPr/>
          </p:nvSpPr>
          <p:spPr>
            <a:xfrm>
              <a:off x="7874360" y="5136836"/>
              <a:ext cx="674369" cy="111442"/>
            </a:xfrm>
            <a:custGeom>
              <a:avLst/>
              <a:gdLst>
                <a:gd name="connsiteX0" fmla="*/ 80010 w 674369"/>
                <a:gd name="connsiteY0" fmla="*/ 77153 h 111442"/>
                <a:gd name="connsiteX1" fmla="*/ 69533 w 674369"/>
                <a:gd name="connsiteY1" fmla="*/ 100965 h 111442"/>
                <a:gd name="connsiteX2" fmla="*/ 40958 w 674369"/>
                <a:gd name="connsiteY2" fmla="*/ 109538 h 111442"/>
                <a:gd name="connsiteX3" fmla="*/ 0 w 674369"/>
                <a:gd name="connsiteY3" fmla="*/ 109538 h 111442"/>
                <a:gd name="connsiteX4" fmla="*/ 0 w 674369"/>
                <a:gd name="connsiteY4" fmla="*/ 1905 h 111442"/>
                <a:gd name="connsiteX5" fmla="*/ 39053 w 674369"/>
                <a:gd name="connsiteY5" fmla="*/ 1905 h 111442"/>
                <a:gd name="connsiteX6" fmla="*/ 67628 w 674369"/>
                <a:gd name="connsiteY6" fmla="*/ 8573 h 111442"/>
                <a:gd name="connsiteX7" fmla="*/ 77153 w 674369"/>
                <a:gd name="connsiteY7" fmla="*/ 26670 h 111442"/>
                <a:gd name="connsiteX8" fmla="*/ 70485 w 674369"/>
                <a:gd name="connsiteY8" fmla="*/ 42863 h 111442"/>
                <a:gd name="connsiteX9" fmla="*/ 56198 w 674369"/>
                <a:gd name="connsiteY9" fmla="*/ 50483 h 111442"/>
                <a:gd name="connsiteX10" fmla="*/ 56198 w 674369"/>
                <a:gd name="connsiteY10" fmla="*/ 50483 h 111442"/>
                <a:gd name="connsiteX11" fmla="*/ 74295 w 674369"/>
                <a:gd name="connsiteY11" fmla="*/ 59055 h 111442"/>
                <a:gd name="connsiteX12" fmla="*/ 80010 w 674369"/>
                <a:gd name="connsiteY12" fmla="*/ 77153 h 111442"/>
                <a:gd name="connsiteX13" fmla="*/ 50483 w 674369"/>
                <a:gd name="connsiteY13" fmla="*/ 31433 h 111442"/>
                <a:gd name="connsiteX14" fmla="*/ 32385 w 674369"/>
                <a:gd name="connsiteY14" fmla="*/ 20003 h 111442"/>
                <a:gd name="connsiteX15" fmla="*/ 22860 w 674369"/>
                <a:gd name="connsiteY15" fmla="*/ 20003 h 111442"/>
                <a:gd name="connsiteX16" fmla="*/ 22860 w 674369"/>
                <a:gd name="connsiteY16" fmla="*/ 45720 h 111442"/>
                <a:gd name="connsiteX17" fmla="*/ 33338 w 674369"/>
                <a:gd name="connsiteY17" fmla="*/ 45720 h 111442"/>
                <a:gd name="connsiteX18" fmla="*/ 44768 w 674369"/>
                <a:gd name="connsiteY18" fmla="*/ 41910 h 111442"/>
                <a:gd name="connsiteX19" fmla="*/ 50483 w 674369"/>
                <a:gd name="connsiteY19" fmla="*/ 31433 h 111442"/>
                <a:gd name="connsiteX20" fmla="*/ 55245 w 674369"/>
                <a:gd name="connsiteY20" fmla="*/ 77153 h 111442"/>
                <a:gd name="connsiteX21" fmla="*/ 50483 w 674369"/>
                <a:gd name="connsiteY21" fmla="*/ 66675 h 111442"/>
                <a:gd name="connsiteX22" fmla="*/ 37148 w 674369"/>
                <a:gd name="connsiteY22" fmla="*/ 62865 h 111442"/>
                <a:gd name="connsiteX23" fmla="*/ 23813 w 674369"/>
                <a:gd name="connsiteY23" fmla="*/ 62865 h 111442"/>
                <a:gd name="connsiteX24" fmla="*/ 23813 w 674369"/>
                <a:gd name="connsiteY24" fmla="*/ 91440 h 111442"/>
                <a:gd name="connsiteX25" fmla="*/ 37148 w 674369"/>
                <a:gd name="connsiteY25" fmla="*/ 91440 h 111442"/>
                <a:gd name="connsiteX26" fmla="*/ 50483 w 674369"/>
                <a:gd name="connsiteY26" fmla="*/ 87630 h 111442"/>
                <a:gd name="connsiteX27" fmla="*/ 55245 w 674369"/>
                <a:gd name="connsiteY27" fmla="*/ 77153 h 111442"/>
                <a:gd name="connsiteX28" fmla="*/ 160020 w 674369"/>
                <a:gd name="connsiteY28" fmla="*/ 109538 h 111442"/>
                <a:gd name="connsiteX29" fmla="*/ 95250 w 674369"/>
                <a:gd name="connsiteY29" fmla="*/ 109538 h 111442"/>
                <a:gd name="connsiteX30" fmla="*/ 95250 w 674369"/>
                <a:gd name="connsiteY30" fmla="*/ 1905 h 111442"/>
                <a:gd name="connsiteX31" fmla="*/ 157163 w 674369"/>
                <a:gd name="connsiteY31" fmla="*/ 1905 h 111442"/>
                <a:gd name="connsiteX32" fmla="*/ 157163 w 674369"/>
                <a:gd name="connsiteY32" fmla="*/ 21908 h 111442"/>
                <a:gd name="connsiteX33" fmla="*/ 119063 w 674369"/>
                <a:gd name="connsiteY33" fmla="*/ 21908 h 111442"/>
                <a:gd name="connsiteX34" fmla="*/ 119063 w 674369"/>
                <a:gd name="connsiteY34" fmla="*/ 45720 h 111442"/>
                <a:gd name="connsiteX35" fmla="*/ 154305 w 674369"/>
                <a:gd name="connsiteY35" fmla="*/ 45720 h 111442"/>
                <a:gd name="connsiteX36" fmla="*/ 154305 w 674369"/>
                <a:gd name="connsiteY36" fmla="*/ 65723 h 111442"/>
                <a:gd name="connsiteX37" fmla="*/ 119063 w 674369"/>
                <a:gd name="connsiteY37" fmla="*/ 65723 h 111442"/>
                <a:gd name="connsiteX38" fmla="*/ 119063 w 674369"/>
                <a:gd name="connsiteY38" fmla="*/ 90488 h 111442"/>
                <a:gd name="connsiteX39" fmla="*/ 159068 w 674369"/>
                <a:gd name="connsiteY39" fmla="*/ 90488 h 111442"/>
                <a:gd name="connsiteX40" fmla="*/ 159068 w 674369"/>
                <a:gd name="connsiteY40" fmla="*/ 109538 h 111442"/>
                <a:gd name="connsiteX41" fmla="*/ 270510 w 674369"/>
                <a:gd name="connsiteY41" fmla="*/ 109538 h 111442"/>
                <a:gd name="connsiteX42" fmla="*/ 243840 w 674369"/>
                <a:gd name="connsiteY42" fmla="*/ 109538 h 111442"/>
                <a:gd name="connsiteX43" fmla="*/ 236220 w 674369"/>
                <a:gd name="connsiteY43" fmla="*/ 85725 h 111442"/>
                <a:gd name="connsiteX44" fmla="*/ 198120 w 674369"/>
                <a:gd name="connsiteY44" fmla="*/ 85725 h 111442"/>
                <a:gd name="connsiteX45" fmla="*/ 190500 w 674369"/>
                <a:gd name="connsiteY45" fmla="*/ 109538 h 111442"/>
                <a:gd name="connsiteX46" fmla="*/ 163830 w 674369"/>
                <a:gd name="connsiteY46" fmla="*/ 109538 h 111442"/>
                <a:gd name="connsiteX47" fmla="*/ 202883 w 674369"/>
                <a:gd name="connsiteY47" fmla="*/ 1905 h 111442"/>
                <a:gd name="connsiteX48" fmla="*/ 231458 w 674369"/>
                <a:gd name="connsiteY48" fmla="*/ 1905 h 111442"/>
                <a:gd name="connsiteX49" fmla="*/ 270510 w 674369"/>
                <a:gd name="connsiteY49" fmla="*/ 109538 h 111442"/>
                <a:gd name="connsiteX50" fmla="*/ 231458 w 674369"/>
                <a:gd name="connsiteY50" fmla="*/ 66675 h 111442"/>
                <a:gd name="connsiteX51" fmla="*/ 220028 w 674369"/>
                <a:gd name="connsiteY51" fmla="*/ 30480 h 111442"/>
                <a:gd name="connsiteX52" fmla="*/ 218123 w 674369"/>
                <a:gd name="connsiteY52" fmla="*/ 20955 h 111442"/>
                <a:gd name="connsiteX53" fmla="*/ 217170 w 674369"/>
                <a:gd name="connsiteY53" fmla="*/ 20955 h 111442"/>
                <a:gd name="connsiteX54" fmla="*/ 215265 w 674369"/>
                <a:gd name="connsiteY54" fmla="*/ 30480 h 111442"/>
                <a:gd name="connsiteX55" fmla="*/ 203835 w 674369"/>
                <a:gd name="connsiteY55" fmla="*/ 66675 h 111442"/>
                <a:gd name="connsiteX56" fmla="*/ 231458 w 674369"/>
                <a:gd name="connsiteY56" fmla="*/ 66675 h 111442"/>
                <a:gd name="connsiteX57" fmla="*/ 359093 w 674369"/>
                <a:gd name="connsiteY57" fmla="*/ 105728 h 111442"/>
                <a:gd name="connsiteX58" fmla="*/ 328613 w 674369"/>
                <a:gd name="connsiteY58" fmla="*/ 111442 h 111442"/>
                <a:gd name="connsiteX59" fmla="*/ 288608 w 674369"/>
                <a:gd name="connsiteY59" fmla="*/ 96203 h 111442"/>
                <a:gd name="connsiteX60" fmla="*/ 275273 w 674369"/>
                <a:gd name="connsiteY60" fmla="*/ 58103 h 111442"/>
                <a:gd name="connsiteX61" fmla="*/ 291465 w 674369"/>
                <a:gd name="connsiteY61" fmla="*/ 16192 h 111442"/>
                <a:gd name="connsiteX62" fmla="*/ 332423 w 674369"/>
                <a:gd name="connsiteY62" fmla="*/ 0 h 111442"/>
                <a:gd name="connsiteX63" fmla="*/ 359093 w 674369"/>
                <a:gd name="connsiteY63" fmla="*/ 3810 h 111442"/>
                <a:gd name="connsiteX64" fmla="*/ 359093 w 674369"/>
                <a:gd name="connsiteY64" fmla="*/ 26670 h 111442"/>
                <a:gd name="connsiteX65" fmla="*/ 334328 w 674369"/>
                <a:gd name="connsiteY65" fmla="*/ 20003 h 111442"/>
                <a:gd name="connsiteX66" fmla="*/ 310515 w 674369"/>
                <a:gd name="connsiteY66" fmla="*/ 28575 h 111442"/>
                <a:gd name="connsiteX67" fmla="*/ 300990 w 674369"/>
                <a:gd name="connsiteY67" fmla="*/ 55245 h 111442"/>
                <a:gd name="connsiteX68" fmla="*/ 309563 w 674369"/>
                <a:gd name="connsiteY68" fmla="*/ 80010 h 111442"/>
                <a:gd name="connsiteX69" fmla="*/ 333375 w 674369"/>
                <a:gd name="connsiteY69" fmla="*/ 89535 h 111442"/>
                <a:gd name="connsiteX70" fmla="*/ 359093 w 674369"/>
                <a:gd name="connsiteY70" fmla="*/ 82867 h 111442"/>
                <a:gd name="connsiteX71" fmla="*/ 359093 w 674369"/>
                <a:gd name="connsiteY71" fmla="*/ 105728 h 111442"/>
                <a:gd name="connsiteX72" fmla="*/ 474345 w 674369"/>
                <a:gd name="connsiteY72" fmla="*/ 55245 h 111442"/>
                <a:gd name="connsiteX73" fmla="*/ 459105 w 674369"/>
                <a:gd name="connsiteY73" fmla="*/ 96203 h 111442"/>
                <a:gd name="connsiteX74" fmla="*/ 421005 w 674369"/>
                <a:gd name="connsiteY74" fmla="*/ 111442 h 111442"/>
                <a:gd name="connsiteX75" fmla="*/ 383858 w 674369"/>
                <a:gd name="connsiteY75" fmla="*/ 96203 h 111442"/>
                <a:gd name="connsiteX76" fmla="*/ 369570 w 674369"/>
                <a:gd name="connsiteY76" fmla="*/ 57150 h 111442"/>
                <a:gd name="connsiteX77" fmla="*/ 383858 w 674369"/>
                <a:gd name="connsiteY77" fmla="*/ 16192 h 111442"/>
                <a:gd name="connsiteX78" fmla="*/ 422910 w 674369"/>
                <a:gd name="connsiteY78" fmla="*/ 0 h 111442"/>
                <a:gd name="connsiteX79" fmla="*/ 460058 w 674369"/>
                <a:gd name="connsiteY79" fmla="*/ 15240 h 111442"/>
                <a:gd name="connsiteX80" fmla="*/ 474345 w 674369"/>
                <a:gd name="connsiteY80" fmla="*/ 55245 h 111442"/>
                <a:gd name="connsiteX81" fmla="*/ 448628 w 674369"/>
                <a:gd name="connsiteY81" fmla="*/ 56198 h 111442"/>
                <a:gd name="connsiteX82" fmla="*/ 441008 w 674369"/>
                <a:gd name="connsiteY82" fmla="*/ 29528 h 111442"/>
                <a:gd name="connsiteX83" fmla="*/ 421958 w 674369"/>
                <a:gd name="connsiteY83" fmla="*/ 20003 h 111442"/>
                <a:gd name="connsiteX84" fmla="*/ 401003 w 674369"/>
                <a:gd name="connsiteY84" fmla="*/ 29528 h 111442"/>
                <a:gd name="connsiteX85" fmla="*/ 393383 w 674369"/>
                <a:gd name="connsiteY85" fmla="*/ 54292 h 111442"/>
                <a:gd name="connsiteX86" fmla="*/ 401003 w 674369"/>
                <a:gd name="connsiteY86" fmla="*/ 80010 h 111442"/>
                <a:gd name="connsiteX87" fmla="*/ 420053 w 674369"/>
                <a:gd name="connsiteY87" fmla="*/ 88583 h 111442"/>
                <a:gd name="connsiteX88" fmla="*/ 439103 w 674369"/>
                <a:gd name="connsiteY88" fmla="*/ 80010 h 111442"/>
                <a:gd name="connsiteX89" fmla="*/ 448628 w 674369"/>
                <a:gd name="connsiteY89" fmla="*/ 56198 h 111442"/>
                <a:gd name="connsiteX90" fmla="*/ 586740 w 674369"/>
                <a:gd name="connsiteY90" fmla="*/ 109538 h 111442"/>
                <a:gd name="connsiteX91" fmla="*/ 561975 w 674369"/>
                <a:gd name="connsiteY91" fmla="*/ 109538 h 111442"/>
                <a:gd name="connsiteX92" fmla="*/ 518160 w 674369"/>
                <a:gd name="connsiteY92" fmla="*/ 41910 h 111442"/>
                <a:gd name="connsiteX93" fmla="*/ 512445 w 674369"/>
                <a:gd name="connsiteY93" fmla="*/ 33338 h 111442"/>
                <a:gd name="connsiteX94" fmla="*/ 512445 w 674369"/>
                <a:gd name="connsiteY94" fmla="*/ 33338 h 111442"/>
                <a:gd name="connsiteX95" fmla="*/ 513397 w 674369"/>
                <a:gd name="connsiteY95" fmla="*/ 50483 h 111442"/>
                <a:gd name="connsiteX96" fmla="*/ 513397 w 674369"/>
                <a:gd name="connsiteY96" fmla="*/ 109538 h 111442"/>
                <a:gd name="connsiteX97" fmla="*/ 490538 w 674369"/>
                <a:gd name="connsiteY97" fmla="*/ 109538 h 111442"/>
                <a:gd name="connsiteX98" fmla="*/ 490538 w 674369"/>
                <a:gd name="connsiteY98" fmla="*/ 1905 h 111442"/>
                <a:gd name="connsiteX99" fmla="*/ 516255 w 674369"/>
                <a:gd name="connsiteY99" fmla="*/ 1905 h 111442"/>
                <a:gd name="connsiteX100" fmla="*/ 559118 w 674369"/>
                <a:gd name="connsiteY100" fmla="*/ 67628 h 111442"/>
                <a:gd name="connsiteX101" fmla="*/ 564833 w 674369"/>
                <a:gd name="connsiteY101" fmla="*/ 76200 h 111442"/>
                <a:gd name="connsiteX102" fmla="*/ 564833 w 674369"/>
                <a:gd name="connsiteY102" fmla="*/ 76200 h 111442"/>
                <a:gd name="connsiteX103" fmla="*/ 563880 w 674369"/>
                <a:gd name="connsiteY103" fmla="*/ 61913 h 111442"/>
                <a:gd name="connsiteX104" fmla="*/ 563880 w 674369"/>
                <a:gd name="connsiteY104" fmla="*/ 2858 h 111442"/>
                <a:gd name="connsiteX105" fmla="*/ 586740 w 674369"/>
                <a:gd name="connsiteY105" fmla="*/ 2858 h 111442"/>
                <a:gd name="connsiteX106" fmla="*/ 586740 w 674369"/>
                <a:gd name="connsiteY106" fmla="*/ 109538 h 111442"/>
                <a:gd name="connsiteX107" fmla="*/ 674370 w 674369"/>
                <a:gd name="connsiteY107" fmla="*/ 79058 h 111442"/>
                <a:gd name="connsiteX108" fmla="*/ 665798 w 674369"/>
                <a:gd name="connsiteY108" fmla="*/ 100965 h 111442"/>
                <a:gd name="connsiteX109" fmla="*/ 632460 w 674369"/>
                <a:gd name="connsiteY109" fmla="*/ 111442 h 111442"/>
                <a:gd name="connsiteX110" fmla="*/ 604838 w 674369"/>
                <a:gd name="connsiteY110" fmla="*/ 105728 h 111442"/>
                <a:gd name="connsiteX111" fmla="*/ 604838 w 674369"/>
                <a:gd name="connsiteY111" fmla="*/ 81915 h 111442"/>
                <a:gd name="connsiteX112" fmla="*/ 633413 w 674369"/>
                <a:gd name="connsiteY112" fmla="*/ 92392 h 111442"/>
                <a:gd name="connsiteX113" fmla="*/ 645795 w 674369"/>
                <a:gd name="connsiteY113" fmla="*/ 88583 h 111442"/>
                <a:gd name="connsiteX114" fmla="*/ 649605 w 674369"/>
                <a:gd name="connsiteY114" fmla="*/ 80963 h 111442"/>
                <a:gd name="connsiteX115" fmla="*/ 644843 w 674369"/>
                <a:gd name="connsiteY115" fmla="*/ 71438 h 111442"/>
                <a:gd name="connsiteX116" fmla="*/ 629603 w 674369"/>
                <a:gd name="connsiteY116" fmla="*/ 62865 h 111442"/>
                <a:gd name="connsiteX117" fmla="*/ 604838 w 674369"/>
                <a:gd name="connsiteY117" fmla="*/ 31433 h 111442"/>
                <a:gd name="connsiteX118" fmla="*/ 615315 w 674369"/>
                <a:gd name="connsiteY118" fmla="*/ 8573 h 111442"/>
                <a:gd name="connsiteX119" fmla="*/ 643890 w 674369"/>
                <a:gd name="connsiteY119" fmla="*/ 0 h 111442"/>
                <a:gd name="connsiteX120" fmla="*/ 669608 w 674369"/>
                <a:gd name="connsiteY120" fmla="*/ 3810 h 111442"/>
                <a:gd name="connsiteX121" fmla="*/ 669608 w 674369"/>
                <a:gd name="connsiteY121" fmla="*/ 26670 h 111442"/>
                <a:gd name="connsiteX122" fmla="*/ 644843 w 674369"/>
                <a:gd name="connsiteY122" fmla="*/ 19050 h 111442"/>
                <a:gd name="connsiteX123" fmla="*/ 633413 w 674369"/>
                <a:gd name="connsiteY123" fmla="*/ 21908 h 111442"/>
                <a:gd name="connsiteX124" fmla="*/ 629603 w 674369"/>
                <a:gd name="connsiteY124" fmla="*/ 29528 h 111442"/>
                <a:gd name="connsiteX125" fmla="*/ 633413 w 674369"/>
                <a:gd name="connsiteY125" fmla="*/ 38100 h 111442"/>
                <a:gd name="connsiteX126" fmla="*/ 646748 w 674369"/>
                <a:gd name="connsiteY126" fmla="*/ 45720 h 111442"/>
                <a:gd name="connsiteX127" fmla="*/ 666750 w 674369"/>
                <a:gd name="connsiteY127" fmla="*/ 59055 h 111442"/>
                <a:gd name="connsiteX128" fmla="*/ 674370 w 674369"/>
                <a:gd name="connsiteY128" fmla="*/ 79058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674369" h="111442">
                  <a:moveTo>
                    <a:pt x="80010" y="77153"/>
                  </a:moveTo>
                  <a:cubicBezTo>
                    <a:pt x="80010" y="86678"/>
                    <a:pt x="76200" y="94298"/>
                    <a:pt x="69533" y="100965"/>
                  </a:cubicBezTo>
                  <a:cubicBezTo>
                    <a:pt x="62865" y="106680"/>
                    <a:pt x="53340" y="109538"/>
                    <a:pt x="40958" y="109538"/>
                  </a:cubicBezTo>
                  <a:lnTo>
                    <a:pt x="0" y="109538"/>
                  </a:lnTo>
                  <a:lnTo>
                    <a:pt x="0" y="1905"/>
                  </a:lnTo>
                  <a:lnTo>
                    <a:pt x="39053" y="1905"/>
                  </a:lnTo>
                  <a:cubicBezTo>
                    <a:pt x="51435" y="1905"/>
                    <a:pt x="60960" y="3810"/>
                    <a:pt x="67628" y="8573"/>
                  </a:cubicBezTo>
                  <a:cubicBezTo>
                    <a:pt x="73343" y="13335"/>
                    <a:pt x="77153" y="19050"/>
                    <a:pt x="77153" y="26670"/>
                  </a:cubicBezTo>
                  <a:cubicBezTo>
                    <a:pt x="77153" y="33338"/>
                    <a:pt x="75248" y="38100"/>
                    <a:pt x="70485" y="42863"/>
                  </a:cubicBezTo>
                  <a:cubicBezTo>
                    <a:pt x="66675" y="46673"/>
                    <a:pt x="61913" y="49530"/>
                    <a:pt x="56198" y="50483"/>
                  </a:cubicBezTo>
                  <a:lnTo>
                    <a:pt x="56198" y="50483"/>
                  </a:lnTo>
                  <a:cubicBezTo>
                    <a:pt x="63818" y="51435"/>
                    <a:pt x="70485" y="54292"/>
                    <a:pt x="74295" y="59055"/>
                  </a:cubicBezTo>
                  <a:cubicBezTo>
                    <a:pt x="78105" y="64770"/>
                    <a:pt x="80010" y="70485"/>
                    <a:pt x="80010" y="77153"/>
                  </a:cubicBezTo>
                  <a:close/>
                  <a:moveTo>
                    <a:pt x="50483" y="31433"/>
                  </a:moveTo>
                  <a:cubicBezTo>
                    <a:pt x="50483" y="23813"/>
                    <a:pt x="44768" y="20003"/>
                    <a:pt x="32385" y="20003"/>
                  </a:cubicBezTo>
                  <a:lnTo>
                    <a:pt x="22860" y="20003"/>
                  </a:lnTo>
                  <a:lnTo>
                    <a:pt x="22860" y="45720"/>
                  </a:lnTo>
                  <a:lnTo>
                    <a:pt x="33338" y="45720"/>
                  </a:lnTo>
                  <a:cubicBezTo>
                    <a:pt x="38100" y="45720"/>
                    <a:pt x="41910" y="44767"/>
                    <a:pt x="44768" y="41910"/>
                  </a:cubicBezTo>
                  <a:cubicBezTo>
                    <a:pt x="49530" y="39053"/>
                    <a:pt x="50483" y="36195"/>
                    <a:pt x="50483" y="31433"/>
                  </a:cubicBezTo>
                  <a:close/>
                  <a:moveTo>
                    <a:pt x="55245" y="77153"/>
                  </a:moveTo>
                  <a:cubicBezTo>
                    <a:pt x="55245" y="72390"/>
                    <a:pt x="53340" y="69533"/>
                    <a:pt x="50483" y="66675"/>
                  </a:cubicBezTo>
                  <a:cubicBezTo>
                    <a:pt x="47625" y="63817"/>
                    <a:pt x="42863" y="62865"/>
                    <a:pt x="37148" y="62865"/>
                  </a:cubicBezTo>
                  <a:lnTo>
                    <a:pt x="23813" y="62865"/>
                  </a:lnTo>
                  <a:lnTo>
                    <a:pt x="23813" y="91440"/>
                  </a:lnTo>
                  <a:lnTo>
                    <a:pt x="37148" y="91440"/>
                  </a:lnTo>
                  <a:cubicBezTo>
                    <a:pt x="42863" y="91440"/>
                    <a:pt x="47625" y="90488"/>
                    <a:pt x="50483" y="87630"/>
                  </a:cubicBezTo>
                  <a:cubicBezTo>
                    <a:pt x="53340" y="84773"/>
                    <a:pt x="55245" y="80963"/>
                    <a:pt x="55245" y="77153"/>
                  </a:cubicBezTo>
                  <a:close/>
                  <a:moveTo>
                    <a:pt x="160020" y="109538"/>
                  </a:moveTo>
                  <a:lnTo>
                    <a:pt x="95250" y="109538"/>
                  </a:lnTo>
                  <a:lnTo>
                    <a:pt x="95250" y="1905"/>
                  </a:lnTo>
                  <a:lnTo>
                    <a:pt x="157163" y="1905"/>
                  </a:lnTo>
                  <a:lnTo>
                    <a:pt x="157163" y="21908"/>
                  </a:lnTo>
                  <a:lnTo>
                    <a:pt x="119063" y="21908"/>
                  </a:lnTo>
                  <a:lnTo>
                    <a:pt x="119063" y="45720"/>
                  </a:lnTo>
                  <a:lnTo>
                    <a:pt x="154305" y="45720"/>
                  </a:lnTo>
                  <a:lnTo>
                    <a:pt x="154305" y="65723"/>
                  </a:lnTo>
                  <a:lnTo>
                    <a:pt x="119063" y="65723"/>
                  </a:lnTo>
                  <a:lnTo>
                    <a:pt x="119063" y="90488"/>
                  </a:lnTo>
                  <a:lnTo>
                    <a:pt x="159068" y="90488"/>
                  </a:lnTo>
                  <a:lnTo>
                    <a:pt x="159068" y="109538"/>
                  </a:lnTo>
                  <a:close/>
                  <a:moveTo>
                    <a:pt x="270510" y="109538"/>
                  </a:moveTo>
                  <a:lnTo>
                    <a:pt x="243840" y="109538"/>
                  </a:lnTo>
                  <a:lnTo>
                    <a:pt x="236220" y="85725"/>
                  </a:lnTo>
                  <a:lnTo>
                    <a:pt x="198120" y="85725"/>
                  </a:lnTo>
                  <a:lnTo>
                    <a:pt x="190500" y="109538"/>
                  </a:lnTo>
                  <a:lnTo>
                    <a:pt x="163830" y="109538"/>
                  </a:lnTo>
                  <a:lnTo>
                    <a:pt x="202883" y="1905"/>
                  </a:lnTo>
                  <a:lnTo>
                    <a:pt x="231458" y="1905"/>
                  </a:lnTo>
                  <a:lnTo>
                    <a:pt x="270510" y="109538"/>
                  </a:lnTo>
                  <a:close/>
                  <a:moveTo>
                    <a:pt x="231458" y="66675"/>
                  </a:moveTo>
                  <a:lnTo>
                    <a:pt x="220028" y="30480"/>
                  </a:lnTo>
                  <a:cubicBezTo>
                    <a:pt x="219075" y="27623"/>
                    <a:pt x="218123" y="24765"/>
                    <a:pt x="218123" y="20955"/>
                  </a:cubicBezTo>
                  <a:lnTo>
                    <a:pt x="217170" y="20955"/>
                  </a:lnTo>
                  <a:cubicBezTo>
                    <a:pt x="217170" y="23813"/>
                    <a:pt x="216218" y="27623"/>
                    <a:pt x="215265" y="30480"/>
                  </a:cubicBezTo>
                  <a:lnTo>
                    <a:pt x="203835" y="66675"/>
                  </a:lnTo>
                  <a:lnTo>
                    <a:pt x="231458" y="66675"/>
                  </a:lnTo>
                  <a:close/>
                  <a:moveTo>
                    <a:pt x="359093" y="105728"/>
                  </a:moveTo>
                  <a:cubicBezTo>
                    <a:pt x="351473" y="109538"/>
                    <a:pt x="340995" y="111442"/>
                    <a:pt x="328613" y="111442"/>
                  </a:cubicBezTo>
                  <a:cubicBezTo>
                    <a:pt x="311468" y="111442"/>
                    <a:pt x="298133" y="106680"/>
                    <a:pt x="288608" y="96203"/>
                  </a:cubicBezTo>
                  <a:cubicBezTo>
                    <a:pt x="280035" y="86678"/>
                    <a:pt x="275273" y="74295"/>
                    <a:pt x="275273" y="58103"/>
                  </a:cubicBezTo>
                  <a:cubicBezTo>
                    <a:pt x="275273" y="40958"/>
                    <a:pt x="280988" y="26670"/>
                    <a:pt x="291465" y="16192"/>
                  </a:cubicBezTo>
                  <a:cubicBezTo>
                    <a:pt x="301943" y="5715"/>
                    <a:pt x="316230" y="0"/>
                    <a:pt x="332423" y="0"/>
                  </a:cubicBezTo>
                  <a:cubicBezTo>
                    <a:pt x="342900" y="0"/>
                    <a:pt x="351473" y="953"/>
                    <a:pt x="359093" y="3810"/>
                  </a:cubicBezTo>
                  <a:lnTo>
                    <a:pt x="359093" y="26670"/>
                  </a:lnTo>
                  <a:cubicBezTo>
                    <a:pt x="351473" y="21908"/>
                    <a:pt x="343853" y="20003"/>
                    <a:pt x="334328" y="20003"/>
                  </a:cubicBezTo>
                  <a:cubicBezTo>
                    <a:pt x="324803" y="20003"/>
                    <a:pt x="316230" y="22860"/>
                    <a:pt x="310515" y="28575"/>
                  </a:cubicBezTo>
                  <a:cubicBezTo>
                    <a:pt x="303848" y="35242"/>
                    <a:pt x="300990" y="43815"/>
                    <a:pt x="300990" y="55245"/>
                  </a:cubicBezTo>
                  <a:cubicBezTo>
                    <a:pt x="300990" y="65723"/>
                    <a:pt x="303848" y="74295"/>
                    <a:pt x="309563" y="80010"/>
                  </a:cubicBezTo>
                  <a:cubicBezTo>
                    <a:pt x="315278" y="85725"/>
                    <a:pt x="322898" y="89535"/>
                    <a:pt x="333375" y="89535"/>
                  </a:cubicBezTo>
                  <a:cubicBezTo>
                    <a:pt x="342900" y="89535"/>
                    <a:pt x="351473" y="87630"/>
                    <a:pt x="359093" y="82867"/>
                  </a:cubicBezTo>
                  <a:lnTo>
                    <a:pt x="359093" y="105728"/>
                  </a:lnTo>
                  <a:close/>
                  <a:moveTo>
                    <a:pt x="474345" y="55245"/>
                  </a:moveTo>
                  <a:cubicBezTo>
                    <a:pt x="474345" y="72390"/>
                    <a:pt x="469583" y="85725"/>
                    <a:pt x="459105" y="96203"/>
                  </a:cubicBezTo>
                  <a:cubicBezTo>
                    <a:pt x="448628" y="106680"/>
                    <a:pt x="436245" y="111442"/>
                    <a:pt x="421005" y="111442"/>
                  </a:cubicBezTo>
                  <a:cubicBezTo>
                    <a:pt x="405765" y="111442"/>
                    <a:pt x="393383" y="106680"/>
                    <a:pt x="383858" y="96203"/>
                  </a:cubicBezTo>
                  <a:cubicBezTo>
                    <a:pt x="374333" y="85725"/>
                    <a:pt x="369570" y="73342"/>
                    <a:pt x="369570" y="57150"/>
                  </a:cubicBezTo>
                  <a:cubicBezTo>
                    <a:pt x="369570" y="40005"/>
                    <a:pt x="374333" y="26670"/>
                    <a:pt x="383858" y="16192"/>
                  </a:cubicBezTo>
                  <a:cubicBezTo>
                    <a:pt x="393383" y="5715"/>
                    <a:pt x="406718" y="0"/>
                    <a:pt x="422910" y="0"/>
                  </a:cubicBezTo>
                  <a:cubicBezTo>
                    <a:pt x="438150" y="0"/>
                    <a:pt x="450533" y="4763"/>
                    <a:pt x="460058" y="15240"/>
                  </a:cubicBezTo>
                  <a:cubicBezTo>
                    <a:pt x="469583" y="24765"/>
                    <a:pt x="474345" y="38100"/>
                    <a:pt x="474345" y="55245"/>
                  </a:cubicBezTo>
                  <a:close/>
                  <a:moveTo>
                    <a:pt x="448628" y="56198"/>
                  </a:moveTo>
                  <a:cubicBezTo>
                    <a:pt x="448628" y="44767"/>
                    <a:pt x="445770" y="36195"/>
                    <a:pt x="441008" y="29528"/>
                  </a:cubicBezTo>
                  <a:cubicBezTo>
                    <a:pt x="436245" y="23813"/>
                    <a:pt x="429578" y="20003"/>
                    <a:pt x="421958" y="20003"/>
                  </a:cubicBezTo>
                  <a:cubicBezTo>
                    <a:pt x="413385" y="20003"/>
                    <a:pt x="406718" y="22860"/>
                    <a:pt x="401003" y="29528"/>
                  </a:cubicBezTo>
                  <a:cubicBezTo>
                    <a:pt x="396240" y="36195"/>
                    <a:pt x="393383" y="43815"/>
                    <a:pt x="393383" y="54292"/>
                  </a:cubicBezTo>
                  <a:cubicBezTo>
                    <a:pt x="393383" y="65723"/>
                    <a:pt x="396240" y="74295"/>
                    <a:pt x="401003" y="80010"/>
                  </a:cubicBezTo>
                  <a:cubicBezTo>
                    <a:pt x="405765" y="85725"/>
                    <a:pt x="412433" y="88583"/>
                    <a:pt x="420053" y="88583"/>
                  </a:cubicBezTo>
                  <a:cubicBezTo>
                    <a:pt x="427672" y="88583"/>
                    <a:pt x="434340" y="85725"/>
                    <a:pt x="439103" y="80010"/>
                  </a:cubicBezTo>
                  <a:cubicBezTo>
                    <a:pt x="445770" y="76200"/>
                    <a:pt x="448628" y="67628"/>
                    <a:pt x="448628" y="56198"/>
                  </a:cubicBezTo>
                  <a:close/>
                  <a:moveTo>
                    <a:pt x="586740" y="109538"/>
                  </a:moveTo>
                  <a:lnTo>
                    <a:pt x="561975" y="109538"/>
                  </a:lnTo>
                  <a:lnTo>
                    <a:pt x="518160" y="41910"/>
                  </a:lnTo>
                  <a:cubicBezTo>
                    <a:pt x="515303" y="38100"/>
                    <a:pt x="513397" y="35242"/>
                    <a:pt x="512445" y="33338"/>
                  </a:cubicBezTo>
                  <a:lnTo>
                    <a:pt x="512445" y="33338"/>
                  </a:lnTo>
                  <a:cubicBezTo>
                    <a:pt x="512445" y="37148"/>
                    <a:pt x="513397" y="42863"/>
                    <a:pt x="513397" y="50483"/>
                  </a:cubicBezTo>
                  <a:lnTo>
                    <a:pt x="513397" y="109538"/>
                  </a:lnTo>
                  <a:lnTo>
                    <a:pt x="490538" y="109538"/>
                  </a:lnTo>
                  <a:lnTo>
                    <a:pt x="490538" y="1905"/>
                  </a:lnTo>
                  <a:lnTo>
                    <a:pt x="516255" y="1905"/>
                  </a:lnTo>
                  <a:lnTo>
                    <a:pt x="559118" y="67628"/>
                  </a:lnTo>
                  <a:cubicBezTo>
                    <a:pt x="561023" y="69533"/>
                    <a:pt x="561975" y="72390"/>
                    <a:pt x="564833" y="76200"/>
                  </a:cubicBezTo>
                  <a:lnTo>
                    <a:pt x="564833" y="76200"/>
                  </a:lnTo>
                  <a:cubicBezTo>
                    <a:pt x="564833" y="73342"/>
                    <a:pt x="563880" y="68580"/>
                    <a:pt x="563880" y="61913"/>
                  </a:cubicBezTo>
                  <a:lnTo>
                    <a:pt x="563880" y="2858"/>
                  </a:lnTo>
                  <a:lnTo>
                    <a:pt x="586740" y="2858"/>
                  </a:lnTo>
                  <a:lnTo>
                    <a:pt x="586740" y="109538"/>
                  </a:lnTo>
                  <a:close/>
                  <a:moveTo>
                    <a:pt x="674370" y="79058"/>
                  </a:moveTo>
                  <a:cubicBezTo>
                    <a:pt x="674370" y="87630"/>
                    <a:pt x="671513" y="95250"/>
                    <a:pt x="665798" y="100965"/>
                  </a:cubicBezTo>
                  <a:cubicBezTo>
                    <a:pt x="658178" y="107633"/>
                    <a:pt x="647700" y="111442"/>
                    <a:pt x="632460" y="111442"/>
                  </a:cubicBezTo>
                  <a:cubicBezTo>
                    <a:pt x="621030" y="111442"/>
                    <a:pt x="612458" y="109538"/>
                    <a:pt x="604838" y="105728"/>
                  </a:cubicBezTo>
                  <a:lnTo>
                    <a:pt x="604838" y="81915"/>
                  </a:lnTo>
                  <a:cubicBezTo>
                    <a:pt x="613410" y="89535"/>
                    <a:pt x="622935" y="92392"/>
                    <a:pt x="633413" y="92392"/>
                  </a:cubicBezTo>
                  <a:cubicBezTo>
                    <a:pt x="639128" y="92392"/>
                    <a:pt x="642938" y="91440"/>
                    <a:pt x="645795" y="88583"/>
                  </a:cubicBezTo>
                  <a:cubicBezTo>
                    <a:pt x="647700" y="86678"/>
                    <a:pt x="649605" y="83820"/>
                    <a:pt x="649605" y="80963"/>
                  </a:cubicBezTo>
                  <a:cubicBezTo>
                    <a:pt x="649605" y="77153"/>
                    <a:pt x="647700" y="74295"/>
                    <a:pt x="644843" y="71438"/>
                  </a:cubicBezTo>
                  <a:cubicBezTo>
                    <a:pt x="641985" y="69533"/>
                    <a:pt x="637223" y="66675"/>
                    <a:pt x="629603" y="62865"/>
                  </a:cubicBezTo>
                  <a:cubicBezTo>
                    <a:pt x="613410" y="55245"/>
                    <a:pt x="604838" y="44767"/>
                    <a:pt x="604838" y="31433"/>
                  </a:cubicBezTo>
                  <a:cubicBezTo>
                    <a:pt x="604838" y="21908"/>
                    <a:pt x="608648" y="14288"/>
                    <a:pt x="615315" y="8573"/>
                  </a:cubicBezTo>
                  <a:cubicBezTo>
                    <a:pt x="621983" y="2858"/>
                    <a:pt x="631508" y="0"/>
                    <a:pt x="643890" y="0"/>
                  </a:cubicBezTo>
                  <a:cubicBezTo>
                    <a:pt x="654368" y="0"/>
                    <a:pt x="662940" y="953"/>
                    <a:pt x="669608" y="3810"/>
                  </a:cubicBezTo>
                  <a:lnTo>
                    <a:pt x="669608" y="26670"/>
                  </a:lnTo>
                  <a:cubicBezTo>
                    <a:pt x="661988" y="21908"/>
                    <a:pt x="654368" y="19050"/>
                    <a:pt x="644843" y="19050"/>
                  </a:cubicBezTo>
                  <a:cubicBezTo>
                    <a:pt x="640080" y="19050"/>
                    <a:pt x="636270" y="20003"/>
                    <a:pt x="633413" y="21908"/>
                  </a:cubicBezTo>
                  <a:cubicBezTo>
                    <a:pt x="630555" y="23813"/>
                    <a:pt x="629603" y="26670"/>
                    <a:pt x="629603" y="29528"/>
                  </a:cubicBezTo>
                  <a:cubicBezTo>
                    <a:pt x="629603" y="33338"/>
                    <a:pt x="630555" y="36195"/>
                    <a:pt x="633413" y="38100"/>
                  </a:cubicBezTo>
                  <a:cubicBezTo>
                    <a:pt x="635318" y="40005"/>
                    <a:pt x="640080" y="42863"/>
                    <a:pt x="646748" y="45720"/>
                  </a:cubicBezTo>
                  <a:cubicBezTo>
                    <a:pt x="656273" y="50483"/>
                    <a:pt x="662940" y="55245"/>
                    <a:pt x="666750" y="59055"/>
                  </a:cubicBezTo>
                  <a:cubicBezTo>
                    <a:pt x="672465" y="64770"/>
                    <a:pt x="674370" y="71438"/>
                    <a:pt x="674370" y="79058"/>
                  </a:cubicBezTo>
                  <a:close/>
                </a:path>
              </a:pathLst>
            </a:custGeom>
            <a:solidFill>
              <a:srgbClr val="2A72B8"/>
            </a:solidFill>
            <a:ln w="9525" cap="flat">
              <a:noFill/>
              <a:prstDash val="solid"/>
              <a:miter/>
            </a:ln>
          </p:spPr>
          <p:txBody>
            <a:bodyPr rtlCol="0" anchor="ctr"/>
            <a:lstStyle/>
            <a:p>
              <a:endParaRPr lang="en-GB" sz="1800" dirty="0">
                <a:latin typeface="Segoe UI" panose="020B0502040204020203" pitchFamily="34" charset="0"/>
              </a:endParaRPr>
            </a:p>
          </p:txBody>
        </p:sp>
      </p:grpSp>
    </p:spTree>
    <p:extLst>
      <p:ext uri="{BB962C8B-B14F-4D97-AF65-F5344CB8AC3E}">
        <p14:creationId xmlns:p14="http://schemas.microsoft.com/office/powerpoint/2010/main" val="1154723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EC1B3E0-57E2-402F-A12A-049594806C58}"/>
              </a:ext>
            </a:extLst>
          </p:cNvPr>
          <p:cNvSpPr/>
          <p:nvPr/>
        </p:nvSpPr>
        <p:spPr>
          <a:xfrm>
            <a:off x="344033" y="383187"/>
            <a:ext cx="6872225" cy="99255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latin typeface="Segoe UI" panose="020B0502040204020203" pitchFamily="34" charset="0"/>
            </a:endParaRPr>
          </a:p>
        </p:txBody>
      </p:sp>
      <p:sp>
        <p:nvSpPr>
          <p:cNvPr id="3" name="Title 2">
            <a:extLst>
              <a:ext uri="{FF2B5EF4-FFF2-40B4-BE49-F238E27FC236}">
                <a16:creationId xmlns:a16="http://schemas.microsoft.com/office/drawing/2014/main" id="{18CEAE48-ED81-412D-A128-99176A2B5EA6}"/>
              </a:ext>
            </a:extLst>
          </p:cNvPr>
          <p:cNvSpPr>
            <a:spLocks noGrp="1"/>
          </p:cNvSpPr>
          <p:nvPr>
            <p:ph type="title"/>
          </p:nvPr>
        </p:nvSpPr>
        <p:spPr>
          <a:xfrm>
            <a:off x="478521" y="1114945"/>
            <a:ext cx="6596611" cy="887679"/>
          </a:xfrm>
        </p:spPr>
        <p:txBody>
          <a:bodyPr/>
          <a:lstStyle/>
          <a:p>
            <a:pPr algn="ctr"/>
            <a:r>
              <a:rPr lang="en-GB" sz="3393" b="0" dirty="0">
                <a:solidFill>
                  <a:schemeClr val="bg1"/>
                </a:solidFill>
                <a:latin typeface="Segoe UI Light" panose="020B0502040204020203" pitchFamily="34" charset="0"/>
                <a:cs typeface="Segoe UI Light" panose="020B0502040204020203" pitchFamily="34" charset="0"/>
              </a:rPr>
              <a:t>Right now, our four</a:t>
            </a:r>
            <a:br>
              <a:rPr lang="en-GB" sz="3393" b="0" dirty="0">
                <a:solidFill>
                  <a:schemeClr val="bg1"/>
                </a:solidFill>
                <a:latin typeface="Segoe UI Light" panose="020B0502040204020203" pitchFamily="34" charset="0"/>
                <a:cs typeface="Segoe UI Light" panose="020B0502040204020203" pitchFamily="34" charset="0"/>
              </a:rPr>
            </a:br>
            <a:r>
              <a:rPr lang="en-GB" sz="3393" b="0" dirty="0">
                <a:solidFill>
                  <a:schemeClr val="bg1"/>
                </a:solidFill>
                <a:latin typeface="Segoe UI Light" panose="020B0502040204020203" pitchFamily="34" charset="0"/>
                <a:cs typeface="Segoe UI Light" panose="020B0502040204020203" pitchFamily="34" charset="0"/>
              </a:rPr>
              <a:t>  </a:t>
            </a:r>
            <a:r>
              <a:rPr lang="en-GB" sz="283" b="0" dirty="0">
                <a:solidFill>
                  <a:schemeClr val="bg1"/>
                </a:solidFill>
                <a:latin typeface="Segoe UI Light" panose="020B0502040204020203" pitchFamily="34" charset="0"/>
                <a:cs typeface="Segoe UI Light" panose="020B0502040204020203" pitchFamily="34" charset="0"/>
              </a:rPr>
              <a:t> </a:t>
            </a:r>
            <a:r>
              <a:rPr lang="en-GB" sz="3393" b="0" dirty="0">
                <a:solidFill>
                  <a:schemeClr val="bg1"/>
                </a:solidFill>
                <a:latin typeface="Segoe UI Light" panose="020B0502040204020203" pitchFamily="34" charset="0"/>
                <a:cs typeface="Segoe UI Light" panose="020B0502040204020203" pitchFamily="34" charset="0"/>
              </a:rPr>
              <a:t>key focus areas are…</a:t>
            </a:r>
          </a:p>
        </p:txBody>
      </p:sp>
      <p:sp>
        <p:nvSpPr>
          <p:cNvPr id="10" name="Title 2">
            <a:extLst>
              <a:ext uri="{FF2B5EF4-FFF2-40B4-BE49-F238E27FC236}">
                <a16:creationId xmlns:a16="http://schemas.microsoft.com/office/drawing/2014/main" id="{18CEAE48-ED81-412D-A128-99176A2B5EA6}"/>
              </a:ext>
            </a:extLst>
          </p:cNvPr>
          <p:cNvSpPr txBox="1">
            <a:spLocks/>
          </p:cNvSpPr>
          <p:nvPr/>
        </p:nvSpPr>
        <p:spPr>
          <a:xfrm>
            <a:off x="598100" y="8252348"/>
            <a:ext cx="6363474" cy="1253164"/>
          </a:xfrm>
          <a:prstGeom prst="rect">
            <a:avLst/>
          </a:prstGeom>
        </p:spPr>
        <p:txBody>
          <a:bodyPr vert="horz" lIns="0" tIns="0" rIns="0" bIns="0" rtlCol="0" anchor="t" anchorCtr="0">
            <a:spAutoFit/>
          </a:bodyPr>
          <a:lstStyle>
            <a:lvl1pPr algn="l" defTabSz="1007943" rtl="0" eaLnBrk="1" latinLnBrk="0" hangingPunct="1">
              <a:lnSpc>
                <a:spcPct val="85000"/>
              </a:lnSpc>
              <a:spcBef>
                <a:spcPct val="0"/>
              </a:spcBef>
              <a:buNone/>
              <a:defRPr sz="1800" b="1" kern="1200" spc="-10" baseline="0">
                <a:solidFill>
                  <a:schemeClr val="tx2"/>
                </a:solidFill>
                <a:latin typeface="+mj-lt"/>
                <a:ea typeface="+mj-ea"/>
                <a:cs typeface="+mj-cs"/>
              </a:defRPr>
            </a:lvl1pPr>
          </a:lstStyle>
          <a:p>
            <a:pPr algn="ctr">
              <a:lnSpc>
                <a:spcPct val="90000"/>
              </a:lnSpc>
            </a:pPr>
            <a:r>
              <a:rPr lang="en-GB" sz="2262" b="0" dirty="0">
                <a:solidFill>
                  <a:schemeClr val="accent1">
                    <a:lumMod val="40000"/>
                    <a:lumOff val="60000"/>
                  </a:schemeClr>
                </a:solidFill>
                <a:latin typeface="Segoe UI" panose="020B0502040204020203" pitchFamily="34" charset="0"/>
                <a:cs typeface="Segoe UI" panose="020B0502040204020203" pitchFamily="34" charset="0"/>
              </a:rPr>
              <a:t>Beacons are a key focus area of our vision – </a:t>
            </a:r>
            <a:br>
              <a:rPr lang="en-GB" sz="2262" b="0" dirty="0">
                <a:solidFill>
                  <a:schemeClr val="accent1">
                    <a:lumMod val="40000"/>
                    <a:lumOff val="60000"/>
                  </a:schemeClr>
                </a:solidFill>
                <a:latin typeface="Segoe UI" panose="020B0502040204020203" pitchFamily="34" charset="0"/>
                <a:cs typeface="Segoe UI" panose="020B0502040204020203" pitchFamily="34" charset="0"/>
              </a:rPr>
            </a:br>
            <a:r>
              <a:rPr lang="en-GB" sz="2262" b="0" dirty="0">
                <a:solidFill>
                  <a:schemeClr val="accent1">
                    <a:lumMod val="40000"/>
                    <a:lumOff val="60000"/>
                  </a:schemeClr>
                </a:solidFill>
                <a:latin typeface="Segoe UI" panose="020B0502040204020203" pitchFamily="34" charset="0"/>
                <a:cs typeface="Segoe UI" panose="020B0502040204020203" pitchFamily="34" charset="0"/>
              </a:rPr>
              <a:t>they provide an extended family, a place for</a:t>
            </a:r>
            <a:br>
              <a:rPr lang="en-GB" sz="2262" b="0" dirty="0">
                <a:solidFill>
                  <a:schemeClr val="accent1">
                    <a:lumMod val="40000"/>
                    <a:lumOff val="60000"/>
                  </a:schemeClr>
                </a:solidFill>
                <a:latin typeface="Segoe UI" panose="020B0502040204020203" pitchFamily="34" charset="0"/>
                <a:cs typeface="Segoe UI" panose="020B0502040204020203" pitchFamily="34" charset="0"/>
              </a:rPr>
            </a:br>
            <a:r>
              <a:rPr lang="en-GB" sz="2262" b="0" dirty="0">
                <a:solidFill>
                  <a:schemeClr val="accent1">
                    <a:lumMod val="40000"/>
                    <a:lumOff val="60000"/>
                  </a:schemeClr>
                </a:solidFill>
                <a:latin typeface="Segoe UI" panose="020B0502040204020203" pitchFamily="34" charset="0"/>
                <a:cs typeface="Segoe UI" panose="020B0502040204020203" pitchFamily="34" charset="0"/>
              </a:rPr>
              <a:t>personal growth and transformation and a mandate to share good news wherever we go</a:t>
            </a:r>
          </a:p>
        </p:txBody>
      </p:sp>
      <p:grpSp>
        <p:nvGrpSpPr>
          <p:cNvPr id="15" name="Group 14">
            <a:extLst>
              <a:ext uri="{FF2B5EF4-FFF2-40B4-BE49-F238E27FC236}">
                <a16:creationId xmlns:a16="http://schemas.microsoft.com/office/drawing/2014/main" id="{058DE967-2E91-494F-A2CC-817D53BCEE53}"/>
              </a:ext>
            </a:extLst>
          </p:cNvPr>
          <p:cNvGrpSpPr/>
          <p:nvPr/>
        </p:nvGrpSpPr>
        <p:grpSpPr>
          <a:xfrm>
            <a:off x="1043923" y="2291862"/>
            <a:ext cx="5471835" cy="5471835"/>
            <a:chOff x="1043923" y="2291862"/>
            <a:chExt cx="5471835" cy="5471835"/>
          </a:xfrm>
        </p:grpSpPr>
        <p:sp>
          <p:nvSpPr>
            <p:cNvPr id="8" name="Oval 7"/>
            <p:cNvSpPr/>
            <p:nvPr/>
          </p:nvSpPr>
          <p:spPr>
            <a:xfrm>
              <a:off x="3716215" y="3818885"/>
              <a:ext cx="2799543" cy="2799544"/>
            </a:xfrm>
            <a:prstGeom prst="ellipse">
              <a:avLst/>
            </a:prstGeom>
            <a:solidFill>
              <a:schemeClr val="accent2">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509002" rIns="0" bIns="0" rtlCol="0" anchor="ctr"/>
            <a:lstStyle/>
            <a:p>
              <a:pPr algn="r"/>
              <a:endParaRPr lang="en-GB" sz="3393" spc="-71" dirty="0">
                <a:solidFill>
                  <a:schemeClr val="bg1"/>
                </a:solidFill>
                <a:latin typeface="Segoe UI Light" panose="020B0502040204020203" pitchFamily="34" charset="0"/>
                <a:cs typeface="Segoe UI Light" panose="020B0502040204020203" pitchFamily="34" charset="0"/>
              </a:endParaRPr>
            </a:p>
          </p:txBody>
        </p:sp>
        <p:sp>
          <p:nvSpPr>
            <p:cNvPr id="6" name="Oval 5"/>
            <p:cNvSpPr/>
            <p:nvPr/>
          </p:nvSpPr>
          <p:spPr>
            <a:xfrm>
              <a:off x="2380068" y="2291862"/>
              <a:ext cx="2799543" cy="2799544"/>
            </a:xfrm>
            <a:prstGeom prst="ellipse">
              <a:avLst/>
            </a:prstGeom>
            <a:solidFill>
              <a:schemeClr val="accent5">
                <a:alpha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3393" spc="-71" dirty="0">
                <a:solidFill>
                  <a:schemeClr val="bg1"/>
                </a:solidFill>
                <a:latin typeface="Segoe UI Light" panose="020B0502040204020203" pitchFamily="34" charset="0"/>
                <a:cs typeface="Segoe UI Light" panose="020B0502040204020203" pitchFamily="34" charset="0"/>
              </a:endParaRPr>
            </a:p>
          </p:txBody>
        </p:sp>
        <p:sp>
          <p:nvSpPr>
            <p:cNvPr id="7" name="Oval 6"/>
            <p:cNvSpPr/>
            <p:nvPr/>
          </p:nvSpPr>
          <p:spPr>
            <a:xfrm>
              <a:off x="1043923" y="3818887"/>
              <a:ext cx="2799545" cy="2799544"/>
            </a:xfrm>
            <a:prstGeom prst="ellipse">
              <a:avLst/>
            </a:prstGeom>
            <a:solidFill>
              <a:schemeClr val="accent1">
                <a:alpha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509002" rIns="0" bIns="0" rtlCol="0" anchor="ctr"/>
            <a:lstStyle/>
            <a:p>
              <a:endParaRPr lang="en-GB" sz="3393" spc="-71" dirty="0">
                <a:solidFill>
                  <a:schemeClr val="bg1"/>
                </a:solidFill>
                <a:latin typeface="Segoe UI Light" panose="020B0502040204020203" pitchFamily="34" charset="0"/>
                <a:cs typeface="Segoe UI Light" panose="020B0502040204020203" pitchFamily="34" charset="0"/>
              </a:endParaRPr>
            </a:p>
          </p:txBody>
        </p:sp>
        <p:sp>
          <p:nvSpPr>
            <p:cNvPr id="5" name="Freeform: Shape 7">
              <a:extLst>
                <a:ext uri="{FF2B5EF4-FFF2-40B4-BE49-F238E27FC236}">
                  <a16:creationId xmlns:a16="http://schemas.microsoft.com/office/drawing/2014/main" id="{E27CFC91-06C8-4278-A886-A4D4DE8764E1}"/>
                </a:ext>
              </a:extLst>
            </p:cNvPr>
            <p:cNvSpPr>
              <a:spLocks noChangeAspect="1"/>
            </p:cNvSpPr>
            <p:nvPr/>
          </p:nvSpPr>
          <p:spPr>
            <a:xfrm>
              <a:off x="3386087" y="6768495"/>
              <a:ext cx="787510" cy="763505"/>
            </a:xfrm>
            <a:custGeom>
              <a:avLst/>
              <a:gdLst>
                <a:gd name="connsiteX0" fmla="*/ 83350 w 1089194"/>
                <a:gd name="connsiteY0" fmla="*/ 347679 h 1055987"/>
                <a:gd name="connsiteX1" fmla="*/ 105931 w 1089194"/>
                <a:gd name="connsiteY1" fmla="*/ 325098 h 1055987"/>
                <a:gd name="connsiteX2" fmla="*/ 128512 w 1089194"/>
                <a:gd name="connsiteY2" fmla="*/ 347679 h 1055987"/>
                <a:gd name="connsiteX3" fmla="*/ 105931 w 1089194"/>
                <a:gd name="connsiteY3" fmla="*/ 370260 h 1055987"/>
                <a:gd name="connsiteX4" fmla="*/ 83350 w 1089194"/>
                <a:gd name="connsiteY4" fmla="*/ 347679 h 1055987"/>
                <a:gd name="connsiteX5" fmla="*/ 546258 w 1089194"/>
                <a:gd name="connsiteY5" fmla="*/ 50143 h 1055987"/>
                <a:gd name="connsiteX6" fmla="*/ 568839 w 1089194"/>
                <a:gd name="connsiteY6" fmla="*/ 27562 h 1055987"/>
                <a:gd name="connsiteX7" fmla="*/ 546258 w 1089194"/>
                <a:gd name="connsiteY7" fmla="*/ 4981 h 1055987"/>
                <a:gd name="connsiteX8" fmla="*/ 523677 w 1089194"/>
                <a:gd name="connsiteY8" fmla="*/ 27562 h 1055987"/>
                <a:gd name="connsiteX9" fmla="*/ 546258 w 1089194"/>
                <a:gd name="connsiteY9" fmla="*/ 50143 h 1055987"/>
                <a:gd name="connsiteX10" fmla="*/ 987249 w 1089194"/>
                <a:gd name="connsiteY10" fmla="*/ 370260 h 1055987"/>
                <a:gd name="connsiteX11" fmla="*/ 1009830 w 1089194"/>
                <a:gd name="connsiteY11" fmla="*/ 347679 h 1055987"/>
                <a:gd name="connsiteX12" fmla="*/ 987249 w 1089194"/>
                <a:gd name="connsiteY12" fmla="*/ 325098 h 1055987"/>
                <a:gd name="connsiteX13" fmla="*/ 964668 w 1089194"/>
                <a:gd name="connsiteY13" fmla="*/ 347679 h 1055987"/>
                <a:gd name="connsiteX14" fmla="*/ 987249 w 1089194"/>
                <a:gd name="connsiteY14" fmla="*/ 370260 h 1055987"/>
                <a:gd name="connsiteX15" fmla="*/ 274623 w 1089194"/>
                <a:gd name="connsiteY15" fmla="*/ 843130 h 1055987"/>
                <a:gd name="connsiteX16" fmla="*/ 252042 w 1089194"/>
                <a:gd name="connsiteY16" fmla="*/ 865711 h 1055987"/>
                <a:gd name="connsiteX17" fmla="*/ 274623 w 1089194"/>
                <a:gd name="connsiteY17" fmla="*/ 888292 h 1055987"/>
                <a:gd name="connsiteX18" fmla="*/ 297204 w 1089194"/>
                <a:gd name="connsiteY18" fmla="*/ 865711 h 1055987"/>
                <a:gd name="connsiteX19" fmla="*/ 274623 w 1089194"/>
                <a:gd name="connsiteY19" fmla="*/ 843130 h 1055987"/>
                <a:gd name="connsiteX20" fmla="*/ 818557 w 1089194"/>
                <a:gd name="connsiteY20" fmla="*/ 843130 h 1055987"/>
                <a:gd name="connsiteX21" fmla="*/ 795976 w 1089194"/>
                <a:gd name="connsiteY21" fmla="*/ 865711 h 1055987"/>
                <a:gd name="connsiteX22" fmla="*/ 818557 w 1089194"/>
                <a:gd name="connsiteY22" fmla="*/ 888292 h 1055987"/>
                <a:gd name="connsiteX23" fmla="*/ 841137 w 1089194"/>
                <a:gd name="connsiteY23" fmla="*/ 865711 h 1055987"/>
                <a:gd name="connsiteX24" fmla="*/ 818557 w 1089194"/>
                <a:gd name="connsiteY24" fmla="*/ 843130 h 1055987"/>
                <a:gd name="connsiteX25" fmla="*/ 1088863 w 1089194"/>
                <a:gd name="connsiteY25" fmla="*/ 633925 h 1055987"/>
                <a:gd name="connsiteX26" fmla="*/ 987249 w 1089194"/>
                <a:gd name="connsiteY26" fmla="*/ 735539 h 1055987"/>
                <a:gd name="connsiteX27" fmla="*/ 885635 w 1089194"/>
                <a:gd name="connsiteY27" fmla="*/ 633925 h 1055987"/>
                <a:gd name="connsiteX28" fmla="*/ 885635 w 1089194"/>
                <a:gd name="connsiteY28" fmla="*/ 630604 h 1055987"/>
                <a:gd name="connsiteX29" fmla="*/ 805274 w 1089194"/>
                <a:gd name="connsiteY29" fmla="*/ 604702 h 1055987"/>
                <a:gd name="connsiteX30" fmla="*/ 734875 w 1089194"/>
                <a:gd name="connsiteY30" fmla="*/ 701667 h 1055987"/>
                <a:gd name="connsiteX31" fmla="*/ 753471 w 1089194"/>
                <a:gd name="connsiteY31" fmla="*/ 726905 h 1055987"/>
                <a:gd name="connsiteX32" fmla="*/ 759448 w 1089194"/>
                <a:gd name="connsiteY32" fmla="*/ 726905 h 1055987"/>
                <a:gd name="connsiteX33" fmla="*/ 815900 w 1089194"/>
                <a:gd name="connsiteY33" fmla="*/ 783357 h 1055987"/>
                <a:gd name="connsiteX34" fmla="*/ 759448 w 1089194"/>
                <a:gd name="connsiteY34" fmla="*/ 839809 h 1055987"/>
                <a:gd name="connsiteX35" fmla="*/ 702996 w 1089194"/>
                <a:gd name="connsiteY35" fmla="*/ 783357 h 1055987"/>
                <a:gd name="connsiteX36" fmla="*/ 707645 w 1089194"/>
                <a:gd name="connsiteY36" fmla="*/ 760112 h 1055987"/>
                <a:gd name="connsiteX37" fmla="*/ 689049 w 1089194"/>
                <a:gd name="connsiteY37" fmla="*/ 734875 h 1055987"/>
                <a:gd name="connsiteX38" fmla="*/ 574816 w 1089194"/>
                <a:gd name="connsiteY38" fmla="*/ 772067 h 1055987"/>
                <a:gd name="connsiteX39" fmla="*/ 574816 w 1089194"/>
                <a:gd name="connsiteY39" fmla="*/ 856413 h 1055987"/>
                <a:gd name="connsiteX40" fmla="*/ 648536 w 1089194"/>
                <a:gd name="connsiteY40" fmla="*/ 954042 h 1055987"/>
                <a:gd name="connsiteX41" fmla="*/ 546922 w 1089194"/>
                <a:gd name="connsiteY41" fmla="*/ 1055656 h 1055987"/>
                <a:gd name="connsiteX42" fmla="*/ 445308 w 1089194"/>
                <a:gd name="connsiteY42" fmla="*/ 954042 h 1055987"/>
                <a:gd name="connsiteX43" fmla="*/ 519028 w 1089194"/>
                <a:gd name="connsiteY43" fmla="*/ 856413 h 1055987"/>
                <a:gd name="connsiteX44" fmla="*/ 519028 w 1089194"/>
                <a:gd name="connsiteY44" fmla="*/ 772067 h 1055987"/>
                <a:gd name="connsiteX45" fmla="*/ 404795 w 1089194"/>
                <a:gd name="connsiteY45" fmla="*/ 734875 h 1055987"/>
                <a:gd name="connsiteX46" fmla="*/ 386199 w 1089194"/>
                <a:gd name="connsiteY46" fmla="*/ 760112 h 1055987"/>
                <a:gd name="connsiteX47" fmla="*/ 390848 w 1089194"/>
                <a:gd name="connsiteY47" fmla="*/ 783357 h 1055987"/>
                <a:gd name="connsiteX48" fmla="*/ 334396 w 1089194"/>
                <a:gd name="connsiteY48" fmla="*/ 839809 h 1055987"/>
                <a:gd name="connsiteX49" fmla="*/ 277944 w 1089194"/>
                <a:gd name="connsiteY49" fmla="*/ 783357 h 1055987"/>
                <a:gd name="connsiteX50" fmla="*/ 334396 w 1089194"/>
                <a:gd name="connsiteY50" fmla="*/ 726905 h 1055987"/>
                <a:gd name="connsiteX51" fmla="*/ 340373 w 1089194"/>
                <a:gd name="connsiteY51" fmla="*/ 726905 h 1055987"/>
                <a:gd name="connsiteX52" fmla="*/ 358969 w 1089194"/>
                <a:gd name="connsiteY52" fmla="*/ 701667 h 1055987"/>
                <a:gd name="connsiteX53" fmla="*/ 288570 w 1089194"/>
                <a:gd name="connsiteY53" fmla="*/ 604702 h 1055987"/>
                <a:gd name="connsiteX54" fmla="*/ 208209 w 1089194"/>
                <a:gd name="connsiteY54" fmla="*/ 630604 h 1055987"/>
                <a:gd name="connsiteX55" fmla="*/ 208209 w 1089194"/>
                <a:gd name="connsiteY55" fmla="*/ 633925 h 1055987"/>
                <a:gd name="connsiteX56" fmla="*/ 106595 w 1089194"/>
                <a:gd name="connsiteY56" fmla="*/ 735539 h 1055987"/>
                <a:gd name="connsiteX57" fmla="*/ 4981 w 1089194"/>
                <a:gd name="connsiteY57" fmla="*/ 633925 h 1055987"/>
                <a:gd name="connsiteX58" fmla="*/ 106595 w 1089194"/>
                <a:gd name="connsiteY58" fmla="*/ 532311 h 1055987"/>
                <a:gd name="connsiteX59" fmla="*/ 190941 w 1089194"/>
                <a:gd name="connsiteY59" fmla="*/ 576808 h 1055987"/>
                <a:gd name="connsiteX60" fmla="*/ 271303 w 1089194"/>
                <a:gd name="connsiteY60" fmla="*/ 550907 h 1055987"/>
                <a:gd name="connsiteX61" fmla="*/ 264661 w 1089194"/>
                <a:gd name="connsiteY61" fmla="*/ 491134 h 1055987"/>
                <a:gd name="connsiteX62" fmla="*/ 271303 w 1089194"/>
                <a:gd name="connsiteY62" fmla="*/ 431361 h 1055987"/>
                <a:gd name="connsiteX63" fmla="*/ 241416 w 1089194"/>
                <a:gd name="connsiteY63" fmla="*/ 421399 h 1055987"/>
                <a:gd name="connsiteX64" fmla="*/ 203560 w 1089194"/>
                <a:gd name="connsiteY64" fmla="*/ 436010 h 1055987"/>
                <a:gd name="connsiteX65" fmla="*/ 147108 w 1089194"/>
                <a:gd name="connsiteY65" fmla="*/ 379558 h 1055987"/>
                <a:gd name="connsiteX66" fmla="*/ 203560 w 1089194"/>
                <a:gd name="connsiteY66" fmla="*/ 323106 h 1055987"/>
                <a:gd name="connsiteX67" fmla="*/ 258684 w 1089194"/>
                <a:gd name="connsiteY67" fmla="*/ 367603 h 1055987"/>
                <a:gd name="connsiteX68" fmla="*/ 288570 w 1089194"/>
                <a:gd name="connsiteY68" fmla="*/ 377565 h 1055987"/>
                <a:gd name="connsiteX69" fmla="*/ 358969 w 1089194"/>
                <a:gd name="connsiteY69" fmla="*/ 280601 h 1055987"/>
                <a:gd name="connsiteX70" fmla="*/ 309159 w 1089194"/>
                <a:gd name="connsiteY70" fmla="*/ 211530 h 1055987"/>
                <a:gd name="connsiteX71" fmla="*/ 274623 w 1089194"/>
                <a:gd name="connsiteY71" fmla="*/ 217507 h 1055987"/>
                <a:gd name="connsiteX72" fmla="*/ 173009 w 1089194"/>
                <a:gd name="connsiteY72" fmla="*/ 115893 h 1055987"/>
                <a:gd name="connsiteX73" fmla="*/ 274623 w 1089194"/>
                <a:gd name="connsiteY73" fmla="*/ 14279 h 1055987"/>
                <a:gd name="connsiteX74" fmla="*/ 376237 w 1089194"/>
                <a:gd name="connsiteY74" fmla="*/ 115893 h 1055987"/>
                <a:gd name="connsiteX75" fmla="*/ 354985 w 1089194"/>
                <a:gd name="connsiteY75" fmla="*/ 178322 h 1055987"/>
                <a:gd name="connsiteX76" fmla="*/ 404795 w 1089194"/>
                <a:gd name="connsiteY76" fmla="*/ 246729 h 1055987"/>
                <a:gd name="connsiteX77" fmla="*/ 519028 w 1089194"/>
                <a:gd name="connsiteY77" fmla="*/ 209537 h 1055987"/>
                <a:gd name="connsiteX78" fmla="*/ 519028 w 1089194"/>
                <a:gd name="connsiteY78" fmla="*/ 178322 h 1055987"/>
                <a:gd name="connsiteX79" fmla="*/ 490470 w 1089194"/>
                <a:gd name="connsiteY79" fmla="*/ 129176 h 1055987"/>
                <a:gd name="connsiteX80" fmla="*/ 546922 w 1089194"/>
                <a:gd name="connsiteY80" fmla="*/ 72724 h 1055987"/>
                <a:gd name="connsiteX81" fmla="*/ 603374 w 1089194"/>
                <a:gd name="connsiteY81" fmla="*/ 129176 h 1055987"/>
                <a:gd name="connsiteX82" fmla="*/ 574816 w 1089194"/>
                <a:gd name="connsiteY82" fmla="*/ 178322 h 1055987"/>
                <a:gd name="connsiteX83" fmla="*/ 574816 w 1089194"/>
                <a:gd name="connsiteY83" fmla="*/ 210201 h 1055987"/>
                <a:gd name="connsiteX84" fmla="*/ 689049 w 1089194"/>
                <a:gd name="connsiteY84" fmla="*/ 247393 h 1055987"/>
                <a:gd name="connsiteX85" fmla="*/ 738859 w 1089194"/>
                <a:gd name="connsiteY85" fmla="*/ 178987 h 1055987"/>
                <a:gd name="connsiteX86" fmla="*/ 717607 w 1089194"/>
                <a:gd name="connsiteY86" fmla="*/ 116557 h 1055987"/>
                <a:gd name="connsiteX87" fmla="*/ 819221 w 1089194"/>
                <a:gd name="connsiteY87" fmla="*/ 14943 h 1055987"/>
                <a:gd name="connsiteX88" fmla="*/ 920835 w 1089194"/>
                <a:gd name="connsiteY88" fmla="*/ 116557 h 1055987"/>
                <a:gd name="connsiteX89" fmla="*/ 819221 w 1089194"/>
                <a:gd name="connsiteY89" fmla="*/ 218171 h 1055987"/>
                <a:gd name="connsiteX90" fmla="*/ 784685 w 1089194"/>
                <a:gd name="connsiteY90" fmla="*/ 212194 h 1055987"/>
                <a:gd name="connsiteX91" fmla="*/ 734875 w 1089194"/>
                <a:gd name="connsiteY91" fmla="*/ 280601 h 1055987"/>
                <a:gd name="connsiteX92" fmla="*/ 805274 w 1089194"/>
                <a:gd name="connsiteY92" fmla="*/ 377565 h 1055987"/>
                <a:gd name="connsiteX93" fmla="*/ 835160 w 1089194"/>
                <a:gd name="connsiteY93" fmla="*/ 367603 h 1055987"/>
                <a:gd name="connsiteX94" fmla="*/ 890284 w 1089194"/>
                <a:gd name="connsiteY94" fmla="*/ 323106 h 1055987"/>
                <a:gd name="connsiteX95" fmla="*/ 946736 w 1089194"/>
                <a:gd name="connsiteY95" fmla="*/ 379558 h 1055987"/>
                <a:gd name="connsiteX96" fmla="*/ 890284 w 1089194"/>
                <a:gd name="connsiteY96" fmla="*/ 436010 h 1055987"/>
                <a:gd name="connsiteX97" fmla="*/ 852428 w 1089194"/>
                <a:gd name="connsiteY97" fmla="*/ 421399 h 1055987"/>
                <a:gd name="connsiteX98" fmla="*/ 822542 w 1089194"/>
                <a:gd name="connsiteY98" fmla="*/ 431361 h 1055987"/>
                <a:gd name="connsiteX99" fmla="*/ 829183 w 1089194"/>
                <a:gd name="connsiteY99" fmla="*/ 491134 h 1055987"/>
                <a:gd name="connsiteX100" fmla="*/ 822542 w 1089194"/>
                <a:gd name="connsiteY100" fmla="*/ 550907 h 1055987"/>
                <a:gd name="connsiteX101" fmla="*/ 902903 w 1089194"/>
                <a:gd name="connsiteY101" fmla="*/ 576808 h 1055987"/>
                <a:gd name="connsiteX102" fmla="*/ 987249 w 1089194"/>
                <a:gd name="connsiteY102" fmla="*/ 532311 h 1055987"/>
                <a:gd name="connsiteX103" fmla="*/ 1088863 w 1089194"/>
                <a:gd name="connsiteY103" fmla="*/ 633925 h 1055987"/>
                <a:gd name="connsiteX104" fmla="*/ 773395 w 1089194"/>
                <a:gd name="connsiteY104" fmla="*/ 115893 h 1055987"/>
                <a:gd name="connsiteX105" fmla="*/ 818557 w 1089194"/>
                <a:gd name="connsiteY105" fmla="*/ 161055 h 1055987"/>
                <a:gd name="connsiteX106" fmla="*/ 863718 w 1089194"/>
                <a:gd name="connsiteY106" fmla="*/ 115893 h 1055987"/>
                <a:gd name="connsiteX107" fmla="*/ 818557 w 1089194"/>
                <a:gd name="connsiteY107" fmla="*/ 70731 h 1055987"/>
                <a:gd name="connsiteX108" fmla="*/ 773395 w 1089194"/>
                <a:gd name="connsiteY108" fmla="*/ 115893 h 1055987"/>
                <a:gd name="connsiteX109" fmla="*/ 319785 w 1089194"/>
                <a:gd name="connsiteY109" fmla="*/ 115893 h 1055987"/>
                <a:gd name="connsiteX110" fmla="*/ 274623 w 1089194"/>
                <a:gd name="connsiteY110" fmla="*/ 70731 h 1055987"/>
                <a:gd name="connsiteX111" fmla="*/ 229461 w 1089194"/>
                <a:gd name="connsiteY111" fmla="*/ 115893 h 1055987"/>
                <a:gd name="connsiteX112" fmla="*/ 274623 w 1089194"/>
                <a:gd name="connsiteY112" fmla="*/ 161055 h 1055987"/>
                <a:gd name="connsiteX113" fmla="*/ 319785 w 1089194"/>
                <a:gd name="connsiteY113" fmla="*/ 115893 h 1055987"/>
                <a:gd name="connsiteX114" fmla="*/ 151093 w 1089194"/>
                <a:gd name="connsiteY114" fmla="*/ 633925 h 1055987"/>
                <a:gd name="connsiteX115" fmla="*/ 105931 w 1089194"/>
                <a:gd name="connsiteY115" fmla="*/ 588763 h 1055987"/>
                <a:gd name="connsiteX116" fmla="*/ 60769 w 1089194"/>
                <a:gd name="connsiteY116" fmla="*/ 633925 h 1055987"/>
                <a:gd name="connsiteX117" fmla="*/ 105931 w 1089194"/>
                <a:gd name="connsiteY117" fmla="*/ 679087 h 1055987"/>
                <a:gd name="connsiteX118" fmla="*/ 151093 w 1089194"/>
                <a:gd name="connsiteY118" fmla="*/ 633925 h 1055987"/>
                <a:gd name="connsiteX119" fmla="*/ 546258 w 1089194"/>
                <a:gd name="connsiteY119" fmla="*/ 908880 h 1055987"/>
                <a:gd name="connsiteX120" fmla="*/ 501096 w 1089194"/>
                <a:gd name="connsiteY120" fmla="*/ 954042 h 1055987"/>
                <a:gd name="connsiteX121" fmla="*/ 546258 w 1089194"/>
                <a:gd name="connsiteY121" fmla="*/ 999204 h 1055987"/>
                <a:gd name="connsiteX122" fmla="*/ 591420 w 1089194"/>
                <a:gd name="connsiteY122" fmla="*/ 954042 h 1055987"/>
                <a:gd name="connsiteX123" fmla="*/ 546258 w 1089194"/>
                <a:gd name="connsiteY123" fmla="*/ 908880 h 1055987"/>
                <a:gd name="connsiteX124" fmla="*/ 772731 w 1089194"/>
                <a:gd name="connsiteY124" fmla="*/ 490470 h 1055987"/>
                <a:gd name="connsiteX125" fmla="*/ 706316 w 1089194"/>
                <a:gd name="connsiteY125" fmla="*/ 330411 h 1055987"/>
                <a:gd name="connsiteX126" fmla="*/ 546258 w 1089194"/>
                <a:gd name="connsiteY126" fmla="*/ 263997 h 1055987"/>
                <a:gd name="connsiteX127" fmla="*/ 386199 w 1089194"/>
                <a:gd name="connsiteY127" fmla="*/ 330411 h 1055987"/>
                <a:gd name="connsiteX128" fmla="*/ 319785 w 1089194"/>
                <a:gd name="connsiteY128" fmla="*/ 490470 h 1055987"/>
                <a:gd name="connsiteX129" fmla="*/ 386199 w 1089194"/>
                <a:gd name="connsiteY129" fmla="*/ 650528 h 1055987"/>
                <a:gd name="connsiteX130" fmla="*/ 546258 w 1089194"/>
                <a:gd name="connsiteY130" fmla="*/ 716943 h 1055987"/>
                <a:gd name="connsiteX131" fmla="*/ 706316 w 1089194"/>
                <a:gd name="connsiteY131" fmla="*/ 650528 h 1055987"/>
                <a:gd name="connsiteX132" fmla="*/ 772731 w 1089194"/>
                <a:gd name="connsiteY132" fmla="*/ 490470 h 1055987"/>
                <a:gd name="connsiteX133" fmla="*/ 1032411 w 1089194"/>
                <a:gd name="connsiteY133" fmla="*/ 633925 h 1055987"/>
                <a:gd name="connsiteX134" fmla="*/ 987249 w 1089194"/>
                <a:gd name="connsiteY134" fmla="*/ 588763 h 1055987"/>
                <a:gd name="connsiteX135" fmla="*/ 942087 w 1089194"/>
                <a:gd name="connsiteY135" fmla="*/ 633925 h 1055987"/>
                <a:gd name="connsiteX136" fmla="*/ 987249 w 1089194"/>
                <a:gd name="connsiteY136" fmla="*/ 679087 h 1055987"/>
                <a:gd name="connsiteX137" fmla="*/ 1032411 w 1089194"/>
                <a:gd name="connsiteY137" fmla="*/ 633925 h 105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89194" h="1055987">
                  <a:moveTo>
                    <a:pt x="83350" y="347679"/>
                  </a:moveTo>
                  <a:cubicBezTo>
                    <a:pt x="83350" y="335060"/>
                    <a:pt x="93312" y="325098"/>
                    <a:pt x="105931" y="325098"/>
                  </a:cubicBezTo>
                  <a:cubicBezTo>
                    <a:pt x="118550" y="325098"/>
                    <a:pt x="128512" y="335060"/>
                    <a:pt x="128512" y="347679"/>
                  </a:cubicBezTo>
                  <a:cubicBezTo>
                    <a:pt x="128512" y="360298"/>
                    <a:pt x="118550" y="370260"/>
                    <a:pt x="105931" y="370260"/>
                  </a:cubicBezTo>
                  <a:cubicBezTo>
                    <a:pt x="93312" y="370260"/>
                    <a:pt x="83350" y="360298"/>
                    <a:pt x="83350" y="347679"/>
                  </a:cubicBezTo>
                  <a:close/>
                  <a:moveTo>
                    <a:pt x="546258" y="50143"/>
                  </a:moveTo>
                  <a:cubicBezTo>
                    <a:pt x="558877" y="50143"/>
                    <a:pt x="568839" y="40181"/>
                    <a:pt x="568839" y="27562"/>
                  </a:cubicBezTo>
                  <a:cubicBezTo>
                    <a:pt x="568839" y="14943"/>
                    <a:pt x="558877" y="4981"/>
                    <a:pt x="546258" y="4981"/>
                  </a:cubicBezTo>
                  <a:cubicBezTo>
                    <a:pt x="533639" y="4981"/>
                    <a:pt x="523677" y="14943"/>
                    <a:pt x="523677" y="27562"/>
                  </a:cubicBezTo>
                  <a:cubicBezTo>
                    <a:pt x="523677" y="40181"/>
                    <a:pt x="534303" y="50143"/>
                    <a:pt x="546258" y="50143"/>
                  </a:cubicBezTo>
                  <a:close/>
                  <a:moveTo>
                    <a:pt x="987249" y="370260"/>
                  </a:moveTo>
                  <a:cubicBezTo>
                    <a:pt x="999868" y="370260"/>
                    <a:pt x="1009830" y="360298"/>
                    <a:pt x="1009830" y="347679"/>
                  </a:cubicBezTo>
                  <a:cubicBezTo>
                    <a:pt x="1009830" y="335060"/>
                    <a:pt x="999868" y="325098"/>
                    <a:pt x="987249" y="325098"/>
                  </a:cubicBezTo>
                  <a:cubicBezTo>
                    <a:pt x="974630" y="325098"/>
                    <a:pt x="964668" y="335060"/>
                    <a:pt x="964668" y="347679"/>
                  </a:cubicBezTo>
                  <a:cubicBezTo>
                    <a:pt x="964668" y="360298"/>
                    <a:pt x="974630" y="370260"/>
                    <a:pt x="987249" y="370260"/>
                  </a:cubicBezTo>
                  <a:close/>
                  <a:moveTo>
                    <a:pt x="274623" y="843130"/>
                  </a:moveTo>
                  <a:cubicBezTo>
                    <a:pt x="262005" y="843130"/>
                    <a:pt x="252042" y="853092"/>
                    <a:pt x="252042" y="865711"/>
                  </a:cubicBezTo>
                  <a:cubicBezTo>
                    <a:pt x="252042" y="878329"/>
                    <a:pt x="262005" y="888292"/>
                    <a:pt x="274623" y="888292"/>
                  </a:cubicBezTo>
                  <a:cubicBezTo>
                    <a:pt x="287242" y="888292"/>
                    <a:pt x="297204" y="878329"/>
                    <a:pt x="297204" y="865711"/>
                  </a:cubicBezTo>
                  <a:cubicBezTo>
                    <a:pt x="297204" y="853092"/>
                    <a:pt x="286578" y="843130"/>
                    <a:pt x="274623" y="843130"/>
                  </a:cubicBezTo>
                  <a:close/>
                  <a:moveTo>
                    <a:pt x="818557" y="843130"/>
                  </a:moveTo>
                  <a:cubicBezTo>
                    <a:pt x="805938" y="843130"/>
                    <a:pt x="795976" y="853092"/>
                    <a:pt x="795976" y="865711"/>
                  </a:cubicBezTo>
                  <a:cubicBezTo>
                    <a:pt x="795976" y="878329"/>
                    <a:pt x="805938" y="888292"/>
                    <a:pt x="818557" y="888292"/>
                  </a:cubicBezTo>
                  <a:cubicBezTo>
                    <a:pt x="831175" y="888292"/>
                    <a:pt x="841137" y="878329"/>
                    <a:pt x="841137" y="865711"/>
                  </a:cubicBezTo>
                  <a:cubicBezTo>
                    <a:pt x="841137" y="853092"/>
                    <a:pt x="831175" y="843130"/>
                    <a:pt x="818557" y="843130"/>
                  </a:cubicBezTo>
                  <a:close/>
                  <a:moveTo>
                    <a:pt x="1088863" y="633925"/>
                  </a:moveTo>
                  <a:cubicBezTo>
                    <a:pt x="1088863" y="690377"/>
                    <a:pt x="1043037" y="735539"/>
                    <a:pt x="987249" y="735539"/>
                  </a:cubicBezTo>
                  <a:cubicBezTo>
                    <a:pt x="930797" y="735539"/>
                    <a:pt x="885635" y="689713"/>
                    <a:pt x="885635" y="633925"/>
                  </a:cubicBezTo>
                  <a:cubicBezTo>
                    <a:pt x="885635" y="632596"/>
                    <a:pt x="885635" y="631932"/>
                    <a:pt x="885635" y="630604"/>
                  </a:cubicBezTo>
                  <a:lnTo>
                    <a:pt x="805274" y="604702"/>
                  </a:lnTo>
                  <a:cubicBezTo>
                    <a:pt x="788670" y="641895"/>
                    <a:pt x="764761" y="675102"/>
                    <a:pt x="734875" y="701667"/>
                  </a:cubicBezTo>
                  <a:lnTo>
                    <a:pt x="753471" y="726905"/>
                  </a:lnTo>
                  <a:cubicBezTo>
                    <a:pt x="755463" y="726905"/>
                    <a:pt x="757455" y="726905"/>
                    <a:pt x="759448" y="726905"/>
                  </a:cubicBezTo>
                  <a:cubicBezTo>
                    <a:pt x="790663" y="726905"/>
                    <a:pt x="815900" y="752142"/>
                    <a:pt x="815900" y="783357"/>
                  </a:cubicBezTo>
                  <a:cubicBezTo>
                    <a:pt x="815900" y="814572"/>
                    <a:pt x="790663" y="839809"/>
                    <a:pt x="759448" y="839809"/>
                  </a:cubicBezTo>
                  <a:cubicBezTo>
                    <a:pt x="728233" y="839809"/>
                    <a:pt x="702996" y="814572"/>
                    <a:pt x="702996" y="783357"/>
                  </a:cubicBezTo>
                  <a:cubicBezTo>
                    <a:pt x="702996" y="775387"/>
                    <a:pt x="704988" y="767418"/>
                    <a:pt x="707645" y="760112"/>
                  </a:cubicBezTo>
                  <a:lnTo>
                    <a:pt x="689049" y="734875"/>
                  </a:lnTo>
                  <a:cubicBezTo>
                    <a:pt x="655177" y="754799"/>
                    <a:pt x="615993" y="768082"/>
                    <a:pt x="574816" y="772067"/>
                  </a:cubicBezTo>
                  <a:lnTo>
                    <a:pt x="574816" y="856413"/>
                  </a:lnTo>
                  <a:cubicBezTo>
                    <a:pt x="617321" y="868367"/>
                    <a:pt x="648536" y="907552"/>
                    <a:pt x="648536" y="954042"/>
                  </a:cubicBezTo>
                  <a:cubicBezTo>
                    <a:pt x="648536" y="1010494"/>
                    <a:pt x="602710" y="1055656"/>
                    <a:pt x="546922" y="1055656"/>
                  </a:cubicBezTo>
                  <a:cubicBezTo>
                    <a:pt x="490470" y="1055656"/>
                    <a:pt x="445308" y="1009830"/>
                    <a:pt x="445308" y="954042"/>
                  </a:cubicBezTo>
                  <a:cubicBezTo>
                    <a:pt x="445308" y="907552"/>
                    <a:pt x="476523" y="868367"/>
                    <a:pt x="519028" y="856413"/>
                  </a:cubicBezTo>
                  <a:lnTo>
                    <a:pt x="519028" y="772067"/>
                  </a:lnTo>
                  <a:cubicBezTo>
                    <a:pt x="477851" y="768082"/>
                    <a:pt x="439331" y="754799"/>
                    <a:pt x="404795" y="734875"/>
                  </a:cubicBezTo>
                  <a:lnTo>
                    <a:pt x="386199" y="760112"/>
                  </a:lnTo>
                  <a:cubicBezTo>
                    <a:pt x="389520" y="767418"/>
                    <a:pt x="390848" y="774723"/>
                    <a:pt x="390848" y="783357"/>
                  </a:cubicBezTo>
                  <a:cubicBezTo>
                    <a:pt x="390848" y="814572"/>
                    <a:pt x="365611" y="839809"/>
                    <a:pt x="334396" y="839809"/>
                  </a:cubicBezTo>
                  <a:cubicBezTo>
                    <a:pt x="303181" y="839809"/>
                    <a:pt x="277944" y="814572"/>
                    <a:pt x="277944" y="783357"/>
                  </a:cubicBezTo>
                  <a:cubicBezTo>
                    <a:pt x="277944" y="752142"/>
                    <a:pt x="303181" y="726905"/>
                    <a:pt x="334396" y="726905"/>
                  </a:cubicBezTo>
                  <a:cubicBezTo>
                    <a:pt x="336389" y="726905"/>
                    <a:pt x="338381" y="726905"/>
                    <a:pt x="340373" y="726905"/>
                  </a:cubicBezTo>
                  <a:lnTo>
                    <a:pt x="358969" y="701667"/>
                  </a:lnTo>
                  <a:cubicBezTo>
                    <a:pt x="329083" y="675102"/>
                    <a:pt x="304510" y="641895"/>
                    <a:pt x="288570" y="604702"/>
                  </a:cubicBezTo>
                  <a:lnTo>
                    <a:pt x="208209" y="630604"/>
                  </a:lnTo>
                  <a:cubicBezTo>
                    <a:pt x="208209" y="631932"/>
                    <a:pt x="208209" y="632596"/>
                    <a:pt x="208209" y="633925"/>
                  </a:cubicBezTo>
                  <a:cubicBezTo>
                    <a:pt x="208209" y="690377"/>
                    <a:pt x="162383" y="735539"/>
                    <a:pt x="106595" y="735539"/>
                  </a:cubicBezTo>
                  <a:cubicBezTo>
                    <a:pt x="50143" y="735539"/>
                    <a:pt x="4981" y="689713"/>
                    <a:pt x="4981" y="633925"/>
                  </a:cubicBezTo>
                  <a:cubicBezTo>
                    <a:pt x="4981" y="577473"/>
                    <a:pt x="50807" y="532311"/>
                    <a:pt x="106595" y="532311"/>
                  </a:cubicBezTo>
                  <a:cubicBezTo>
                    <a:pt x="141795" y="532311"/>
                    <a:pt x="172345" y="550243"/>
                    <a:pt x="190941" y="576808"/>
                  </a:cubicBezTo>
                  <a:lnTo>
                    <a:pt x="271303" y="550907"/>
                  </a:lnTo>
                  <a:cubicBezTo>
                    <a:pt x="267318" y="531647"/>
                    <a:pt x="264661" y="511722"/>
                    <a:pt x="264661" y="491134"/>
                  </a:cubicBezTo>
                  <a:cubicBezTo>
                    <a:pt x="264661" y="470546"/>
                    <a:pt x="266653" y="450621"/>
                    <a:pt x="271303" y="431361"/>
                  </a:cubicBezTo>
                  <a:lnTo>
                    <a:pt x="241416" y="421399"/>
                  </a:lnTo>
                  <a:cubicBezTo>
                    <a:pt x="231454" y="430697"/>
                    <a:pt x="218171" y="436010"/>
                    <a:pt x="203560" y="436010"/>
                  </a:cubicBezTo>
                  <a:cubicBezTo>
                    <a:pt x="172345" y="436010"/>
                    <a:pt x="147108" y="410773"/>
                    <a:pt x="147108" y="379558"/>
                  </a:cubicBezTo>
                  <a:cubicBezTo>
                    <a:pt x="147108" y="348343"/>
                    <a:pt x="172345" y="323106"/>
                    <a:pt x="203560" y="323106"/>
                  </a:cubicBezTo>
                  <a:cubicBezTo>
                    <a:pt x="230790" y="323106"/>
                    <a:pt x="253371" y="342366"/>
                    <a:pt x="258684" y="367603"/>
                  </a:cubicBezTo>
                  <a:lnTo>
                    <a:pt x="288570" y="377565"/>
                  </a:lnTo>
                  <a:cubicBezTo>
                    <a:pt x="305174" y="340373"/>
                    <a:pt x="329083" y="307166"/>
                    <a:pt x="358969" y="280601"/>
                  </a:cubicBezTo>
                  <a:lnTo>
                    <a:pt x="309159" y="211530"/>
                  </a:lnTo>
                  <a:cubicBezTo>
                    <a:pt x="298532" y="215514"/>
                    <a:pt x="286578" y="217507"/>
                    <a:pt x="274623" y="217507"/>
                  </a:cubicBezTo>
                  <a:cubicBezTo>
                    <a:pt x="218171" y="217507"/>
                    <a:pt x="173009" y="171681"/>
                    <a:pt x="173009" y="115893"/>
                  </a:cubicBezTo>
                  <a:cubicBezTo>
                    <a:pt x="173009" y="59441"/>
                    <a:pt x="218835" y="14279"/>
                    <a:pt x="274623" y="14279"/>
                  </a:cubicBezTo>
                  <a:cubicBezTo>
                    <a:pt x="331075" y="14279"/>
                    <a:pt x="376237" y="60105"/>
                    <a:pt x="376237" y="115893"/>
                  </a:cubicBezTo>
                  <a:cubicBezTo>
                    <a:pt x="376237" y="139138"/>
                    <a:pt x="368268" y="161055"/>
                    <a:pt x="354985" y="178322"/>
                  </a:cubicBezTo>
                  <a:lnTo>
                    <a:pt x="404795" y="246729"/>
                  </a:lnTo>
                  <a:cubicBezTo>
                    <a:pt x="438667" y="226805"/>
                    <a:pt x="477851" y="213522"/>
                    <a:pt x="519028" y="209537"/>
                  </a:cubicBezTo>
                  <a:lnTo>
                    <a:pt x="519028" y="178322"/>
                  </a:lnTo>
                  <a:cubicBezTo>
                    <a:pt x="502424" y="168360"/>
                    <a:pt x="490470" y="150428"/>
                    <a:pt x="490470" y="129176"/>
                  </a:cubicBezTo>
                  <a:cubicBezTo>
                    <a:pt x="490470" y="97961"/>
                    <a:pt x="515707" y="72724"/>
                    <a:pt x="546922" y="72724"/>
                  </a:cubicBezTo>
                  <a:cubicBezTo>
                    <a:pt x="578137" y="72724"/>
                    <a:pt x="603374" y="97961"/>
                    <a:pt x="603374" y="129176"/>
                  </a:cubicBezTo>
                  <a:cubicBezTo>
                    <a:pt x="603374" y="149764"/>
                    <a:pt x="592084" y="168360"/>
                    <a:pt x="574816" y="178322"/>
                  </a:cubicBezTo>
                  <a:lnTo>
                    <a:pt x="574816" y="210201"/>
                  </a:lnTo>
                  <a:cubicBezTo>
                    <a:pt x="615993" y="214186"/>
                    <a:pt x="654513" y="227469"/>
                    <a:pt x="689049" y="247393"/>
                  </a:cubicBezTo>
                  <a:lnTo>
                    <a:pt x="738859" y="178987"/>
                  </a:lnTo>
                  <a:cubicBezTo>
                    <a:pt x="725577" y="161719"/>
                    <a:pt x="717607" y="139802"/>
                    <a:pt x="717607" y="116557"/>
                  </a:cubicBezTo>
                  <a:cubicBezTo>
                    <a:pt x="717607" y="60105"/>
                    <a:pt x="763433" y="14943"/>
                    <a:pt x="819221" y="14943"/>
                  </a:cubicBezTo>
                  <a:cubicBezTo>
                    <a:pt x="875673" y="14943"/>
                    <a:pt x="920835" y="60769"/>
                    <a:pt x="920835" y="116557"/>
                  </a:cubicBezTo>
                  <a:cubicBezTo>
                    <a:pt x="920835" y="173009"/>
                    <a:pt x="875009" y="218171"/>
                    <a:pt x="819221" y="218171"/>
                  </a:cubicBezTo>
                  <a:cubicBezTo>
                    <a:pt x="807266" y="218171"/>
                    <a:pt x="795312" y="216179"/>
                    <a:pt x="784685" y="212194"/>
                  </a:cubicBezTo>
                  <a:lnTo>
                    <a:pt x="734875" y="280601"/>
                  </a:lnTo>
                  <a:cubicBezTo>
                    <a:pt x="764761" y="307166"/>
                    <a:pt x="789334" y="340373"/>
                    <a:pt x="805274" y="377565"/>
                  </a:cubicBezTo>
                  <a:lnTo>
                    <a:pt x="835160" y="367603"/>
                  </a:lnTo>
                  <a:cubicBezTo>
                    <a:pt x="840473" y="342366"/>
                    <a:pt x="863054" y="323106"/>
                    <a:pt x="890284" y="323106"/>
                  </a:cubicBezTo>
                  <a:cubicBezTo>
                    <a:pt x="921499" y="323106"/>
                    <a:pt x="946736" y="348343"/>
                    <a:pt x="946736" y="379558"/>
                  </a:cubicBezTo>
                  <a:cubicBezTo>
                    <a:pt x="946736" y="410773"/>
                    <a:pt x="921499" y="436010"/>
                    <a:pt x="890284" y="436010"/>
                  </a:cubicBezTo>
                  <a:cubicBezTo>
                    <a:pt x="875673" y="436010"/>
                    <a:pt x="862390" y="430697"/>
                    <a:pt x="852428" y="421399"/>
                  </a:cubicBezTo>
                  <a:lnTo>
                    <a:pt x="822542" y="431361"/>
                  </a:lnTo>
                  <a:cubicBezTo>
                    <a:pt x="826526" y="450621"/>
                    <a:pt x="829183" y="470546"/>
                    <a:pt x="829183" y="491134"/>
                  </a:cubicBezTo>
                  <a:cubicBezTo>
                    <a:pt x="829183" y="511722"/>
                    <a:pt x="827190" y="531647"/>
                    <a:pt x="822542" y="550907"/>
                  </a:cubicBezTo>
                  <a:lnTo>
                    <a:pt x="902903" y="576808"/>
                  </a:lnTo>
                  <a:cubicBezTo>
                    <a:pt x="921499" y="549579"/>
                    <a:pt x="952049" y="532311"/>
                    <a:pt x="987249" y="532311"/>
                  </a:cubicBezTo>
                  <a:cubicBezTo>
                    <a:pt x="1043037" y="532311"/>
                    <a:pt x="1088863" y="577473"/>
                    <a:pt x="1088863" y="633925"/>
                  </a:cubicBezTo>
                  <a:close/>
                  <a:moveTo>
                    <a:pt x="773395" y="115893"/>
                  </a:moveTo>
                  <a:cubicBezTo>
                    <a:pt x="773395" y="141130"/>
                    <a:pt x="793983" y="161055"/>
                    <a:pt x="818557" y="161055"/>
                  </a:cubicBezTo>
                  <a:cubicBezTo>
                    <a:pt x="843794" y="161055"/>
                    <a:pt x="863718" y="140466"/>
                    <a:pt x="863718" y="115893"/>
                  </a:cubicBezTo>
                  <a:cubicBezTo>
                    <a:pt x="863718" y="90656"/>
                    <a:pt x="843130" y="70731"/>
                    <a:pt x="818557" y="70731"/>
                  </a:cubicBezTo>
                  <a:cubicBezTo>
                    <a:pt x="793983" y="70731"/>
                    <a:pt x="773395" y="91320"/>
                    <a:pt x="773395" y="115893"/>
                  </a:cubicBezTo>
                  <a:close/>
                  <a:moveTo>
                    <a:pt x="319785" y="115893"/>
                  </a:moveTo>
                  <a:cubicBezTo>
                    <a:pt x="319785" y="90656"/>
                    <a:pt x="299196" y="70731"/>
                    <a:pt x="274623" y="70731"/>
                  </a:cubicBezTo>
                  <a:cubicBezTo>
                    <a:pt x="249386" y="70731"/>
                    <a:pt x="229461" y="91320"/>
                    <a:pt x="229461" y="115893"/>
                  </a:cubicBezTo>
                  <a:cubicBezTo>
                    <a:pt x="229461" y="141130"/>
                    <a:pt x="250050" y="161055"/>
                    <a:pt x="274623" y="161055"/>
                  </a:cubicBezTo>
                  <a:cubicBezTo>
                    <a:pt x="299196" y="161055"/>
                    <a:pt x="319785" y="141130"/>
                    <a:pt x="319785" y="115893"/>
                  </a:cubicBezTo>
                  <a:close/>
                  <a:moveTo>
                    <a:pt x="151093" y="633925"/>
                  </a:moveTo>
                  <a:cubicBezTo>
                    <a:pt x="151093" y="608687"/>
                    <a:pt x="130504" y="588763"/>
                    <a:pt x="105931" y="588763"/>
                  </a:cubicBezTo>
                  <a:cubicBezTo>
                    <a:pt x="80693" y="588763"/>
                    <a:pt x="60769" y="609351"/>
                    <a:pt x="60769" y="633925"/>
                  </a:cubicBezTo>
                  <a:cubicBezTo>
                    <a:pt x="60769" y="659162"/>
                    <a:pt x="81358" y="679087"/>
                    <a:pt x="105931" y="679087"/>
                  </a:cubicBezTo>
                  <a:cubicBezTo>
                    <a:pt x="131168" y="679087"/>
                    <a:pt x="151093" y="658498"/>
                    <a:pt x="151093" y="633925"/>
                  </a:cubicBezTo>
                  <a:close/>
                  <a:moveTo>
                    <a:pt x="546258" y="908880"/>
                  </a:moveTo>
                  <a:cubicBezTo>
                    <a:pt x="521020" y="908880"/>
                    <a:pt x="501096" y="929469"/>
                    <a:pt x="501096" y="954042"/>
                  </a:cubicBezTo>
                  <a:cubicBezTo>
                    <a:pt x="501096" y="979279"/>
                    <a:pt x="521684" y="999204"/>
                    <a:pt x="546258" y="999204"/>
                  </a:cubicBezTo>
                  <a:cubicBezTo>
                    <a:pt x="571495" y="999204"/>
                    <a:pt x="591420" y="978615"/>
                    <a:pt x="591420" y="954042"/>
                  </a:cubicBezTo>
                  <a:cubicBezTo>
                    <a:pt x="591420" y="928804"/>
                    <a:pt x="571495" y="908880"/>
                    <a:pt x="546258" y="908880"/>
                  </a:cubicBezTo>
                  <a:close/>
                  <a:moveTo>
                    <a:pt x="772731" y="490470"/>
                  </a:moveTo>
                  <a:cubicBezTo>
                    <a:pt x="772731" y="430033"/>
                    <a:pt x="749486" y="373581"/>
                    <a:pt x="706316" y="330411"/>
                  </a:cubicBezTo>
                  <a:cubicBezTo>
                    <a:pt x="663811" y="287906"/>
                    <a:pt x="606695" y="263997"/>
                    <a:pt x="546258" y="263997"/>
                  </a:cubicBezTo>
                  <a:cubicBezTo>
                    <a:pt x="485821" y="263997"/>
                    <a:pt x="429369" y="287242"/>
                    <a:pt x="386199" y="330411"/>
                  </a:cubicBezTo>
                  <a:cubicBezTo>
                    <a:pt x="343694" y="372916"/>
                    <a:pt x="319785" y="430033"/>
                    <a:pt x="319785" y="490470"/>
                  </a:cubicBezTo>
                  <a:cubicBezTo>
                    <a:pt x="319785" y="550907"/>
                    <a:pt x="343030" y="607359"/>
                    <a:pt x="386199" y="650528"/>
                  </a:cubicBezTo>
                  <a:cubicBezTo>
                    <a:pt x="428704" y="693034"/>
                    <a:pt x="485821" y="716943"/>
                    <a:pt x="546258" y="716943"/>
                  </a:cubicBezTo>
                  <a:cubicBezTo>
                    <a:pt x="606695" y="716943"/>
                    <a:pt x="663147" y="693698"/>
                    <a:pt x="706316" y="650528"/>
                  </a:cubicBezTo>
                  <a:cubicBezTo>
                    <a:pt x="748822" y="608023"/>
                    <a:pt x="772731" y="550907"/>
                    <a:pt x="772731" y="490470"/>
                  </a:cubicBezTo>
                  <a:close/>
                  <a:moveTo>
                    <a:pt x="1032411" y="633925"/>
                  </a:moveTo>
                  <a:cubicBezTo>
                    <a:pt x="1032411" y="608687"/>
                    <a:pt x="1011822" y="588763"/>
                    <a:pt x="987249" y="588763"/>
                  </a:cubicBezTo>
                  <a:cubicBezTo>
                    <a:pt x="962012" y="588763"/>
                    <a:pt x="942087" y="609351"/>
                    <a:pt x="942087" y="633925"/>
                  </a:cubicBezTo>
                  <a:cubicBezTo>
                    <a:pt x="942087" y="659162"/>
                    <a:pt x="962676" y="679087"/>
                    <a:pt x="987249" y="679087"/>
                  </a:cubicBezTo>
                  <a:cubicBezTo>
                    <a:pt x="1011822" y="679087"/>
                    <a:pt x="1032411" y="658498"/>
                    <a:pt x="1032411" y="633925"/>
                  </a:cubicBezTo>
                  <a:close/>
                </a:path>
              </a:pathLst>
            </a:custGeom>
            <a:solidFill>
              <a:schemeClr val="tx2"/>
            </a:solidFill>
            <a:ln w="9525" cap="flat">
              <a:noFill/>
              <a:prstDash val="solid"/>
              <a:miter/>
            </a:ln>
          </p:spPr>
          <p:txBody>
            <a:bodyPr rtlCol="0" anchor="ctr"/>
            <a:lstStyle/>
            <a:p>
              <a:endParaRPr lang="en-GB" sz="1800">
                <a:solidFill>
                  <a:schemeClr val="bg1"/>
                </a:solidFill>
                <a:latin typeface="Segoe UI Light" panose="020B0502040204020203" pitchFamily="34" charset="0"/>
                <a:cs typeface="Segoe UI Light" panose="020B0502040204020203" pitchFamily="34" charset="0"/>
              </a:endParaRPr>
            </a:p>
          </p:txBody>
        </p:sp>
        <p:sp>
          <p:nvSpPr>
            <p:cNvPr id="21" name="Graphic 11">
              <a:extLst>
                <a:ext uri="{FF2B5EF4-FFF2-40B4-BE49-F238E27FC236}">
                  <a16:creationId xmlns:a16="http://schemas.microsoft.com/office/drawing/2014/main" id="{483AD6B5-F360-4EBB-BE4C-6F4BB50657BC}"/>
                </a:ext>
              </a:extLst>
            </p:cNvPr>
            <p:cNvSpPr>
              <a:spLocks noChangeAspect="1"/>
            </p:cNvSpPr>
            <p:nvPr/>
          </p:nvSpPr>
          <p:spPr>
            <a:xfrm>
              <a:off x="3590286" y="2699072"/>
              <a:ext cx="379111" cy="763505"/>
            </a:xfrm>
            <a:custGeom>
              <a:avLst/>
              <a:gdLst>
                <a:gd name="connsiteX0" fmla="*/ 272129 w 280320"/>
                <a:gd name="connsiteY0" fmla="*/ 381000 h 564546"/>
                <a:gd name="connsiteX1" fmla="*/ 246412 w 280320"/>
                <a:gd name="connsiteY1" fmla="*/ 378905 h 564546"/>
                <a:gd name="connsiteX2" fmla="*/ 180308 w 280320"/>
                <a:gd name="connsiteY2" fmla="*/ 396907 h 564546"/>
                <a:gd name="connsiteX3" fmla="*/ 148685 w 280320"/>
                <a:gd name="connsiteY3" fmla="*/ 432054 h 564546"/>
                <a:gd name="connsiteX4" fmla="*/ 148685 w 280320"/>
                <a:gd name="connsiteY4" fmla="*/ 337947 h 564546"/>
                <a:gd name="connsiteX5" fmla="*/ 227648 w 280320"/>
                <a:gd name="connsiteY5" fmla="*/ 173165 h 564546"/>
                <a:gd name="connsiteX6" fmla="*/ 146114 w 280320"/>
                <a:gd name="connsiteY6" fmla="*/ 5429 h 564546"/>
                <a:gd name="connsiteX7" fmla="*/ 140399 w 280320"/>
                <a:gd name="connsiteY7" fmla="*/ 0 h 564546"/>
                <a:gd name="connsiteX8" fmla="*/ 134684 w 280320"/>
                <a:gd name="connsiteY8" fmla="*/ 5334 h 564546"/>
                <a:gd name="connsiteX9" fmla="*/ 52769 w 280320"/>
                <a:gd name="connsiteY9" fmla="*/ 172879 h 564546"/>
                <a:gd name="connsiteX10" fmla="*/ 131731 w 280320"/>
                <a:gd name="connsiteY10" fmla="*/ 338138 h 564546"/>
                <a:gd name="connsiteX11" fmla="*/ 131731 w 280320"/>
                <a:gd name="connsiteY11" fmla="*/ 431768 h 564546"/>
                <a:gd name="connsiteX12" fmla="*/ 100203 w 280320"/>
                <a:gd name="connsiteY12" fmla="*/ 396716 h 564546"/>
                <a:gd name="connsiteX13" fmla="*/ 34195 w 280320"/>
                <a:gd name="connsiteY13" fmla="*/ 378809 h 564546"/>
                <a:gd name="connsiteX14" fmla="*/ 8382 w 280320"/>
                <a:gd name="connsiteY14" fmla="*/ 380905 h 564546"/>
                <a:gd name="connsiteX15" fmla="*/ 0 w 280320"/>
                <a:gd name="connsiteY15" fmla="*/ 382715 h 564546"/>
                <a:gd name="connsiteX16" fmla="*/ 1524 w 280320"/>
                <a:gd name="connsiteY16" fmla="*/ 391001 h 564546"/>
                <a:gd name="connsiteX17" fmla="*/ 50197 w 280320"/>
                <a:gd name="connsiteY17" fmla="*/ 470440 h 564546"/>
                <a:gd name="connsiteX18" fmla="*/ 116205 w 280320"/>
                <a:gd name="connsiteY18" fmla="*/ 488347 h 564546"/>
                <a:gd name="connsiteX19" fmla="*/ 131636 w 280320"/>
                <a:gd name="connsiteY19" fmla="*/ 487585 h 564546"/>
                <a:gd name="connsiteX20" fmla="*/ 131636 w 280320"/>
                <a:gd name="connsiteY20" fmla="*/ 564547 h 564546"/>
                <a:gd name="connsiteX21" fmla="*/ 148781 w 280320"/>
                <a:gd name="connsiteY21" fmla="*/ 564547 h 564546"/>
                <a:gd name="connsiteX22" fmla="*/ 148781 w 280320"/>
                <a:gd name="connsiteY22" fmla="*/ 487585 h 564546"/>
                <a:gd name="connsiteX23" fmla="*/ 164306 w 280320"/>
                <a:gd name="connsiteY23" fmla="*/ 488347 h 564546"/>
                <a:gd name="connsiteX24" fmla="*/ 230219 w 280320"/>
                <a:gd name="connsiteY24" fmla="*/ 470440 h 564546"/>
                <a:gd name="connsiteX25" fmla="*/ 278797 w 280320"/>
                <a:gd name="connsiteY25" fmla="*/ 391001 h 564546"/>
                <a:gd name="connsiteX26" fmla="*/ 280321 w 280320"/>
                <a:gd name="connsiteY26" fmla="*/ 382715 h 564546"/>
                <a:gd name="connsiteX27" fmla="*/ 272129 w 280320"/>
                <a:gd name="connsiteY27" fmla="*/ 381000 h 564546"/>
                <a:gd name="connsiteX28" fmla="*/ 116110 w 280320"/>
                <a:gd name="connsiteY28" fmla="*/ 471202 h 564546"/>
                <a:gd name="connsiteX29" fmla="*/ 59722 w 280320"/>
                <a:gd name="connsiteY29" fmla="*/ 456152 h 564546"/>
                <a:gd name="connsiteX30" fmla="*/ 20574 w 280320"/>
                <a:gd name="connsiteY30" fmla="*/ 396716 h 564546"/>
                <a:gd name="connsiteX31" fmla="*/ 34004 w 280320"/>
                <a:gd name="connsiteY31" fmla="*/ 396050 h 564546"/>
                <a:gd name="connsiteX32" fmla="*/ 90392 w 280320"/>
                <a:gd name="connsiteY32" fmla="*/ 411099 h 564546"/>
                <a:gd name="connsiteX33" fmla="*/ 129540 w 280320"/>
                <a:gd name="connsiteY33" fmla="*/ 470535 h 564546"/>
                <a:gd name="connsiteX34" fmla="*/ 116110 w 280320"/>
                <a:gd name="connsiteY34" fmla="*/ 471202 h 564546"/>
                <a:gd name="connsiteX35" fmla="*/ 210503 w 280320"/>
                <a:gd name="connsiteY35" fmla="*/ 173069 h 564546"/>
                <a:gd name="connsiteX36" fmla="*/ 148685 w 280320"/>
                <a:gd name="connsiteY36" fmla="*/ 312706 h 564546"/>
                <a:gd name="connsiteX37" fmla="*/ 148685 w 280320"/>
                <a:gd name="connsiteY37" fmla="*/ 32861 h 564546"/>
                <a:gd name="connsiteX38" fmla="*/ 210503 w 280320"/>
                <a:gd name="connsiteY38" fmla="*/ 173069 h 564546"/>
                <a:gd name="connsiteX39" fmla="*/ 131636 w 280320"/>
                <a:gd name="connsiteY39" fmla="*/ 312992 h 564546"/>
                <a:gd name="connsiteX40" fmla="*/ 69914 w 280320"/>
                <a:gd name="connsiteY40" fmla="*/ 172879 h 564546"/>
                <a:gd name="connsiteX41" fmla="*/ 131636 w 280320"/>
                <a:gd name="connsiteY41" fmla="*/ 33338 h 564546"/>
                <a:gd name="connsiteX42" fmla="*/ 131636 w 280320"/>
                <a:gd name="connsiteY42" fmla="*/ 312992 h 564546"/>
                <a:gd name="connsiteX43" fmla="*/ 220694 w 280320"/>
                <a:gd name="connsiteY43" fmla="*/ 456152 h 564546"/>
                <a:gd name="connsiteX44" fmla="*/ 191453 w 280320"/>
                <a:gd name="connsiteY44" fmla="*/ 468344 h 564546"/>
                <a:gd name="connsiteX45" fmla="*/ 164306 w 280320"/>
                <a:gd name="connsiteY45" fmla="*/ 471202 h 564546"/>
                <a:gd name="connsiteX46" fmla="*/ 150876 w 280320"/>
                <a:gd name="connsiteY46" fmla="*/ 470535 h 564546"/>
                <a:gd name="connsiteX47" fmla="*/ 190024 w 280320"/>
                <a:gd name="connsiteY47" fmla="*/ 411099 h 564546"/>
                <a:gd name="connsiteX48" fmla="*/ 246412 w 280320"/>
                <a:gd name="connsiteY48" fmla="*/ 396050 h 564546"/>
                <a:gd name="connsiteX49" fmla="*/ 259842 w 280320"/>
                <a:gd name="connsiteY49" fmla="*/ 396716 h 564546"/>
                <a:gd name="connsiteX50" fmla="*/ 220694 w 280320"/>
                <a:gd name="connsiteY50" fmla="*/ 456152 h 56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80320" h="564546">
                  <a:moveTo>
                    <a:pt x="272129" y="381000"/>
                  </a:moveTo>
                  <a:cubicBezTo>
                    <a:pt x="271748" y="380905"/>
                    <a:pt x="261271" y="378905"/>
                    <a:pt x="246412" y="378905"/>
                  </a:cubicBezTo>
                  <a:cubicBezTo>
                    <a:pt x="228410" y="378905"/>
                    <a:pt x="202216" y="382048"/>
                    <a:pt x="180308" y="396907"/>
                  </a:cubicBezTo>
                  <a:cubicBezTo>
                    <a:pt x="166211" y="406527"/>
                    <a:pt x="156019" y="419386"/>
                    <a:pt x="148685" y="432054"/>
                  </a:cubicBezTo>
                  <a:lnTo>
                    <a:pt x="148685" y="337947"/>
                  </a:lnTo>
                  <a:cubicBezTo>
                    <a:pt x="163544" y="323469"/>
                    <a:pt x="227552" y="256127"/>
                    <a:pt x="227648" y="173165"/>
                  </a:cubicBezTo>
                  <a:cubicBezTo>
                    <a:pt x="227743" y="81344"/>
                    <a:pt x="149447" y="8477"/>
                    <a:pt x="146114" y="5429"/>
                  </a:cubicBezTo>
                  <a:lnTo>
                    <a:pt x="140399" y="0"/>
                  </a:lnTo>
                  <a:lnTo>
                    <a:pt x="134684" y="5334"/>
                  </a:lnTo>
                  <a:cubicBezTo>
                    <a:pt x="131350" y="8382"/>
                    <a:pt x="52864" y="81058"/>
                    <a:pt x="52769" y="172879"/>
                  </a:cubicBezTo>
                  <a:cubicBezTo>
                    <a:pt x="52769" y="256413"/>
                    <a:pt x="117634" y="324326"/>
                    <a:pt x="131731" y="338138"/>
                  </a:cubicBezTo>
                  <a:lnTo>
                    <a:pt x="131731" y="431768"/>
                  </a:lnTo>
                  <a:cubicBezTo>
                    <a:pt x="124397" y="419100"/>
                    <a:pt x="114300" y="406337"/>
                    <a:pt x="100203" y="396716"/>
                  </a:cubicBezTo>
                  <a:cubicBezTo>
                    <a:pt x="78296" y="381953"/>
                    <a:pt x="52197" y="378809"/>
                    <a:pt x="34195" y="378809"/>
                  </a:cubicBezTo>
                  <a:cubicBezTo>
                    <a:pt x="19336" y="378809"/>
                    <a:pt x="8858" y="380905"/>
                    <a:pt x="8382" y="380905"/>
                  </a:cubicBezTo>
                  <a:lnTo>
                    <a:pt x="0" y="382715"/>
                  </a:lnTo>
                  <a:lnTo>
                    <a:pt x="1524" y="391001"/>
                  </a:lnTo>
                  <a:cubicBezTo>
                    <a:pt x="1905" y="393192"/>
                    <a:pt x="11621" y="444341"/>
                    <a:pt x="50197" y="470440"/>
                  </a:cubicBezTo>
                  <a:cubicBezTo>
                    <a:pt x="72104" y="485204"/>
                    <a:pt x="98108" y="488347"/>
                    <a:pt x="116205" y="488347"/>
                  </a:cubicBezTo>
                  <a:cubicBezTo>
                    <a:pt x="122206" y="488347"/>
                    <a:pt x="127445" y="487966"/>
                    <a:pt x="131636" y="487585"/>
                  </a:cubicBezTo>
                  <a:lnTo>
                    <a:pt x="131636" y="564547"/>
                  </a:lnTo>
                  <a:lnTo>
                    <a:pt x="148781" y="564547"/>
                  </a:lnTo>
                  <a:lnTo>
                    <a:pt x="148781" y="487585"/>
                  </a:lnTo>
                  <a:cubicBezTo>
                    <a:pt x="152972" y="487966"/>
                    <a:pt x="158306" y="488347"/>
                    <a:pt x="164306" y="488347"/>
                  </a:cubicBezTo>
                  <a:cubicBezTo>
                    <a:pt x="182213" y="488347"/>
                    <a:pt x="208407" y="485204"/>
                    <a:pt x="230219" y="470440"/>
                  </a:cubicBezTo>
                  <a:cubicBezTo>
                    <a:pt x="268700" y="444341"/>
                    <a:pt x="278511" y="393192"/>
                    <a:pt x="278797" y="391001"/>
                  </a:cubicBezTo>
                  <a:lnTo>
                    <a:pt x="280321" y="382715"/>
                  </a:lnTo>
                  <a:lnTo>
                    <a:pt x="272129" y="381000"/>
                  </a:lnTo>
                  <a:close/>
                  <a:moveTo>
                    <a:pt x="116110" y="471202"/>
                  </a:moveTo>
                  <a:cubicBezTo>
                    <a:pt x="100489" y="471202"/>
                    <a:pt x="78105" y="468535"/>
                    <a:pt x="59722" y="456152"/>
                  </a:cubicBezTo>
                  <a:cubicBezTo>
                    <a:pt x="35909" y="440055"/>
                    <a:pt x="24860" y="411099"/>
                    <a:pt x="20574" y="396716"/>
                  </a:cubicBezTo>
                  <a:cubicBezTo>
                    <a:pt x="24289" y="396335"/>
                    <a:pt x="28861" y="396050"/>
                    <a:pt x="34004" y="396050"/>
                  </a:cubicBezTo>
                  <a:cubicBezTo>
                    <a:pt x="49625" y="396050"/>
                    <a:pt x="72104" y="398717"/>
                    <a:pt x="90392" y="411099"/>
                  </a:cubicBezTo>
                  <a:cubicBezTo>
                    <a:pt x="114205" y="427292"/>
                    <a:pt x="125254" y="456152"/>
                    <a:pt x="129540" y="470535"/>
                  </a:cubicBezTo>
                  <a:cubicBezTo>
                    <a:pt x="125921" y="470821"/>
                    <a:pt x="121253" y="471202"/>
                    <a:pt x="116110" y="471202"/>
                  </a:cubicBezTo>
                  <a:close/>
                  <a:moveTo>
                    <a:pt x="210503" y="173069"/>
                  </a:moveTo>
                  <a:cubicBezTo>
                    <a:pt x="210407" y="234029"/>
                    <a:pt x="170879" y="287369"/>
                    <a:pt x="148685" y="312706"/>
                  </a:cubicBezTo>
                  <a:lnTo>
                    <a:pt x="148685" y="32861"/>
                  </a:lnTo>
                  <a:cubicBezTo>
                    <a:pt x="170688" y="57912"/>
                    <a:pt x="210598" y="111824"/>
                    <a:pt x="210503" y="173069"/>
                  </a:cubicBezTo>
                  <a:close/>
                  <a:moveTo>
                    <a:pt x="131636" y="312992"/>
                  </a:moveTo>
                  <a:cubicBezTo>
                    <a:pt x="109538" y="287941"/>
                    <a:pt x="69914" y="234029"/>
                    <a:pt x="69914" y="172879"/>
                  </a:cubicBezTo>
                  <a:cubicBezTo>
                    <a:pt x="70009" y="112014"/>
                    <a:pt x="109538" y="58579"/>
                    <a:pt x="131636" y="33338"/>
                  </a:cubicBezTo>
                  <a:lnTo>
                    <a:pt x="131636" y="312992"/>
                  </a:lnTo>
                  <a:close/>
                  <a:moveTo>
                    <a:pt x="220694" y="456152"/>
                  </a:moveTo>
                  <a:cubicBezTo>
                    <a:pt x="211550" y="462344"/>
                    <a:pt x="201359" y="466154"/>
                    <a:pt x="191453" y="468344"/>
                  </a:cubicBezTo>
                  <a:cubicBezTo>
                    <a:pt x="181547" y="470535"/>
                    <a:pt x="172022" y="471202"/>
                    <a:pt x="164306" y="471202"/>
                  </a:cubicBezTo>
                  <a:cubicBezTo>
                    <a:pt x="159068" y="471202"/>
                    <a:pt x="154496" y="470821"/>
                    <a:pt x="150876" y="470535"/>
                  </a:cubicBezTo>
                  <a:cubicBezTo>
                    <a:pt x="155067" y="456057"/>
                    <a:pt x="166211" y="427292"/>
                    <a:pt x="190024" y="411099"/>
                  </a:cubicBezTo>
                  <a:cubicBezTo>
                    <a:pt x="208217" y="398717"/>
                    <a:pt x="230696" y="396050"/>
                    <a:pt x="246412" y="396050"/>
                  </a:cubicBezTo>
                  <a:cubicBezTo>
                    <a:pt x="251555" y="396050"/>
                    <a:pt x="256127" y="396431"/>
                    <a:pt x="259842" y="396716"/>
                  </a:cubicBezTo>
                  <a:cubicBezTo>
                    <a:pt x="255556" y="411099"/>
                    <a:pt x="244507" y="439960"/>
                    <a:pt x="220694" y="456152"/>
                  </a:cubicBezTo>
                  <a:close/>
                </a:path>
              </a:pathLst>
            </a:custGeom>
            <a:solidFill>
              <a:schemeClr val="bg1"/>
            </a:solidFill>
            <a:ln w="9525" cap="flat">
              <a:noFill/>
              <a:prstDash val="solid"/>
              <a:miter/>
            </a:ln>
          </p:spPr>
          <p:txBody>
            <a:bodyPr rtlCol="0" anchor="ctr"/>
            <a:lstStyle/>
            <a:p>
              <a:endParaRPr lang="en-GB" sz="1800">
                <a:latin typeface="Segoe UI Light" panose="020B0502040204020203" pitchFamily="34" charset="0"/>
                <a:cs typeface="Segoe UI Light" panose="020B0502040204020203" pitchFamily="34" charset="0"/>
              </a:endParaRPr>
            </a:p>
          </p:txBody>
        </p:sp>
        <p:sp>
          <p:nvSpPr>
            <p:cNvPr id="13" name="Freeform: Shape 12">
              <a:extLst>
                <a:ext uri="{FF2B5EF4-FFF2-40B4-BE49-F238E27FC236}">
                  <a16:creationId xmlns:a16="http://schemas.microsoft.com/office/drawing/2014/main" id="{8F826377-FD61-4E1B-A3C3-59F544F7305F}"/>
                </a:ext>
              </a:extLst>
            </p:cNvPr>
            <p:cNvSpPr>
              <a:spLocks noChangeAspect="1"/>
            </p:cNvSpPr>
            <p:nvPr/>
          </p:nvSpPr>
          <p:spPr>
            <a:xfrm>
              <a:off x="1552042" y="4403355"/>
              <a:ext cx="764401" cy="764401"/>
            </a:xfrm>
            <a:custGeom>
              <a:avLst/>
              <a:gdLst>
                <a:gd name="connsiteX0" fmla="*/ 1132513 w 1135684"/>
                <a:gd name="connsiteY0" fmla="*/ 568655 h 1135684"/>
                <a:gd name="connsiteX1" fmla="*/ 973118 w 1135684"/>
                <a:gd name="connsiteY1" fmla="*/ 175482 h 1135684"/>
                <a:gd name="connsiteX2" fmla="*/ 981752 w 1135684"/>
                <a:gd name="connsiteY2" fmla="*/ 134970 h 1135684"/>
                <a:gd name="connsiteX3" fmla="*/ 880138 w 1135684"/>
                <a:gd name="connsiteY3" fmla="*/ 33356 h 1135684"/>
                <a:gd name="connsiteX4" fmla="*/ 812396 w 1135684"/>
                <a:gd name="connsiteY4" fmla="*/ 59257 h 1135684"/>
                <a:gd name="connsiteX5" fmla="*/ 567991 w 1135684"/>
                <a:gd name="connsiteY5" fmla="*/ 3469 h 1135684"/>
                <a:gd name="connsiteX6" fmla="*/ 3469 w 1135684"/>
                <a:gd name="connsiteY6" fmla="*/ 567991 h 1135684"/>
                <a:gd name="connsiteX7" fmla="*/ 170169 w 1135684"/>
                <a:gd name="connsiteY7" fmla="*/ 968470 h 1135684"/>
                <a:gd name="connsiteX8" fmla="*/ 162199 w 1135684"/>
                <a:gd name="connsiteY8" fmla="*/ 1007654 h 1135684"/>
                <a:gd name="connsiteX9" fmla="*/ 263813 w 1135684"/>
                <a:gd name="connsiteY9" fmla="*/ 1109268 h 1135684"/>
                <a:gd name="connsiteX10" fmla="*/ 333548 w 1135684"/>
                <a:gd name="connsiteY10" fmla="*/ 1081374 h 1135684"/>
                <a:gd name="connsiteX11" fmla="*/ 567991 w 1135684"/>
                <a:gd name="connsiteY11" fmla="*/ 1132513 h 1135684"/>
                <a:gd name="connsiteX12" fmla="*/ 882131 w 1135684"/>
                <a:gd name="connsiteY12" fmla="*/ 1037540 h 1135684"/>
                <a:gd name="connsiteX13" fmla="*/ 939911 w 1135684"/>
                <a:gd name="connsiteY13" fmla="*/ 1055472 h 1135684"/>
                <a:gd name="connsiteX14" fmla="*/ 1041525 w 1135684"/>
                <a:gd name="connsiteY14" fmla="*/ 953858 h 1135684"/>
                <a:gd name="connsiteX15" fmla="*/ 1025586 w 1135684"/>
                <a:gd name="connsiteY15" fmla="*/ 899399 h 1135684"/>
                <a:gd name="connsiteX16" fmla="*/ 1132513 w 1135684"/>
                <a:gd name="connsiteY16" fmla="*/ 568655 h 1135684"/>
                <a:gd name="connsiteX17" fmla="*/ 880138 w 1135684"/>
                <a:gd name="connsiteY17" fmla="*/ 90472 h 1135684"/>
                <a:gd name="connsiteX18" fmla="*/ 925300 w 1135684"/>
                <a:gd name="connsiteY18" fmla="*/ 135634 h 1135684"/>
                <a:gd name="connsiteX19" fmla="*/ 880138 w 1135684"/>
                <a:gd name="connsiteY19" fmla="*/ 180796 h 1135684"/>
                <a:gd name="connsiteX20" fmla="*/ 834977 w 1135684"/>
                <a:gd name="connsiteY20" fmla="*/ 135634 h 1135684"/>
                <a:gd name="connsiteX21" fmla="*/ 880138 w 1135684"/>
                <a:gd name="connsiteY21" fmla="*/ 90472 h 1135684"/>
                <a:gd name="connsiteX22" fmla="*/ 263149 w 1135684"/>
                <a:gd name="connsiteY22" fmla="*/ 1054144 h 1135684"/>
                <a:gd name="connsiteX23" fmla="*/ 217988 w 1135684"/>
                <a:gd name="connsiteY23" fmla="*/ 1008982 h 1135684"/>
                <a:gd name="connsiteX24" fmla="*/ 263149 w 1135684"/>
                <a:gd name="connsiteY24" fmla="*/ 963820 h 1135684"/>
                <a:gd name="connsiteX25" fmla="*/ 308311 w 1135684"/>
                <a:gd name="connsiteY25" fmla="*/ 1008982 h 1135684"/>
                <a:gd name="connsiteX26" fmla="*/ 263149 w 1135684"/>
                <a:gd name="connsiteY26" fmla="*/ 1054144 h 1135684"/>
                <a:gd name="connsiteX27" fmla="*/ 567327 w 1135684"/>
                <a:gd name="connsiteY27" fmla="*/ 1077389 h 1135684"/>
                <a:gd name="connsiteX28" fmla="*/ 369412 w 1135684"/>
                <a:gd name="connsiteY28" fmla="*/ 1037540 h 1135684"/>
                <a:gd name="connsiteX29" fmla="*/ 361442 w 1135684"/>
                <a:gd name="connsiteY29" fmla="*/ 1034220 h 1135684"/>
                <a:gd name="connsiteX30" fmla="*/ 364763 w 1135684"/>
                <a:gd name="connsiteY30" fmla="*/ 1009646 h 1135684"/>
                <a:gd name="connsiteX31" fmla="*/ 263149 w 1135684"/>
                <a:gd name="connsiteY31" fmla="*/ 908032 h 1135684"/>
                <a:gd name="connsiteX32" fmla="*/ 205369 w 1135684"/>
                <a:gd name="connsiteY32" fmla="*/ 925964 h 1135684"/>
                <a:gd name="connsiteX33" fmla="*/ 99106 w 1135684"/>
                <a:gd name="connsiteY33" fmla="*/ 767234 h 1135684"/>
                <a:gd name="connsiteX34" fmla="*/ 59257 w 1135684"/>
                <a:gd name="connsiteY34" fmla="*/ 569319 h 1135684"/>
                <a:gd name="connsiteX35" fmla="*/ 99106 w 1135684"/>
                <a:gd name="connsiteY35" fmla="*/ 371405 h 1135684"/>
                <a:gd name="connsiteX36" fmla="*/ 208026 w 1135684"/>
                <a:gd name="connsiteY36" fmla="*/ 210018 h 1135684"/>
                <a:gd name="connsiteX37" fmla="*/ 369412 w 1135684"/>
                <a:gd name="connsiteY37" fmla="*/ 101098 h 1135684"/>
                <a:gd name="connsiteX38" fmla="*/ 567327 w 1135684"/>
                <a:gd name="connsiteY38" fmla="*/ 61250 h 1135684"/>
                <a:gd name="connsiteX39" fmla="*/ 765242 w 1135684"/>
                <a:gd name="connsiteY39" fmla="*/ 101098 h 1135684"/>
                <a:gd name="connsiteX40" fmla="*/ 781845 w 1135684"/>
                <a:gd name="connsiteY40" fmla="*/ 108404 h 1135684"/>
                <a:gd name="connsiteX41" fmla="*/ 777860 w 1135684"/>
                <a:gd name="connsiteY41" fmla="*/ 135634 h 1135684"/>
                <a:gd name="connsiteX42" fmla="*/ 879474 w 1135684"/>
                <a:gd name="connsiteY42" fmla="*/ 237248 h 1135684"/>
                <a:gd name="connsiteX43" fmla="*/ 936590 w 1135684"/>
                <a:gd name="connsiteY43" fmla="*/ 219980 h 1135684"/>
                <a:gd name="connsiteX44" fmla="*/ 1036212 w 1135684"/>
                <a:gd name="connsiteY44" fmla="*/ 371405 h 1135684"/>
                <a:gd name="connsiteX45" fmla="*/ 1076061 w 1135684"/>
                <a:gd name="connsiteY45" fmla="*/ 569319 h 1135684"/>
                <a:gd name="connsiteX46" fmla="*/ 1036212 w 1135684"/>
                <a:gd name="connsiteY46" fmla="*/ 767234 h 1135684"/>
                <a:gd name="connsiteX47" fmla="*/ 982416 w 1135684"/>
                <a:gd name="connsiteY47" fmla="*/ 863535 h 1135684"/>
                <a:gd name="connsiteX48" fmla="*/ 939247 w 1135684"/>
                <a:gd name="connsiteY48" fmla="*/ 853573 h 1135684"/>
                <a:gd name="connsiteX49" fmla="*/ 837633 w 1135684"/>
                <a:gd name="connsiteY49" fmla="*/ 955187 h 1135684"/>
                <a:gd name="connsiteX50" fmla="*/ 845603 w 1135684"/>
                <a:gd name="connsiteY50" fmla="*/ 995035 h 1135684"/>
                <a:gd name="connsiteX51" fmla="*/ 765242 w 1135684"/>
                <a:gd name="connsiteY51" fmla="*/ 1037540 h 1135684"/>
                <a:gd name="connsiteX52" fmla="*/ 567327 w 1135684"/>
                <a:gd name="connsiteY52" fmla="*/ 1077389 h 1135684"/>
                <a:gd name="connsiteX53" fmla="*/ 939247 w 1135684"/>
                <a:gd name="connsiteY53" fmla="*/ 999684 h 1135684"/>
                <a:gd name="connsiteX54" fmla="*/ 894085 w 1135684"/>
                <a:gd name="connsiteY54" fmla="*/ 954522 h 1135684"/>
                <a:gd name="connsiteX55" fmla="*/ 939247 w 1135684"/>
                <a:gd name="connsiteY55" fmla="*/ 909361 h 1135684"/>
                <a:gd name="connsiteX56" fmla="*/ 984409 w 1135684"/>
                <a:gd name="connsiteY56" fmla="*/ 954522 h 1135684"/>
                <a:gd name="connsiteX57" fmla="*/ 939247 w 1135684"/>
                <a:gd name="connsiteY57" fmla="*/ 999684 h 1135684"/>
                <a:gd name="connsiteX58" fmla="*/ 947881 w 1135684"/>
                <a:gd name="connsiteY58" fmla="*/ 677575 h 1135684"/>
                <a:gd name="connsiteX59" fmla="*/ 1036212 w 1135684"/>
                <a:gd name="connsiteY59" fmla="*/ 576625 h 1135684"/>
                <a:gd name="connsiteX60" fmla="*/ 952530 w 1135684"/>
                <a:gd name="connsiteY60" fmla="*/ 476339 h 1135684"/>
                <a:gd name="connsiteX61" fmla="*/ 567991 w 1135684"/>
                <a:gd name="connsiteY61" fmla="*/ 172826 h 1135684"/>
                <a:gd name="connsiteX62" fmla="*/ 421215 w 1135684"/>
                <a:gd name="connsiteY62" fmla="*/ 201384 h 1135684"/>
                <a:gd name="connsiteX63" fmla="*/ 349488 w 1135684"/>
                <a:gd name="connsiteY63" fmla="*/ 172162 h 1135684"/>
                <a:gd name="connsiteX64" fmla="*/ 247874 w 1135684"/>
                <a:gd name="connsiteY64" fmla="*/ 273776 h 1135684"/>
                <a:gd name="connsiteX65" fmla="*/ 259829 w 1135684"/>
                <a:gd name="connsiteY65" fmla="*/ 320930 h 1135684"/>
                <a:gd name="connsiteX66" fmla="*/ 172826 w 1135684"/>
                <a:gd name="connsiteY66" fmla="*/ 568655 h 1135684"/>
                <a:gd name="connsiteX67" fmla="*/ 180795 w 1135684"/>
                <a:gd name="connsiteY67" fmla="*/ 647024 h 1135684"/>
                <a:gd name="connsiteX68" fmla="*/ 138291 w 1135684"/>
                <a:gd name="connsiteY68" fmla="*/ 729378 h 1135684"/>
                <a:gd name="connsiteX69" fmla="*/ 239904 w 1135684"/>
                <a:gd name="connsiteY69" fmla="*/ 830992 h 1135684"/>
                <a:gd name="connsiteX70" fmla="*/ 269126 w 1135684"/>
                <a:gd name="connsiteY70" fmla="*/ 827007 h 1135684"/>
                <a:gd name="connsiteX71" fmla="*/ 567991 w 1135684"/>
                <a:gd name="connsiteY71" fmla="*/ 963820 h 1135684"/>
                <a:gd name="connsiteX72" fmla="*/ 947881 w 1135684"/>
                <a:gd name="connsiteY72" fmla="*/ 677575 h 1135684"/>
                <a:gd name="connsiteX73" fmla="*/ 979760 w 1135684"/>
                <a:gd name="connsiteY73" fmla="*/ 577289 h 1135684"/>
                <a:gd name="connsiteX74" fmla="*/ 934598 w 1135684"/>
                <a:gd name="connsiteY74" fmla="*/ 622451 h 1135684"/>
                <a:gd name="connsiteX75" fmla="*/ 889436 w 1135684"/>
                <a:gd name="connsiteY75" fmla="*/ 577289 h 1135684"/>
                <a:gd name="connsiteX76" fmla="*/ 934598 w 1135684"/>
                <a:gd name="connsiteY76" fmla="*/ 532127 h 1135684"/>
                <a:gd name="connsiteX77" fmla="*/ 979760 w 1135684"/>
                <a:gd name="connsiteY77" fmla="*/ 577289 h 1135684"/>
                <a:gd name="connsiteX78" fmla="*/ 349488 w 1135684"/>
                <a:gd name="connsiteY78" fmla="*/ 229278 h 1135684"/>
                <a:gd name="connsiteX79" fmla="*/ 394650 w 1135684"/>
                <a:gd name="connsiteY79" fmla="*/ 274440 h 1135684"/>
                <a:gd name="connsiteX80" fmla="*/ 349488 w 1135684"/>
                <a:gd name="connsiteY80" fmla="*/ 319602 h 1135684"/>
                <a:gd name="connsiteX81" fmla="*/ 304326 w 1135684"/>
                <a:gd name="connsiteY81" fmla="*/ 274440 h 1135684"/>
                <a:gd name="connsiteX82" fmla="*/ 349488 w 1135684"/>
                <a:gd name="connsiteY82" fmla="*/ 229278 h 1135684"/>
                <a:gd name="connsiteX83" fmla="*/ 194078 w 1135684"/>
                <a:gd name="connsiteY83" fmla="*/ 730042 h 1135684"/>
                <a:gd name="connsiteX84" fmla="*/ 239240 w 1135684"/>
                <a:gd name="connsiteY84" fmla="*/ 684880 h 1135684"/>
                <a:gd name="connsiteX85" fmla="*/ 284402 w 1135684"/>
                <a:gd name="connsiteY85" fmla="*/ 730042 h 1135684"/>
                <a:gd name="connsiteX86" fmla="*/ 239240 w 1135684"/>
                <a:gd name="connsiteY86" fmla="*/ 775204 h 1135684"/>
                <a:gd name="connsiteX87" fmla="*/ 194078 w 1135684"/>
                <a:gd name="connsiteY87" fmla="*/ 730042 h 1135684"/>
                <a:gd name="connsiteX88" fmla="*/ 699492 w 1135684"/>
                <a:gd name="connsiteY88" fmla="*/ 881467 h 1135684"/>
                <a:gd name="connsiteX89" fmla="*/ 567327 w 1135684"/>
                <a:gd name="connsiteY89" fmla="*/ 908032 h 1135684"/>
                <a:gd name="connsiteX90" fmla="*/ 435162 w 1135684"/>
                <a:gd name="connsiteY90" fmla="*/ 881467 h 1135684"/>
                <a:gd name="connsiteX91" fmla="*/ 327571 w 1135684"/>
                <a:gd name="connsiteY91" fmla="*/ 809075 h 1135684"/>
                <a:gd name="connsiteX92" fmla="*/ 316281 w 1135684"/>
                <a:gd name="connsiteY92" fmla="*/ 797121 h 1135684"/>
                <a:gd name="connsiteX93" fmla="*/ 340854 w 1135684"/>
                <a:gd name="connsiteY93" fmla="*/ 730706 h 1135684"/>
                <a:gd name="connsiteX94" fmla="*/ 239240 w 1135684"/>
                <a:gd name="connsiteY94" fmla="*/ 629092 h 1135684"/>
                <a:gd name="connsiteX95" fmla="*/ 233927 w 1135684"/>
                <a:gd name="connsiteY95" fmla="*/ 629092 h 1135684"/>
                <a:gd name="connsiteX96" fmla="*/ 228614 w 1135684"/>
                <a:gd name="connsiteY96" fmla="*/ 569319 h 1135684"/>
                <a:gd name="connsiteX97" fmla="*/ 255180 w 1135684"/>
                <a:gd name="connsiteY97" fmla="*/ 437155 h 1135684"/>
                <a:gd name="connsiteX98" fmla="*/ 299013 w 1135684"/>
                <a:gd name="connsiteY98" fmla="*/ 362771 h 1135684"/>
                <a:gd name="connsiteX99" fmla="*/ 349488 w 1135684"/>
                <a:gd name="connsiteY99" fmla="*/ 376054 h 1135684"/>
                <a:gd name="connsiteX100" fmla="*/ 451102 w 1135684"/>
                <a:gd name="connsiteY100" fmla="*/ 274440 h 1135684"/>
                <a:gd name="connsiteX101" fmla="*/ 448445 w 1135684"/>
                <a:gd name="connsiteY101" fmla="*/ 251859 h 1135684"/>
                <a:gd name="connsiteX102" fmla="*/ 567327 w 1135684"/>
                <a:gd name="connsiteY102" fmla="*/ 230606 h 1135684"/>
                <a:gd name="connsiteX103" fmla="*/ 699492 w 1135684"/>
                <a:gd name="connsiteY103" fmla="*/ 257172 h 1135684"/>
                <a:gd name="connsiteX104" fmla="*/ 807082 w 1135684"/>
                <a:gd name="connsiteY104" fmla="*/ 329564 h 1135684"/>
                <a:gd name="connsiteX105" fmla="*/ 879474 w 1135684"/>
                <a:gd name="connsiteY105" fmla="*/ 437155 h 1135684"/>
                <a:gd name="connsiteX106" fmla="*/ 895414 w 1135684"/>
                <a:gd name="connsiteY106" fmla="*/ 482981 h 1135684"/>
                <a:gd name="connsiteX107" fmla="*/ 832320 w 1135684"/>
                <a:gd name="connsiteY107" fmla="*/ 576625 h 1135684"/>
                <a:gd name="connsiteX108" fmla="*/ 890765 w 1135684"/>
                <a:gd name="connsiteY108" fmla="*/ 668941 h 1135684"/>
                <a:gd name="connsiteX109" fmla="*/ 879474 w 1135684"/>
                <a:gd name="connsiteY109" fmla="*/ 700820 h 1135684"/>
                <a:gd name="connsiteX110" fmla="*/ 807082 w 1135684"/>
                <a:gd name="connsiteY110" fmla="*/ 808411 h 1135684"/>
                <a:gd name="connsiteX111" fmla="*/ 699492 w 1135684"/>
                <a:gd name="connsiteY111" fmla="*/ 881467 h 1135684"/>
                <a:gd name="connsiteX112" fmla="*/ 668941 w 1135684"/>
                <a:gd name="connsiteY112" fmla="*/ 366756 h 1135684"/>
                <a:gd name="connsiteX113" fmla="*/ 567327 w 1135684"/>
                <a:gd name="connsiteY113" fmla="*/ 272447 h 1135684"/>
                <a:gd name="connsiteX114" fmla="*/ 465713 w 1135684"/>
                <a:gd name="connsiteY114" fmla="*/ 366756 h 1135684"/>
                <a:gd name="connsiteX115" fmla="*/ 341518 w 1135684"/>
                <a:gd name="connsiteY115" fmla="*/ 568655 h 1135684"/>
                <a:gd name="connsiteX116" fmla="*/ 567327 w 1135684"/>
                <a:gd name="connsiteY116" fmla="*/ 794464 h 1135684"/>
                <a:gd name="connsiteX117" fmla="*/ 793136 w 1135684"/>
                <a:gd name="connsiteY117" fmla="*/ 568655 h 1135684"/>
                <a:gd name="connsiteX118" fmla="*/ 668941 w 1135684"/>
                <a:gd name="connsiteY118" fmla="*/ 366756 h 1135684"/>
                <a:gd name="connsiteX119" fmla="*/ 567327 w 1135684"/>
                <a:gd name="connsiteY119" fmla="*/ 329564 h 1135684"/>
                <a:gd name="connsiteX120" fmla="*/ 612489 w 1135684"/>
                <a:gd name="connsiteY120" fmla="*/ 374725 h 1135684"/>
                <a:gd name="connsiteX121" fmla="*/ 567327 w 1135684"/>
                <a:gd name="connsiteY121" fmla="*/ 419887 h 1135684"/>
                <a:gd name="connsiteX122" fmla="*/ 522165 w 1135684"/>
                <a:gd name="connsiteY122" fmla="*/ 374725 h 1135684"/>
                <a:gd name="connsiteX123" fmla="*/ 567327 w 1135684"/>
                <a:gd name="connsiteY123" fmla="*/ 329564 h 1135684"/>
                <a:gd name="connsiteX124" fmla="*/ 567327 w 1135684"/>
                <a:gd name="connsiteY124" fmla="*/ 738676 h 1135684"/>
                <a:gd name="connsiteX125" fmla="*/ 397970 w 1135684"/>
                <a:gd name="connsiteY125" fmla="*/ 569319 h 1135684"/>
                <a:gd name="connsiteX126" fmla="*/ 447781 w 1135684"/>
                <a:gd name="connsiteY126" fmla="*/ 449774 h 1135684"/>
                <a:gd name="connsiteX127" fmla="*/ 478996 w 1135684"/>
                <a:gd name="connsiteY127" fmla="*/ 425200 h 1135684"/>
                <a:gd name="connsiteX128" fmla="*/ 567327 w 1135684"/>
                <a:gd name="connsiteY128" fmla="*/ 477003 h 1135684"/>
                <a:gd name="connsiteX129" fmla="*/ 655658 w 1135684"/>
                <a:gd name="connsiteY129" fmla="*/ 425200 h 1135684"/>
                <a:gd name="connsiteX130" fmla="*/ 686873 w 1135684"/>
                <a:gd name="connsiteY130" fmla="*/ 449774 h 1135684"/>
                <a:gd name="connsiteX131" fmla="*/ 736683 w 1135684"/>
                <a:gd name="connsiteY131" fmla="*/ 569319 h 1135684"/>
                <a:gd name="connsiteX132" fmla="*/ 567327 w 1135684"/>
                <a:gd name="connsiteY132" fmla="*/ 738676 h 113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135684" h="1135684">
                  <a:moveTo>
                    <a:pt x="1132513" y="568655"/>
                  </a:moveTo>
                  <a:cubicBezTo>
                    <a:pt x="1132513" y="415902"/>
                    <a:pt x="1072076" y="277096"/>
                    <a:pt x="973118" y="175482"/>
                  </a:cubicBezTo>
                  <a:cubicBezTo>
                    <a:pt x="978432" y="162864"/>
                    <a:pt x="981752" y="149581"/>
                    <a:pt x="981752" y="134970"/>
                  </a:cubicBezTo>
                  <a:cubicBezTo>
                    <a:pt x="981752" y="78517"/>
                    <a:pt x="935926" y="33356"/>
                    <a:pt x="880138" y="33356"/>
                  </a:cubicBezTo>
                  <a:cubicBezTo>
                    <a:pt x="854237" y="33356"/>
                    <a:pt x="830327" y="43318"/>
                    <a:pt x="812396" y="59257"/>
                  </a:cubicBezTo>
                  <a:cubicBezTo>
                    <a:pt x="738676" y="23394"/>
                    <a:pt x="655658" y="3469"/>
                    <a:pt x="567991" y="3469"/>
                  </a:cubicBezTo>
                  <a:cubicBezTo>
                    <a:pt x="255844" y="3469"/>
                    <a:pt x="3469" y="256508"/>
                    <a:pt x="3469" y="567991"/>
                  </a:cubicBezTo>
                  <a:cubicBezTo>
                    <a:pt x="3469" y="724729"/>
                    <a:pt x="67227" y="866191"/>
                    <a:pt x="170169" y="968470"/>
                  </a:cubicBezTo>
                  <a:cubicBezTo>
                    <a:pt x="164856" y="980424"/>
                    <a:pt x="162199" y="993707"/>
                    <a:pt x="162199" y="1007654"/>
                  </a:cubicBezTo>
                  <a:cubicBezTo>
                    <a:pt x="162199" y="1064106"/>
                    <a:pt x="208026" y="1109268"/>
                    <a:pt x="263813" y="1109268"/>
                  </a:cubicBezTo>
                  <a:cubicBezTo>
                    <a:pt x="291043" y="1109268"/>
                    <a:pt x="315616" y="1098642"/>
                    <a:pt x="333548" y="1081374"/>
                  </a:cubicBezTo>
                  <a:cubicBezTo>
                    <a:pt x="405276" y="1113917"/>
                    <a:pt x="484309" y="1132513"/>
                    <a:pt x="567991" y="1132513"/>
                  </a:cubicBezTo>
                  <a:cubicBezTo>
                    <a:pt x="684216" y="1132513"/>
                    <a:pt x="791807" y="1097313"/>
                    <a:pt x="882131" y="1037540"/>
                  </a:cubicBezTo>
                  <a:cubicBezTo>
                    <a:pt x="898735" y="1048831"/>
                    <a:pt x="918659" y="1055472"/>
                    <a:pt x="939911" y="1055472"/>
                  </a:cubicBezTo>
                  <a:cubicBezTo>
                    <a:pt x="996363" y="1055472"/>
                    <a:pt x="1041525" y="1009646"/>
                    <a:pt x="1041525" y="953858"/>
                  </a:cubicBezTo>
                  <a:cubicBezTo>
                    <a:pt x="1041525" y="933934"/>
                    <a:pt x="1035548" y="915338"/>
                    <a:pt x="1025586" y="899399"/>
                  </a:cubicBezTo>
                  <a:cubicBezTo>
                    <a:pt x="1092664" y="807083"/>
                    <a:pt x="1132513" y="692850"/>
                    <a:pt x="1132513" y="568655"/>
                  </a:cubicBezTo>
                  <a:close/>
                  <a:moveTo>
                    <a:pt x="880138" y="90472"/>
                  </a:moveTo>
                  <a:cubicBezTo>
                    <a:pt x="905376" y="90472"/>
                    <a:pt x="925300" y="111061"/>
                    <a:pt x="925300" y="135634"/>
                  </a:cubicBezTo>
                  <a:cubicBezTo>
                    <a:pt x="925300" y="160871"/>
                    <a:pt x="904712" y="180796"/>
                    <a:pt x="880138" y="180796"/>
                  </a:cubicBezTo>
                  <a:cubicBezTo>
                    <a:pt x="854901" y="180796"/>
                    <a:pt x="834977" y="160207"/>
                    <a:pt x="834977" y="135634"/>
                  </a:cubicBezTo>
                  <a:cubicBezTo>
                    <a:pt x="834977" y="110396"/>
                    <a:pt x="854901" y="90472"/>
                    <a:pt x="880138" y="90472"/>
                  </a:cubicBezTo>
                  <a:close/>
                  <a:moveTo>
                    <a:pt x="263149" y="1054144"/>
                  </a:moveTo>
                  <a:cubicBezTo>
                    <a:pt x="237912" y="1054144"/>
                    <a:pt x="217988" y="1033555"/>
                    <a:pt x="217988" y="1008982"/>
                  </a:cubicBezTo>
                  <a:cubicBezTo>
                    <a:pt x="217988" y="983745"/>
                    <a:pt x="238576" y="963820"/>
                    <a:pt x="263149" y="963820"/>
                  </a:cubicBezTo>
                  <a:cubicBezTo>
                    <a:pt x="288387" y="963820"/>
                    <a:pt x="308311" y="984409"/>
                    <a:pt x="308311" y="1008982"/>
                  </a:cubicBezTo>
                  <a:cubicBezTo>
                    <a:pt x="308311" y="1033555"/>
                    <a:pt x="288387" y="1054144"/>
                    <a:pt x="263149" y="1054144"/>
                  </a:cubicBezTo>
                  <a:close/>
                  <a:moveTo>
                    <a:pt x="567327" y="1077389"/>
                  </a:moveTo>
                  <a:cubicBezTo>
                    <a:pt x="498920" y="1077389"/>
                    <a:pt x="431842" y="1064106"/>
                    <a:pt x="369412" y="1037540"/>
                  </a:cubicBezTo>
                  <a:cubicBezTo>
                    <a:pt x="366756" y="1036212"/>
                    <a:pt x="364099" y="1035548"/>
                    <a:pt x="361442" y="1034220"/>
                  </a:cubicBezTo>
                  <a:cubicBezTo>
                    <a:pt x="363435" y="1026250"/>
                    <a:pt x="364763" y="1017616"/>
                    <a:pt x="364763" y="1009646"/>
                  </a:cubicBezTo>
                  <a:cubicBezTo>
                    <a:pt x="364763" y="953194"/>
                    <a:pt x="318937" y="908032"/>
                    <a:pt x="263149" y="908032"/>
                  </a:cubicBezTo>
                  <a:cubicBezTo>
                    <a:pt x="241897" y="908032"/>
                    <a:pt x="221972" y="914674"/>
                    <a:pt x="205369" y="925964"/>
                  </a:cubicBezTo>
                  <a:cubicBezTo>
                    <a:pt x="160207" y="880138"/>
                    <a:pt x="124343" y="826343"/>
                    <a:pt x="99106" y="767234"/>
                  </a:cubicBezTo>
                  <a:cubicBezTo>
                    <a:pt x="72540" y="704805"/>
                    <a:pt x="59257" y="637726"/>
                    <a:pt x="59257" y="569319"/>
                  </a:cubicBezTo>
                  <a:cubicBezTo>
                    <a:pt x="59257" y="500913"/>
                    <a:pt x="72540" y="433834"/>
                    <a:pt x="99106" y="371405"/>
                  </a:cubicBezTo>
                  <a:cubicBezTo>
                    <a:pt x="125007" y="310968"/>
                    <a:pt x="161536" y="256508"/>
                    <a:pt x="208026" y="210018"/>
                  </a:cubicBezTo>
                  <a:cubicBezTo>
                    <a:pt x="254516" y="163528"/>
                    <a:pt x="308975" y="126336"/>
                    <a:pt x="369412" y="101098"/>
                  </a:cubicBezTo>
                  <a:cubicBezTo>
                    <a:pt x="431842" y="74533"/>
                    <a:pt x="498920" y="61250"/>
                    <a:pt x="567327" y="61250"/>
                  </a:cubicBezTo>
                  <a:cubicBezTo>
                    <a:pt x="635734" y="61250"/>
                    <a:pt x="702812" y="74533"/>
                    <a:pt x="765242" y="101098"/>
                  </a:cubicBezTo>
                  <a:cubicBezTo>
                    <a:pt x="771219" y="103755"/>
                    <a:pt x="776532" y="105747"/>
                    <a:pt x="781845" y="108404"/>
                  </a:cubicBezTo>
                  <a:cubicBezTo>
                    <a:pt x="779189" y="117038"/>
                    <a:pt x="777860" y="126336"/>
                    <a:pt x="777860" y="135634"/>
                  </a:cubicBezTo>
                  <a:cubicBezTo>
                    <a:pt x="777860" y="192086"/>
                    <a:pt x="823686" y="237248"/>
                    <a:pt x="879474" y="237248"/>
                  </a:cubicBezTo>
                  <a:cubicBezTo>
                    <a:pt x="900727" y="237248"/>
                    <a:pt x="919987" y="230606"/>
                    <a:pt x="936590" y="219980"/>
                  </a:cubicBezTo>
                  <a:cubicBezTo>
                    <a:pt x="979096" y="263813"/>
                    <a:pt x="1012303" y="314952"/>
                    <a:pt x="1036212" y="371405"/>
                  </a:cubicBezTo>
                  <a:cubicBezTo>
                    <a:pt x="1062778" y="433834"/>
                    <a:pt x="1076061" y="500913"/>
                    <a:pt x="1076061" y="569319"/>
                  </a:cubicBezTo>
                  <a:cubicBezTo>
                    <a:pt x="1076061" y="637726"/>
                    <a:pt x="1062778" y="704805"/>
                    <a:pt x="1036212" y="767234"/>
                  </a:cubicBezTo>
                  <a:cubicBezTo>
                    <a:pt x="1021601" y="801105"/>
                    <a:pt x="1003669" y="833648"/>
                    <a:pt x="982416" y="863535"/>
                  </a:cubicBezTo>
                  <a:cubicBezTo>
                    <a:pt x="969134" y="857558"/>
                    <a:pt x="954522" y="853573"/>
                    <a:pt x="939247" y="853573"/>
                  </a:cubicBezTo>
                  <a:cubicBezTo>
                    <a:pt x="882795" y="853573"/>
                    <a:pt x="837633" y="899399"/>
                    <a:pt x="837633" y="955187"/>
                  </a:cubicBezTo>
                  <a:cubicBezTo>
                    <a:pt x="837633" y="969134"/>
                    <a:pt x="840290" y="983081"/>
                    <a:pt x="845603" y="995035"/>
                  </a:cubicBezTo>
                  <a:cubicBezTo>
                    <a:pt x="820365" y="1011639"/>
                    <a:pt x="793800" y="1025586"/>
                    <a:pt x="765242" y="1037540"/>
                  </a:cubicBezTo>
                  <a:cubicBezTo>
                    <a:pt x="702812" y="1064106"/>
                    <a:pt x="636398" y="1077389"/>
                    <a:pt x="567327" y="1077389"/>
                  </a:cubicBezTo>
                  <a:close/>
                  <a:moveTo>
                    <a:pt x="939247" y="999684"/>
                  </a:moveTo>
                  <a:cubicBezTo>
                    <a:pt x="914010" y="999684"/>
                    <a:pt x="894085" y="979096"/>
                    <a:pt x="894085" y="954522"/>
                  </a:cubicBezTo>
                  <a:cubicBezTo>
                    <a:pt x="894085" y="929285"/>
                    <a:pt x="914674" y="909361"/>
                    <a:pt x="939247" y="909361"/>
                  </a:cubicBezTo>
                  <a:cubicBezTo>
                    <a:pt x="964485" y="909361"/>
                    <a:pt x="984409" y="929949"/>
                    <a:pt x="984409" y="954522"/>
                  </a:cubicBezTo>
                  <a:cubicBezTo>
                    <a:pt x="984409" y="979760"/>
                    <a:pt x="963821" y="999684"/>
                    <a:pt x="939247" y="999684"/>
                  </a:cubicBezTo>
                  <a:close/>
                  <a:moveTo>
                    <a:pt x="947881" y="677575"/>
                  </a:moveTo>
                  <a:cubicBezTo>
                    <a:pt x="997692" y="670933"/>
                    <a:pt x="1036212" y="628428"/>
                    <a:pt x="1036212" y="576625"/>
                  </a:cubicBezTo>
                  <a:cubicBezTo>
                    <a:pt x="1036212" y="526814"/>
                    <a:pt x="1000348" y="484973"/>
                    <a:pt x="952530" y="476339"/>
                  </a:cubicBezTo>
                  <a:cubicBezTo>
                    <a:pt x="911353" y="302334"/>
                    <a:pt x="754615" y="172826"/>
                    <a:pt x="567991" y="172826"/>
                  </a:cubicBezTo>
                  <a:cubicBezTo>
                    <a:pt x="516188" y="172826"/>
                    <a:pt x="466377" y="182788"/>
                    <a:pt x="421215" y="201384"/>
                  </a:cubicBezTo>
                  <a:cubicBezTo>
                    <a:pt x="402619" y="183452"/>
                    <a:pt x="377382" y="172162"/>
                    <a:pt x="349488" y="172162"/>
                  </a:cubicBezTo>
                  <a:cubicBezTo>
                    <a:pt x="293036" y="172162"/>
                    <a:pt x="247874" y="217988"/>
                    <a:pt x="247874" y="273776"/>
                  </a:cubicBezTo>
                  <a:cubicBezTo>
                    <a:pt x="247874" y="291043"/>
                    <a:pt x="251859" y="306983"/>
                    <a:pt x="259829" y="320930"/>
                  </a:cubicBezTo>
                  <a:cubicBezTo>
                    <a:pt x="205369" y="388672"/>
                    <a:pt x="172826" y="475011"/>
                    <a:pt x="172826" y="568655"/>
                  </a:cubicBezTo>
                  <a:cubicBezTo>
                    <a:pt x="172826" y="595221"/>
                    <a:pt x="175482" y="621787"/>
                    <a:pt x="180795" y="647024"/>
                  </a:cubicBezTo>
                  <a:cubicBezTo>
                    <a:pt x="154894" y="665620"/>
                    <a:pt x="138291" y="695507"/>
                    <a:pt x="138291" y="729378"/>
                  </a:cubicBezTo>
                  <a:cubicBezTo>
                    <a:pt x="138291" y="785830"/>
                    <a:pt x="184116" y="830992"/>
                    <a:pt x="239904" y="830992"/>
                  </a:cubicBezTo>
                  <a:cubicBezTo>
                    <a:pt x="249866" y="830992"/>
                    <a:pt x="259829" y="829664"/>
                    <a:pt x="269126" y="827007"/>
                  </a:cubicBezTo>
                  <a:cubicBezTo>
                    <a:pt x="341518" y="910689"/>
                    <a:pt x="448445" y="963820"/>
                    <a:pt x="567991" y="963820"/>
                  </a:cubicBezTo>
                  <a:cubicBezTo>
                    <a:pt x="747974" y="964485"/>
                    <a:pt x="900727" y="842946"/>
                    <a:pt x="947881" y="677575"/>
                  </a:cubicBezTo>
                  <a:close/>
                  <a:moveTo>
                    <a:pt x="979760" y="577289"/>
                  </a:moveTo>
                  <a:cubicBezTo>
                    <a:pt x="979760" y="602527"/>
                    <a:pt x="959171" y="622451"/>
                    <a:pt x="934598" y="622451"/>
                  </a:cubicBezTo>
                  <a:cubicBezTo>
                    <a:pt x="909361" y="622451"/>
                    <a:pt x="889436" y="601862"/>
                    <a:pt x="889436" y="577289"/>
                  </a:cubicBezTo>
                  <a:cubicBezTo>
                    <a:pt x="889436" y="552052"/>
                    <a:pt x="910025" y="532127"/>
                    <a:pt x="934598" y="532127"/>
                  </a:cubicBezTo>
                  <a:cubicBezTo>
                    <a:pt x="959171" y="532127"/>
                    <a:pt x="979760" y="552052"/>
                    <a:pt x="979760" y="577289"/>
                  </a:cubicBezTo>
                  <a:close/>
                  <a:moveTo>
                    <a:pt x="349488" y="229278"/>
                  </a:moveTo>
                  <a:cubicBezTo>
                    <a:pt x="374725" y="229278"/>
                    <a:pt x="394650" y="249866"/>
                    <a:pt x="394650" y="274440"/>
                  </a:cubicBezTo>
                  <a:cubicBezTo>
                    <a:pt x="394650" y="299677"/>
                    <a:pt x="374061" y="319602"/>
                    <a:pt x="349488" y="319602"/>
                  </a:cubicBezTo>
                  <a:cubicBezTo>
                    <a:pt x="324251" y="319602"/>
                    <a:pt x="304326" y="299013"/>
                    <a:pt x="304326" y="274440"/>
                  </a:cubicBezTo>
                  <a:cubicBezTo>
                    <a:pt x="304326" y="249202"/>
                    <a:pt x="324251" y="229278"/>
                    <a:pt x="349488" y="229278"/>
                  </a:cubicBezTo>
                  <a:close/>
                  <a:moveTo>
                    <a:pt x="194078" y="730042"/>
                  </a:moveTo>
                  <a:cubicBezTo>
                    <a:pt x="194078" y="704805"/>
                    <a:pt x="214667" y="684880"/>
                    <a:pt x="239240" y="684880"/>
                  </a:cubicBezTo>
                  <a:cubicBezTo>
                    <a:pt x="264478" y="684880"/>
                    <a:pt x="284402" y="705469"/>
                    <a:pt x="284402" y="730042"/>
                  </a:cubicBezTo>
                  <a:cubicBezTo>
                    <a:pt x="284402" y="755279"/>
                    <a:pt x="263813" y="775204"/>
                    <a:pt x="239240" y="775204"/>
                  </a:cubicBezTo>
                  <a:cubicBezTo>
                    <a:pt x="214667" y="775204"/>
                    <a:pt x="194078" y="754615"/>
                    <a:pt x="194078" y="730042"/>
                  </a:cubicBezTo>
                  <a:close/>
                  <a:moveTo>
                    <a:pt x="699492" y="881467"/>
                  </a:moveTo>
                  <a:cubicBezTo>
                    <a:pt x="657650" y="899399"/>
                    <a:pt x="613153" y="908032"/>
                    <a:pt x="567327" y="908032"/>
                  </a:cubicBezTo>
                  <a:cubicBezTo>
                    <a:pt x="521501" y="908032"/>
                    <a:pt x="477004" y="899399"/>
                    <a:pt x="435162" y="881467"/>
                  </a:cubicBezTo>
                  <a:cubicBezTo>
                    <a:pt x="394650" y="864199"/>
                    <a:pt x="358786" y="840290"/>
                    <a:pt x="327571" y="809075"/>
                  </a:cubicBezTo>
                  <a:cubicBezTo>
                    <a:pt x="323586" y="805090"/>
                    <a:pt x="319602" y="801105"/>
                    <a:pt x="316281" y="797121"/>
                  </a:cubicBezTo>
                  <a:cubicBezTo>
                    <a:pt x="331556" y="779189"/>
                    <a:pt x="340854" y="755944"/>
                    <a:pt x="340854" y="730706"/>
                  </a:cubicBezTo>
                  <a:cubicBezTo>
                    <a:pt x="340854" y="674254"/>
                    <a:pt x="295028" y="629092"/>
                    <a:pt x="239240" y="629092"/>
                  </a:cubicBezTo>
                  <a:cubicBezTo>
                    <a:pt x="237248" y="629092"/>
                    <a:pt x="235919" y="629092"/>
                    <a:pt x="233927" y="629092"/>
                  </a:cubicBezTo>
                  <a:cubicBezTo>
                    <a:pt x="230606" y="609832"/>
                    <a:pt x="228614" y="589908"/>
                    <a:pt x="228614" y="569319"/>
                  </a:cubicBezTo>
                  <a:cubicBezTo>
                    <a:pt x="228614" y="523493"/>
                    <a:pt x="237248" y="478996"/>
                    <a:pt x="255180" y="437155"/>
                  </a:cubicBezTo>
                  <a:cubicBezTo>
                    <a:pt x="266470" y="410589"/>
                    <a:pt x="281081" y="385352"/>
                    <a:pt x="299013" y="362771"/>
                  </a:cubicBezTo>
                  <a:cubicBezTo>
                    <a:pt x="313624" y="371405"/>
                    <a:pt x="330892" y="376054"/>
                    <a:pt x="349488" y="376054"/>
                  </a:cubicBezTo>
                  <a:cubicBezTo>
                    <a:pt x="405940" y="376054"/>
                    <a:pt x="451102" y="330228"/>
                    <a:pt x="451102" y="274440"/>
                  </a:cubicBezTo>
                  <a:cubicBezTo>
                    <a:pt x="451102" y="266470"/>
                    <a:pt x="450438" y="259164"/>
                    <a:pt x="448445" y="251859"/>
                  </a:cubicBezTo>
                  <a:cubicBezTo>
                    <a:pt x="486301" y="237248"/>
                    <a:pt x="526150" y="230606"/>
                    <a:pt x="567327" y="230606"/>
                  </a:cubicBezTo>
                  <a:cubicBezTo>
                    <a:pt x="613153" y="230606"/>
                    <a:pt x="657650" y="239240"/>
                    <a:pt x="699492" y="257172"/>
                  </a:cubicBezTo>
                  <a:cubicBezTo>
                    <a:pt x="740004" y="274440"/>
                    <a:pt x="775868" y="298349"/>
                    <a:pt x="807082" y="329564"/>
                  </a:cubicBezTo>
                  <a:cubicBezTo>
                    <a:pt x="838297" y="360778"/>
                    <a:pt x="862871" y="396642"/>
                    <a:pt x="879474" y="437155"/>
                  </a:cubicBezTo>
                  <a:cubicBezTo>
                    <a:pt x="886116" y="452430"/>
                    <a:pt x="890765" y="467705"/>
                    <a:pt x="895414" y="482981"/>
                  </a:cubicBezTo>
                  <a:cubicBezTo>
                    <a:pt x="858222" y="498256"/>
                    <a:pt x="832320" y="534784"/>
                    <a:pt x="832320" y="576625"/>
                  </a:cubicBezTo>
                  <a:cubicBezTo>
                    <a:pt x="832320" y="617138"/>
                    <a:pt x="856229" y="652337"/>
                    <a:pt x="890765" y="668941"/>
                  </a:cubicBezTo>
                  <a:cubicBezTo>
                    <a:pt x="887444" y="679567"/>
                    <a:pt x="883459" y="690193"/>
                    <a:pt x="879474" y="700820"/>
                  </a:cubicBezTo>
                  <a:cubicBezTo>
                    <a:pt x="862207" y="741332"/>
                    <a:pt x="838297" y="777196"/>
                    <a:pt x="807082" y="808411"/>
                  </a:cubicBezTo>
                  <a:cubicBezTo>
                    <a:pt x="775868" y="839626"/>
                    <a:pt x="740004" y="864199"/>
                    <a:pt x="699492" y="881467"/>
                  </a:cubicBezTo>
                  <a:close/>
                  <a:moveTo>
                    <a:pt x="668941" y="366756"/>
                  </a:moveTo>
                  <a:cubicBezTo>
                    <a:pt x="664956" y="314288"/>
                    <a:pt x="621122" y="272447"/>
                    <a:pt x="567327" y="272447"/>
                  </a:cubicBezTo>
                  <a:cubicBezTo>
                    <a:pt x="513531" y="272447"/>
                    <a:pt x="469698" y="313624"/>
                    <a:pt x="465713" y="366756"/>
                  </a:cubicBezTo>
                  <a:cubicBezTo>
                    <a:pt x="392657" y="403948"/>
                    <a:pt x="341518" y="480324"/>
                    <a:pt x="341518" y="568655"/>
                  </a:cubicBezTo>
                  <a:cubicBezTo>
                    <a:pt x="341518" y="693514"/>
                    <a:pt x="442468" y="794464"/>
                    <a:pt x="567327" y="794464"/>
                  </a:cubicBezTo>
                  <a:cubicBezTo>
                    <a:pt x="692186" y="794464"/>
                    <a:pt x="793136" y="693514"/>
                    <a:pt x="793136" y="568655"/>
                  </a:cubicBezTo>
                  <a:cubicBezTo>
                    <a:pt x="793800" y="480324"/>
                    <a:pt x="742661" y="403948"/>
                    <a:pt x="668941" y="366756"/>
                  </a:cubicBezTo>
                  <a:close/>
                  <a:moveTo>
                    <a:pt x="567327" y="329564"/>
                  </a:moveTo>
                  <a:cubicBezTo>
                    <a:pt x="592564" y="329564"/>
                    <a:pt x="612489" y="350152"/>
                    <a:pt x="612489" y="374725"/>
                  </a:cubicBezTo>
                  <a:cubicBezTo>
                    <a:pt x="612489" y="399963"/>
                    <a:pt x="591900" y="419887"/>
                    <a:pt x="567327" y="419887"/>
                  </a:cubicBezTo>
                  <a:cubicBezTo>
                    <a:pt x="542090" y="419887"/>
                    <a:pt x="522165" y="399299"/>
                    <a:pt x="522165" y="374725"/>
                  </a:cubicBezTo>
                  <a:cubicBezTo>
                    <a:pt x="522165" y="349488"/>
                    <a:pt x="542754" y="329564"/>
                    <a:pt x="567327" y="329564"/>
                  </a:cubicBezTo>
                  <a:close/>
                  <a:moveTo>
                    <a:pt x="567327" y="738676"/>
                  </a:moveTo>
                  <a:cubicBezTo>
                    <a:pt x="473683" y="738676"/>
                    <a:pt x="397970" y="662964"/>
                    <a:pt x="397970" y="569319"/>
                  </a:cubicBezTo>
                  <a:cubicBezTo>
                    <a:pt x="397970" y="524158"/>
                    <a:pt x="415902" y="481652"/>
                    <a:pt x="447781" y="449774"/>
                  </a:cubicBezTo>
                  <a:cubicBezTo>
                    <a:pt x="457079" y="440476"/>
                    <a:pt x="467705" y="431842"/>
                    <a:pt x="478996" y="425200"/>
                  </a:cubicBezTo>
                  <a:cubicBezTo>
                    <a:pt x="496263" y="456415"/>
                    <a:pt x="529471" y="477003"/>
                    <a:pt x="567327" y="477003"/>
                  </a:cubicBezTo>
                  <a:cubicBezTo>
                    <a:pt x="605183" y="477003"/>
                    <a:pt x="638390" y="456415"/>
                    <a:pt x="655658" y="425200"/>
                  </a:cubicBezTo>
                  <a:cubicBezTo>
                    <a:pt x="666948" y="431842"/>
                    <a:pt x="677575" y="440476"/>
                    <a:pt x="686873" y="449774"/>
                  </a:cubicBezTo>
                  <a:cubicBezTo>
                    <a:pt x="718751" y="481652"/>
                    <a:pt x="736683" y="524158"/>
                    <a:pt x="736683" y="569319"/>
                  </a:cubicBezTo>
                  <a:cubicBezTo>
                    <a:pt x="737347" y="662299"/>
                    <a:pt x="660971" y="738676"/>
                    <a:pt x="567327" y="738676"/>
                  </a:cubicBezTo>
                  <a:close/>
                </a:path>
              </a:pathLst>
            </a:custGeom>
            <a:solidFill>
              <a:schemeClr val="bg1"/>
            </a:solidFill>
            <a:ln w="6634" cap="flat">
              <a:noFill/>
              <a:prstDash val="solid"/>
              <a:miter/>
            </a:ln>
          </p:spPr>
          <p:txBody>
            <a:bodyPr rtlCol="0" anchor="ctr"/>
            <a:lstStyle/>
            <a:p>
              <a:endParaRPr lang="en-GB" sz="1800">
                <a:solidFill>
                  <a:schemeClr val="bg1"/>
                </a:solidFill>
                <a:latin typeface="Segoe UI Light" panose="020B0502040204020203" pitchFamily="34" charset="0"/>
                <a:cs typeface="Segoe UI Light" panose="020B0502040204020203" pitchFamily="34" charset="0"/>
              </a:endParaRPr>
            </a:p>
          </p:txBody>
        </p:sp>
        <p:sp>
          <p:nvSpPr>
            <p:cNvPr id="26" name="Graphic 24">
              <a:extLst>
                <a:ext uri="{FF2B5EF4-FFF2-40B4-BE49-F238E27FC236}">
                  <a16:creationId xmlns:a16="http://schemas.microsoft.com/office/drawing/2014/main" id="{8B576B8F-72EC-4E85-A063-E2FCDF2E2420}"/>
                </a:ext>
              </a:extLst>
            </p:cNvPr>
            <p:cNvSpPr>
              <a:spLocks noChangeAspect="1"/>
            </p:cNvSpPr>
            <p:nvPr/>
          </p:nvSpPr>
          <p:spPr>
            <a:xfrm>
              <a:off x="5267057" y="4407313"/>
              <a:ext cx="763503" cy="760445"/>
            </a:xfrm>
            <a:custGeom>
              <a:avLst/>
              <a:gdLst>
                <a:gd name="connsiteX0" fmla="*/ 1031558 w 1049846"/>
                <a:gd name="connsiteY0" fmla="*/ 239636 h 1045641"/>
                <a:gd name="connsiteX1" fmla="*/ 979075 w 1049846"/>
                <a:gd name="connsiteY1" fmla="*/ 237541 h 1045641"/>
                <a:gd name="connsiteX2" fmla="*/ 979075 w 1049846"/>
                <a:gd name="connsiteY2" fmla="*/ 126098 h 1045641"/>
                <a:gd name="connsiteX3" fmla="*/ 959453 w 1049846"/>
                <a:gd name="connsiteY3" fmla="*/ 106477 h 1045641"/>
                <a:gd name="connsiteX4" fmla="*/ 868680 w 1049846"/>
                <a:gd name="connsiteY4" fmla="*/ 115335 h 1045641"/>
                <a:gd name="connsiteX5" fmla="*/ 868680 w 1049846"/>
                <a:gd name="connsiteY5" fmla="*/ 19704 h 1045641"/>
                <a:gd name="connsiteX6" fmla="*/ 861917 w 1049846"/>
                <a:gd name="connsiteY6" fmla="*/ 4845 h 1045641"/>
                <a:gd name="connsiteX7" fmla="*/ 846296 w 1049846"/>
                <a:gd name="connsiteY7" fmla="*/ 178 h 1045641"/>
                <a:gd name="connsiteX8" fmla="*/ 524923 w 1049846"/>
                <a:gd name="connsiteY8" fmla="*/ 244303 h 1045641"/>
                <a:gd name="connsiteX9" fmla="*/ 203644 w 1049846"/>
                <a:gd name="connsiteY9" fmla="*/ 273 h 1045641"/>
                <a:gd name="connsiteX10" fmla="*/ 188024 w 1049846"/>
                <a:gd name="connsiteY10" fmla="*/ 4940 h 1045641"/>
                <a:gd name="connsiteX11" fmla="*/ 181261 w 1049846"/>
                <a:gd name="connsiteY11" fmla="*/ 19799 h 1045641"/>
                <a:gd name="connsiteX12" fmla="*/ 181261 w 1049846"/>
                <a:gd name="connsiteY12" fmla="*/ 115335 h 1045641"/>
                <a:gd name="connsiteX13" fmla="*/ 90488 w 1049846"/>
                <a:gd name="connsiteY13" fmla="*/ 106477 h 1045641"/>
                <a:gd name="connsiteX14" fmla="*/ 70866 w 1049846"/>
                <a:gd name="connsiteY14" fmla="*/ 126098 h 1045641"/>
                <a:gd name="connsiteX15" fmla="*/ 70866 w 1049846"/>
                <a:gd name="connsiteY15" fmla="*/ 237541 h 1045641"/>
                <a:gd name="connsiteX16" fmla="*/ 18383 w 1049846"/>
                <a:gd name="connsiteY16" fmla="*/ 239541 h 1045641"/>
                <a:gd name="connsiteX17" fmla="*/ 0 w 1049846"/>
                <a:gd name="connsiteY17" fmla="*/ 259258 h 1045641"/>
                <a:gd name="connsiteX18" fmla="*/ 0 w 1049846"/>
                <a:gd name="connsiteY18" fmla="*/ 921817 h 1045641"/>
                <a:gd name="connsiteX19" fmla="*/ 6191 w 1049846"/>
                <a:gd name="connsiteY19" fmla="*/ 936104 h 1045641"/>
                <a:gd name="connsiteX20" fmla="*/ 20860 w 1049846"/>
                <a:gd name="connsiteY20" fmla="*/ 941438 h 1045641"/>
                <a:gd name="connsiteX21" fmla="*/ 512255 w 1049846"/>
                <a:gd name="connsiteY21" fmla="*/ 1040974 h 1045641"/>
                <a:gd name="connsiteX22" fmla="*/ 515684 w 1049846"/>
                <a:gd name="connsiteY22" fmla="*/ 1042975 h 1045641"/>
                <a:gd name="connsiteX23" fmla="*/ 516636 w 1049846"/>
                <a:gd name="connsiteY23" fmla="*/ 1043832 h 1045641"/>
                <a:gd name="connsiteX24" fmla="*/ 517493 w 1049846"/>
                <a:gd name="connsiteY24" fmla="*/ 1044022 h 1045641"/>
                <a:gd name="connsiteX25" fmla="*/ 524066 w 1049846"/>
                <a:gd name="connsiteY25" fmla="*/ 1045451 h 1045641"/>
                <a:gd name="connsiteX26" fmla="*/ 524923 w 1049846"/>
                <a:gd name="connsiteY26" fmla="*/ 1045642 h 1045641"/>
                <a:gd name="connsiteX27" fmla="*/ 532543 w 1049846"/>
                <a:gd name="connsiteY27" fmla="*/ 1043927 h 1045641"/>
                <a:gd name="connsiteX28" fmla="*/ 533114 w 1049846"/>
                <a:gd name="connsiteY28" fmla="*/ 1043832 h 1045641"/>
                <a:gd name="connsiteX29" fmla="*/ 533876 w 1049846"/>
                <a:gd name="connsiteY29" fmla="*/ 1043165 h 1045641"/>
                <a:gd name="connsiteX30" fmla="*/ 537591 w 1049846"/>
                <a:gd name="connsiteY30" fmla="*/ 1040974 h 1045641"/>
                <a:gd name="connsiteX31" fmla="*/ 1028986 w 1049846"/>
                <a:gd name="connsiteY31" fmla="*/ 941438 h 1045641"/>
                <a:gd name="connsiteX32" fmla="*/ 1043654 w 1049846"/>
                <a:gd name="connsiteY32" fmla="*/ 936104 h 1045641"/>
                <a:gd name="connsiteX33" fmla="*/ 1049846 w 1049846"/>
                <a:gd name="connsiteY33" fmla="*/ 921817 h 1045641"/>
                <a:gd name="connsiteX34" fmla="*/ 1049846 w 1049846"/>
                <a:gd name="connsiteY34" fmla="*/ 259258 h 1045641"/>
                <a:gd name="connsiteX35" fmla="*/ 1031558 w 1049846"/>
                <a:gd name="connsiteY35" fmla="*/ 239636 h 1045641"/>
                <a:gd name="connsiteX36" fmla="*/ 939737 w 1049846"/>
                <a:gd name="connsiteY36" fmla="*/ 237255 h 1045641"/>
                <a:gd name="connsiteX37" fmla="*/ 586169 w 1049846"/>
                <a:gd name="connsiteY37" fmla="*/ 304787 h 1045641"/>
                <a:gd name="connsiteX38" fmla="*/ 939737 w 1049846"/>
                <a:gd name="connsiteY38" fmla="*/ 146672 h 1045641"/>
                <a:gd name="connsiteX39" fmla="*/ 939737 w 1049846"/>
                <a:gd name="connsiteY39" fmla="*/ 237255 h 1045641"/>
                <a:gd name="connsiteX40" fmla="*/ 829342 w 1049846"/>
                <a:gd name="connsiteY40" fmla="*/ 43421 h 1045641"/>
                <a:gd name="connsiteX41" fmla="*/ 829342 w 1049846"/>
                <a:gd name="connsiteY41" fmla="*/ 123241 h 1045641"/>
                <a:gd name="connsiteX42" fmla="*/ 553879 w 1049846"/>
                <a:gd name="connsiteY42" fmla="*/ 282213 h 1045641"/>
                <a:gd name="connsiteX43" fmla="*/ 829342 w 1049846"/>
                <a:gd name="connsiteY43" fmla="*/ 43421 h 1045641"/>
                <a:gd name="connsiteX44" fmla="*/ 220599 w 1049846"/>
                <a:gd name="connsiteY44" fmla="*/ 43326 h 1045641"/>
                <a:gd name="connsiteX45" fmla="*/ 496062 w 1049846"/>
                <a:gd name="connsiteY45" fmla="*/ 282213 h 1045641"/>
                <a:gd name="connsiteX46" fmla="*/ 220599 w 1049846"/>
                <a:gd name="connsiteY46" fmla="*/ 123145 h 1045641"/>
                <a:gd name="connsiteX47" fmla="*/ 220599 w 1049846"/>
                <a:gd name="connsiteY47" fmla="*/ 43326 h 1045641"/>
                <a:gd name="connsiteX48" fmla="*/ 463963 w 1049846"/>
                <a:gd name="connsiteY48" fmla="*/ 304882 h 1045641"/>
                <a:gd name="connsiteX49" fmla="*/ 110204 w 1049846"/>
                <a:gd name="connsiteY49" fmla="*/ 237255 h 1045641"/>
                <a:gd name="connsiteX50" fmla="*/ 110204 w 1049846"/>
                <a:gd name="connsiteY50" fmla="*/ 146577 h 1045641"/>
                <a:gd name="connsiteX51" fmla="*/ 463963 w 1049846"/>
                <a:gd name="connsiteY51" fmla="*/ 304882 h 1045641"/>
                <a:gd name="connsiteX52" fmla="*/ 39338 w 1049846"/>
                <a:gd name="connsiteY52" fmla="*/ 901052 h 1045641"/>
                <a:gd name="connsiteX53" fmla="*/ 39338 w 1049846"/>
                <a:gd name="connsiteY53" fmla="*/ 277831 h 1045641"/>
                <a:gd name="connsiteX54" fmla="*/ 505397 w 1049846"/>
                <a:gd name="connsiteY54" fmla="*/ 373272 h 1045641"/>
                <a:gd name="connsiteX55" fmla="*/ 505397 w 1049846"/>
                <a:gd name="connsiteY55" fmla="*/ 988968 h 1045641"/>
                <a:gd name="connsiteX56" fmla="*/ 102584 w 1049846"/>
                <a:gd name="connsiteY56" fmla="*/ 899528 h 1045641"/>
                <a:gd name="connsiteX57" fmla="*/ 39338 w 1049846"/>
                <a:gd name="connsiteY57" fmla="*/ 901052 h 1045641"/>
                <a:gd name="connsiteX58" fmla="*/ 1010698 w 1049846"/>
                <a:gd name="connsiteY58" fmla="*/ 901052 h 1045641"/>
                <a:gd name="connsiteX59" fmla="*/ 544640 w 1049846"/>
                <a:gd name="connsiteY59" fmla="*/ 989063 h 1045641"/>
                <a:gd name="connsiteX60" fmla="*/ 544640 w 1049846"/>
                <a:gd name="connsiteY60" fmla="*/ 373177 h 1045641"/>
                <a:gd name="connsiteX61" fmla="*/ 1010698 w 1049846"/>
                <a:gd name="connsiteY61" fmla="*/ 277831 h 1045641"/>
                <a:gd name="connsiteX62" fmla="*/ 1010698 w 1049846"/>
                <a:gd name="connsiteY62" fmla="*/ 901052 h 104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49846" h="1045641">
                  <a:moveTo>
                    <a:pt x="1031558" y="239636"/>
                  </a:moveTo>
                  <a:cubicBezTo>
                    <a:pt x="1013460" y="238493"/>
                    <a:pt x="996220" y="238017"/>
                    <a:pt x="979075" y="237541"/>
                  </a:cubicBezTo>
                  <a:lnTo>
                    <a:pt x="979075" y="126098"/>
                  </a:lnTo>
                  <a:cubicBezTo>
                    <a:pt x="979075" y="115240"/>
                    <a:pt x="970312" y="106477"/>
                    <a:pt x="959453" y="106477"/>
                  </a:cubicBezTo>
                  <a:cubicBezTo>
                    <a:pt x="955072" y="106477"/>
                    <a:pt x="919163" y="106858"/>
                    <a:pt x="868680" y="115335"/>
                  </a:cubicBezTo>
                  <a:lnTo>
                    <a:pt x="868680" y="19704"/>
                  </a:lnTo>
                  <a:cubicBezTo>
                    <a:pt x="868680" y="13989"/>
                    <a:pt x="866204" y="8655"/>
                    <a:pt x="861917" y="4845"/>
                  </a:cubicBezTo>
                  <a:cubicBezTo>
                    <a:pt x="857631" y="1130"/>
                    <a:pt x="852107" y="-584"/>
                    <a:pt x="846296" y="178"/>
                  </a:cubicBezTo>
                  <a:cubicBezTo>
                    <a:pt x="843344" y="559"/>
                    <a:pt x="596360" y="37706"/>
                    <a:pt x="524923" y="244303"/>
                  </a:cubicBezTo>
                  <a:cubicBezTo>
                    <a:pt x="453581" y="37801"/>
                    <a:pt x="206502" y="654"/>
                    <a:pt x="203644" y="273"/>
                  </a:cubicBezTo>
                  <a:cubicBezTo>
                    <a:pt x="197930" y="-489"/>
                    <a:pt x="192310" y="1225"/>
                    <a:pt x="188024" y="4940"/>
                  </a:cubicBezTo>
                  <a:cubicBezTo>
                    <a:pt x="183737" y="8655"/>
                    <a:pt x="181261" y="14084"/>
                    <a:pt x="181261" y="19799"/>
                  </a:cubicBezTo>
                  <a:lnTo>
                    <a:pt x="181261" y="115335"/>
                  </a:lnTo>
                  <a:cubicBezTo>
                    <a:pt x="130778" y="106858"/>
                    <a:pt x="94869" y="106477"/>
                    <a:pt x="90488" y="106477"/>
                  </a:cubicBezTo>
                  <a:cubicBezTo>
                    <a:pt x="79629" y="106477"/>
                    <a:pt x="70866" y="115240"/>
                    <a:pt x="70866" y="126098"/>
                  </a:cubicBezTo>
                  <a:lnTo>
                    <a:pt x="70866" y="237541"/>
                  </a:lnTo>
                  <a:cubicBezTo>
                    <a:pt x="53816" y="237922"/>
                    <a:pt x="36576" y="238493"/>
                    <a:pt x="18383" y="239541"/>
                  </a:cubicBezTo>
                  <a:cubicBezTo>
                    <a:pt x="8096" y="240303"/>
                    <a:pt x="0" y="248875"/>
                    <a:pt x="0" y="259258"/>
                  </a:cubicBezTo>
                  <a:lnTo>
                    <a:pt x="0" y="921817"/>
                  </a:lnTo>
                  <a:cubicBezTo>
                    <a:pt x="0" y="927246"/>
                    <a:pt x="2286" y="932389"/>
                    <a:pt x="6191" y="936104"/>
                  </a:cubicBezTo>
                  <a:cubicBezTo>
                    <a:pt x="10096" y="939819"/>
                    <a:pt x="15431" y="941533"/>
                    <a:pt x="20860" y="941438"/>
                  </a:cubicBezTo>
                  <a:cubicBezTo>
                    <a:pt x="363855" y="919912"/>
                    <a:pt x="510826" y="1039736"/>
                    <a:pt x="512255" y="1040974"/>
                  </a:cubicBezTo>
                  <a:cubicBezTo>
                    <a:pt x="513302" y="1041832"/>
                    <a:pt x="514541" y="1042308"/>
                    <a:pt x="515684" y="1042975"/>
                  </a:cubicBezTo>
                  <a:cubicBezTo>
                    <a:pt x="516065" y="1043165"/>
                    <a:pt x="516255" y="1043641"/>
                    <a:pt x="516636" y="1043832"/>
                  </a:cubicBezTo>
                  <a:cubicBezTo>
                    <a:pt x="516922" y="1043927"/>
                    <a:pt x="517208" y="1043927"/>
                    <a:pt x="517493" y="1044022"/>
                  </a:cubicBezTo>
                  <a:cubicBezTo>
                    <a:pt x="519589" y="1044880"/>
                    <a:pt x="521780" y="1045356"/>
                    <a:pt x="524066" y="1045451"/>
                  </a:cubicBezTo>
                  <a:cubicBezTo>
                    <a:pt x="524351" y="1045451"/>
                    <a:pt x="524637" y="1045642"/>
                    <a:pt x="524923" y="1045642"/>
                  </a:cubicBezTo>
                  <a:cubicBezTo>
                    <a:pt x="527590" y="1045642"/>
                    <a:pt x="530162" y="1044975"/>
                    <a:pt x="532543" y="1043927"/>
                  </a:cubicBezTo>
                  <a:cubicBezTo>
                    <a:pt x="532733" y="1043832"/>
                    <a:pt x="532924" y="1043927"/>
                    <a:pt x="533114" y="1043832"/>
                  </a:cubicBezTo>
                  <a:cubicBezTo>
                    <a:pt x="533400" y="1043641"/>
                    <a:pt x="533591" y="1043356"/>
                    <a:pt x="533876" y="1043165"/>
                  </a:cubicBezTo>
                  <a:cubicBezTo>
                    <a:pt x="535115" y="1042498"/>
                    <a:pt x="536448" y="1041927"/>
                    <a:pt x="537591" y="1040974"/>
                  </a:cubicBezTo>
                  <a:cubicBezTo>
                    <a:pt x="539020" y="1039736"/>
                    <a:pt x="684276" y="920293"/>
                    <a:pt x="1028986" y="941438"/>
                  </a:cubicBezTo>
                  <a:cubicBezTo>
                    <a:pt x="1034320" y="941629"/>
                    <a:pt x="1039654" y="939819"/>
                    <a:pt x="1043654" y="936104"/>
                  </a:cubicBezTo>
                  <a:cubicBezTo>
                    <a:pt x="1047655" y="932389"/>
                    <a:pt x="1049846" y="927246"/>
                    <a:pt x="1049846" y="921817"/>
                  </a:cubicBezTo>
                  <a:lnTo>
                    <a:pt x="1049846" y="259258"/>
                  </a:lnTo>
                  <a:cubicBezTo>
                    <a:pt x="1049941" y="248875"/>
                    <a:pt x="1041940" y="240303"/>
                    <a:pt x="1031558" y="239636"/>
                  </a:cubicBezTo>
                  <a:close/>
                  <a:moveTo>
                    <a:pt x="939737" y="237255"/>
                  </a:moveTo>
                  <a:cubicBezTo>
                    <a:pt x="768001" y="238303"/>
                    <a:pt x="653034" y="273926"/>
                    <a:pt x="586169" y="304787"/>
                  </a:cubicBezTo>
                  <a:cubicBezTo>
                    <a:pt x="694373" y="174485"/>
                    <a:pt x="879348" y="150863"/>
                    <a:pt x="939737" y="146672"/>
                  </a:cubicBezTo>
                  <a:lnTo>
                    <a:pt x="939737" y="237255"/>
                  </a:lnTo>
                  <a:close/>
                  <a:moveTo>
                    <a:pt x="829342" y="43421"/>
                  </a:moveTo>
                  <a:lnTo>
                    <a:pt x="829342" y="123241"/>
                  </a:lnTo>
                  <a:cubicBezTo>
                    <a:pt x="742569" y="143053"/>
                    <a:pt x="631127" y="186677"/>
                    <a:pt x="553879" y="282213"/>
                  </a:cubicBezTo>
                  <a:cubicBezTo>
                    <a:pt x="595789" y="110382"/>
                    <a:pt x="767144" y="57232"/>
                    <a:pt x="829342" y="43421"/>
                  </a:cubicBezTo>
                  <a:close/>
                  <a:moveTo>
                    <a:pt x="220599" y="43326"/>
                  </a:moveTo>
                  <a:cubicBezTo>
                    <a:pt x="282893" y="57042"/>
                    <a:pt x="454247" y="109906"/>
                    <a:pt x="496062" y="282213"/>
                  </a:cubicBezTo>
                  <a:cubicBezTo>
                    <a:pt x="418814" y="186582"/>
                    <a:pt x="307467" y="142957"/>
                    <a:pt x="220599" y="123145"/>
                  </a:cubicBezTo>
                  <a:lnTo>
                    <a:pt x="220599" y="43326"/>
                  </a:lnTo>
                  <a:close/>
                  <a:moveTo>
                    <a:pt x="463963" y="304882"/>
                  </a:moveTo>
                  <a:cubicBezTo>
                    <a:pt x="397097" y="274021"/>
                    <a:pt x="281940" y="238398"/>
                    <a:pt x="110204" y="237255"/>
                  </a:cubicBezTo>
                  <a:lnTo>
                    <a:pt x="110204" y="146577"/>
                  </a:lnTo>
                  <a:cubicBezTo>
                    <a:pt x="170593" y="150768"/>
                    <a:pt x="355664" y="174199"/>
                    <a:pt x="463963" y="304882"/>
                  </a:cubicBezTo>
                  <a:close/>
                  <a:moveTo>
                    <a:pt x="39338" y="901052"/>
                  </a:moveTo>
                  <a:lnTo>
                    <a:pt x="39338" y="277831"/>
                  </a:lnTo>
                  <a:cubicBezTo>
                    <a:pt x="328613" y="263734"/>
                    <a:pt x="473297" y="350888"/>
                    <a:pt x="505397" y="373272"/>
                  </a:cubicBezTo>
                  <a:lnTo>
                    <a:pt x="505397" y="988968"/>
                  </a:lnTo>
                  <a:cubicBezTo>
                    <a:pt x="450151" y="956392"/>
                    <a:pt x="322136" y="899528"/>
                    <a:pt x="102584" y="899528"/>
                  </a:cubicBezTo>
                  <a:cubicBezTo>
                    <a:pt x="82296" y="899528"/>
                    <a:pt x="61151" y="900004"/>
                    <a:pt x="39338" y="901052"/>
                  </a:cubicBezTo>
                  <a:close/>
                  <a:moveTo>
                    <a:pt x="1010698" y="901052"/>
                  </a:moveTo>
                  <a:cubicBezTo>
                    <a:pt x="752285" y="888860"/>
                    <a:pt x="605028" y="953440"/>
                    <a:pt x="544640" y="989063"/>
                  </a:cubicBezTo>
                  <a:lnTo>
                    <a:pt x="544640" y="373177"/>
                  </a:lnTo>
                  <a:cubicBezTo>
                    <a:pt x="576453" y="350698"/>
                    <a:pt x="719804" y="263639"/>
                    <a:pt x="1010698" y="277831"/>
                  </a:cubicBezTo>
                  <a:lnTo>
                    <a:pt x="1010698" y="901052"/>
                  </a:lnTo>
                  <a:close/>
                </a:path>
              </a:pathLst>
            </a:custGeom>
            <a:solidFill>
              <a:schemeClr val="bg1"/>
            </a:solidFill>
            <a:ln w="9525" cap="flat">
              <a:noFill/>
              <a:prstDash val="solid"/>
              <a:miter/>
            </a:ln>
          </p:spPr>
          <p:txBody>
            <a:bodyPr rtlCol="0" anchor="ctr"/>
            <a:lstStyle/>
            <a:p>
              <a:endParaRPr lang="en-GB" sz="1800">
                <a:latin typeface="Segoe UI Light" panose="020B0502040204020203" pitchFamily="34" charset="0"/>
                <a:cs typeface="Segoe UI Light" panose="020B0502040204020203" pitchFamily="34" charset="0"/>
              </a:endParaRPr>
            </a:p>
          </p:txBody>
        </p:sp>
        <p:sp>
          <p:nvSpPr>
            <p:cNvPr id="31" name="Freeform: Shape 30">
              <a:extLst>
                <a:ext uri="{FF2B5EF4-FFF2-40B4-BE49-F238E27FC236}">
                  <a16:creationId xmlns:a16="http://schemas.microsoft.com/office/drawing/2014/main" id="{28065C54-296E-42AB-BA20-E2DC87FEC4D3}"/>
                </a:ext>
              </a:extLst>
            </p:cNvPr>
            <p:cNvSpPr/>
            <p:nvPr/>
          </p:nvSpPr>
          <p:spPr>
            <a:xfrm>
              <a:off x="2380068" y="4964154"/>
              <a:ext cx="1463398" cy="1654275"/>
            </a:xfrm>
            <a:custGeom>
              <a:avLst/>
              <a:gdLst>
                <a:gd name="connsiteX0" fmla="*/ 990011 w 1035012"/>
                <a:gd name="connsiteY0" fmla="*/ 0 h 1170013"/>
                <a:gd name="connsiteX1" fmla="*/ 1018094 w 1035012"/>
                <a:gd name="connsiteY1" fmla="*/ 1418 h 1170013"/>
                <a:gd name="connsiteX2" fmla="*/ 1029901 w 1035012"/>
                <a:gd name="connsiteY2" fmla="*/ 78779 h 1170013"/>
                <a:gd name="connsiteX3" fmla="*/ 1035012 w 1035012"/>
                <a:gd name="connsiteY3" fmla="*/ 180002 h 1170013"/>
                <a:gd name="connsiteX4" fmla="*/ 45001 w 1035012"/>
                <a:gd name="connsiteY4" fmla="*/ 1170013 h 1170013"/>
                <a:gd name="connsiteX5" fmla="*/ 16918 w 1035012"/>
                <a:gd name="connsiteY5" fmla="*/ 1168595 h 1170013"/>
                <a:gd name="connsiteX6" fmla="*/ 5111 w 1035012"/>
                <a:gd name="connsiteY6" fmla="*/ 1091234 h 1170013"/>
                <a:gd name="connsiteX7" fmla="*/ 0 w 1035012"/>
                <a:gd name="connsiteY7" fmla="*/ 990011 h 1170013"/>
                <a:gd name="connsiteX8" fmla="*/ 990011 w 1035012"/>
                <a:gd name="connsiteY8" fmla="*/ 0 h 11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012" h="1170013">
                  <a:moveTo>
                    <a:pt x="990011" y="0"/>
                  </a:moveTo>
                  <a:lnTo>
                    <a:pt x="1018094" y="1418"/>
                  </a:lnTo>
                  <a:lnTo>
                    <a:pt x="1029901" y="78779"/>
                  </a:lnTo>
                  <a:cubicBezTo>
                    <a:pt x="1033281" y="112061"/>
                    <a:pt x="1035012" y="145829"/>
                    <a:pt x="1035012" y="180002"/>
                  </a:cubicBezTo>
                  <a:cubicBezTo>
                    <a:pt x="1035012" y="726770"/>
                    <a:pt x="591769" y="1170013"/>
                    <a:pt x="45001" y="1170013"/>
                  </a:cubicBezTo>
                  <a:lnTo>
                    <a:pt x="16918" y="1168595"/>
                  </a:lnTo>
                  <a:lnTo>
                    <a:pt x="5111" y="1091234"/>
                  </a:lnTo>
                  <a:cubicBezTo>
                    <a:pt x="1732" y="1057953"/>
                    <a:pt x="0" y="1024184"/>
                    <a:pt x="0" y="990011"/>
                  </a:cubicBezTo>
                  <a:cubicBezTo>
                    <a:pt x="0" y="443243"/>
                    <a:pt x="443243" y="0"/>
                    <a:pt x="990011" y="0"/>
                  </a:cubicBezTo>
                  <a:close/>
                </a:path>
              </a:pathLst>
            </a:custGeom>
            <a:solidFill>
              <a:schemeClr val="accent2">
                <a:lumMod val="60000"/>
                <a:lumOff val="40000"/>
                <a:alpha val="2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0" tIns="509002" rIns="0" bIns="0" rtlCol="0" anchor="ctr">
              <a:noAutofit/>
            </a:bodyPr>
            <a:lstStyle/>
            <a:p>
              <a:endParaRPr lang="en-GB" sz="3393" spc="-71" dirty="0">
                <a:solidFill>
                  <a:schemeClr val="bg1"/>
                </a:solidFill>
                <a:latin typeface="Segoe UI Light" panose="020B0502040204020203" pitchFamily="34" charset="0"/>
                <a:cs typeface="Segoe UI Light" panose="020B0502040204020203" pitchFamily="34" charset="0"/>
              </a:endParaRPr>
            </a:p>
          </p:txBody>
        </p:sp>
        <p:sp>
          <p:nvSpPr>
            <p:cNvPr id="32" name="Freeform: Shape 31">
              <a:extLst>
                <a:ext uri="{FF2B5EF4-FFF2-40B4-BE49-F238E27FC236}">
                  <a16:creationId xmlns:a16="http://schemas.microsoft.com/office/drawing/2014/main" id="{956990BD-B82A-455C-8F0F-C4546E3DD71D}"/>
                </a:ext>
              </a:extLst>
            </p:cNvPr>
            <p:cNvSpPr/>
            <p:nvPr/>
          </p:nvSpPr>
          <p:spPr>
            <a:xfrm>
              <a:off x="3716216" y="4964154"/>
              <a:ext cx="1463397" cy="1654275"/>
            </a:xfrm>
            <a:custGeom>
              <a:avLst/>
              <a:gdLst>
                <a:gd name="connsiteX0" fmla="*/ 45000 w 1035011"/>
                <a:gd name="connsiteY0" fmla="*/ 0 h 1170013"/>
                <a:gd name="connsiteX1" fmla="*/ 1035011 w 1035011"/>
                <a:gd name="connsiteY1" fmla="*/ 990011 h 1170013"/>
                <a:gd name="connsiteX2" fmla="*/ 1029900 w 1035011"/>
                <a:gd name="connsiteY2" fmla="*/ 1091234 h 1170013"/>
                <a:gd name="connsiteX3" fmla="*/ 1018093 w 1035011"/>
                <a:gd name="connsiteY3" fmla="*/ 1168595 h 1170013"/>
                <a:gd name="connsiteX4" fmla="*/ 990011 w 1035011"/>
                <a:gd name="connsiteY4" fmla="*/ 1170013 h 1170013"/>
                <a:gd name="connsiteX5" fmla="*/ 0 w 1035011"/>
                <a:gd name="connsiteY5" fmla="*/ 180002 h 1170013"/>
                <a:gd name="connsiteX6" fmla="*/ 5112 w 1035011"/>
                <a:gd name="connsiteY6" fmla="*/ 78779 h 1170013"/>
                <a:gd name="connsiteX7" fmla="*/ 16918 w 1035011"/>
                <a:gd name="connsiteY7" fmla="*/ 1418 h 11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5011" h="1170013">
                  <a:moveTo>
                    <a:pt x="45000" y="0"/>
                  </a:moveTo>
                  <a:cubicBezTo>
                    <a:pt x="591768" y="0"/>
                    <a:pt x="1035011" y="443243"/>
                    <a:pt x="1035011" y="990011"/>
                  </a:cubicBezTo>
                  <a:cubicBezTo>
                    <a:pt x="1035011" y="1024184"/>
                    <a:pt x="1033280" y="1057953"/>
                    <a:pt x="1029900" y="1091234"/>
                  </a:cubicBezTo>
                  <a:lnTo>
                    <a:pt x="1018093" y="1168595"/>
                  </a:lnTo>
                  <a:lnTo>
                    <a:pt x="990011" y="1170013"/>
                  </a:lnTo>
                  <a:cubicBezTo>
                    <a:pt x="443243" y="1170013"/>
                    <a:pt x="0" y="726770"/>
                    <a:pt x="0" y="180002"/>
                  </a:cubicBezTo>
                  <a:cubicBezTo>
                    <a:pt x="0" y="145829"/>
                    <a:pt x="1732" y="112061"/>
                    <a:pt x="5112" y="78779"/>
                  </a:cubicBezTo>
                  <a:lnTo>
                    <a:pt x="16918" y="1418"/>
                  </a:lnTo>
                  <a:close/>
                </a:path>
              </a:pathLst>
            </a:custGeom>
            <a:solidFill>
              <a:schemeClr val="accent5">
                <a:lumMod val="40000"/>
                <a:lumOff val="60000"/>
                <a:alpha val="2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tIns="127251" bIns="127251" rtlCol="0" anchor="ctr">
              <a:noAutofit/>
            </a:bodyPr>
            <a:lstStyle/>
            <a:p>
              <a:pPr algn="ctr"/>
              <a:endParaRPr lang="en-GB" sz="3393" spc="-71" dirty="0">
                <a:solidFill>
                  <a:schemeClr val="tx2"/>
                </a:solidFill>
                <a:latin typeface="Segoe UI Light" panose="020B0502040204020203" pitchFamily="34" charset="0"/>
                <a:cs typeface="Segoe UI Light" panose="020B0502040204020203" pitchFamily="34" charset="0"/>
              </a:endParaRPr>
            </a:p>
          </p:txBody>
        </p:sp>
        <p:sp>
          <p:nvSpPr>
            <p:cNvPr id="9" name="Oval 8"/>
            <p:cNvSpPr/>
            <p:nvPr/>
          </p:nvSpPr>
          <p:spPr>
            <a:xfrm>
              <a:off x="2380068" y="4964153"/>
              <a:ext cx="2799545" cy="2799544"/>
            </a:xfrm>
            <a:prstGeom prst="ellipse">
              <a:avLst/>
            </a:prstGeom>
            <a:solidFill>
              <a:schemeClr val="accent3">
                <a:lumMod val="20000"/>
                <a:lumOff val="80000"/>
                <a:alpha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3393" spc="-71" dirty="0">
                <a:solidFill>
                  <a:schemeClr val="tx2"/>
                </a:solidFill>
                <a:latin typeface="Segoe UI Light" panose="020B0502040204020203" pitchFamily="34" charset="0"/>
                <a:cs typeface="Segoe UI Light" panose="020B0502040204020203" pitchFamily="34" charset="0"/>
              </a:endParaRPr>
            </a:p>
          </p:txBody>
        </p:sp>
        <p:sp>
          <p:nvSpPr>
            <p:cNvPr id="14" name="Freeform: Shape 13">
              <a:extLst>
                <a:ext uri="{FF2B5EF4-FFF2-40B4-BE49-F238E27FC236}">
                  <a16:creationId xmlns:a16="http://schemas.microsoft.com/office/drawing/2014/main" id="{795A7CD9-710D-42B6-AA9E-74A1438D888C}"/>
                </a:ext>
              </a:extLst>
            </p:cNvPr>
            <p:cNvSpPr/>
            <p:nvPr/>
          </p:nvSpPr>
          <p:spPr>
            <a:xfrm>
              <a:off x="3151284" y="4300220"/>
              <a:ext cx="1257111" cy="1211117"/>
            </a:xfrm>
            <a:custGeom>
              <a:avLst/>
              <a:gdLst>
                <a:gd name="connsiteX0" fmla="*/ 987913 w 1089194"/>
                <a:gd name="connsiteY0" fmla="*/ 325098 h 1049346"/>
                <a:gd name="connsiteX1" fmla="*/ 886299 w 1089194"/>
                <a:gd name="connsiteY1" fmla="*/ 426712 h 1049346"/>
                <a:gd name="connsiteX2" fmla="*/ 886299 w 1089194"/>
                <a:gd name="connsiteY2" fmla="*/ 430033 h 1049346"/>
                <a:gd name="connsiteX3" fmla="*/ 697683 w 1089194"/>
                <a:gd name="connsiteY3" fmla="*/ 491134 h 1049346"/>
                <a:gd name="connsiteX4" fmla="*/ 668460 w 1089194"/>
                <a:gd name="connsiteY4" fmla="*/ 451285 h 1049346"/>
                <a:gd name="connsiteX5" fmla="*/ 679087 w 1089194"/>
                <a:gd name="connsiteY5" fmla="*/ 436674 h 1049346"/>
                <a:gd name="connsiteX6" fmla="*/ 713622 w 1089194"/>
                <a:gd name="connsiteY6" fmla="*/ 442652 h 1049346"/>
                <a:gd name="connsiteX7" fmla="*/ 815236 w 1089194"/>
                <a:gd name="connsiteY7" fmla="*/ 341038 h 1049346"/>
                <a:gd name="connsiteX8" fmla="*/ 713622 w 1089194"/>
                <a:gd name="connsiteY8" fmla="*/ 239424 h 1049346"/>
                <a:gd name="connsiteX9" fmla="*/ 612008 w 1089194"/>
                <a:gd name="connsiteY9" fmla="*/ 341038 h 1049346"/>
                <a:gd name="connsiteX10" fmla="*/ 633261 w 1089194"/>
                <a:gd name="connsiteY10" fmla="*/ 403467 h 1049346"/>
                <a:gd name="connsiteX11" fmla="*/ 622634 w 1089194"/>
                <a:gd name="connsiteY11" fmla="*/ 418078 h 1049346"/>
                <a:gd name="connsiteX12" fmla="*/ 575480 w 1089194"/>
                <a:gd name="connsiteY12" fmla="*/ 402803 h 1049346"/>
                <a:gd name="connsiteX13" fmla="*/ 575480 w 1089194"/>
                <a:gd name="connsiteY13" fmla="*/ 204224 h 1049346"/>
                <a:gd name="connsiteX14" fmla="*/ 649200 w 1089194"/>
                <a:gd name="connsiteY14" fmla="*/ 106595 h 1049346"/>
                <a:gd name="connsiteX15" fmla="*/ 547586 w 1089194"/>
                <a:gd name="connsiteY15" fmla="*/ 4981 h 1049346"/>
                <a:gd name="connsiteX16" fmla="*/ 445972 w 1089194"/>
                <a:gd name="connsiteY16" fmla="*/ 106595 h 1049346"/>
                <a:gd name="connsiteX17" fmla="*/ 519692 w 1089194"/>
                <a:gd name="connsiteY17" fmla="*/ 204224 h 1049346"/>
                <a:gd name="connsiteX18" fmla="*/ 519692 w 1089194"/>
                <a:gd name="connsiteY18" fmla="*/ 402803 h 1049346"/>
                <a:gd name="connsiteX19" fmla="*/ 472538 w 1089194"/>
                <a:gd name="connsiteY19" fmla="*/ 418078 h 1049346"/>
                <a:gd name="connsiteX20" fmla="*/ 461912 w 1089194"/>
                <a:gd name="connsiteY20" fmla="*/ 403467 h 1049346"/>
                <a:gd name="connsiteX21" fmla="*/ 483164 w 1089194"/>
                <a:gd name="connsiteY21" fmla="*/ 341038 h 1049346"/>
                <a:gd name="connsiteX22" fmla="*/ 381550 w 1089194"/>
                <a:gd name="connsiteY22" fmla="*/ 239424 h 1049346"/>
                <a:gd name="connsiteX23" fmla="*/ 279936 w 1089194"/>
                <a:gd name="connsiteY23" fmla="*/ 341038 h 1049346"/>
                <a:gd name="connsiteX24" fmla="*/ 381550 w 1089194"/>
                <a:gd name="connsiteY24" fmla="*/ 442652 h 1049346"/>
                <a:gd name="connsiteX25" fmla="*/ 416086 w 1089194"/>
                <a:gd name="connsiteY25" fmla="*/ 436674 h 1049346"/>
                <a:gd name="connsiteX26" fmla="*/ 426712 w 1089194"/>
                <a:gd name="connsiteY26" fmla="*/ 451285 h 1049346"/>
                <a:gd name="connsiteX27" fmla="*/ 397490 w 1089194"/>
                <a:gd name="connsiteY27" fmla="*/ 491134 h 1049346"/>
                <a:gd name="connsiteX28" fmla="*/ 208209 w 1089194"/>
                <a:gd name="connsiteY28" fmla="*/ 430033 h 1049346"/>
                <a:gd name="connsiteX29" fmla="*/ 208209 w 1089194"/>
                <a:gd name="connsiteY29" fmla="*/ 426712 h 1049346"/>
                <a:gd name="connsiteX30" fmla="*/ 106595 w 1089194"/>
                <a:gd name="connsiteY30" fmla="*/ 325098 h 1049346"/>
                <a:gd name="connsiteX31" fmla="*/ 4981 w 1089194"/>
                <a:gd name="connsiteY31" fmla="*/ 426712 h 1049346"/>
                <a:gd name="connsiteX32" fmla="*/ 106595 w 1089194"/>
                <a:gd name="connsiteY32" fmla="*/ 528326 h 1049346"/>
                <a:gd name="connsiteX33" fmla="*/ 190941 w 1089194"/>
                <a:gd name="connsiteY33" fmla="*/ 483828 h 1049346"/>
                <a:gd name="connsiteX34" fmla="*/ 379558 w 1089194"/>
                <a:gd name="connsiteY34" fmla="*/ 544930 h 1049346"/>
                <a:gd name="connsiteX35" fmla="*/ 377565 w 1089194"/>
                <a:gd name="connsiteY35" fmla="*/ 569503 h 1049346"/>
                <a:gd name="connsiteX36" fmla="*/ 379558 w 1089194"/>
                <a:gd name="connsiteY36" fmla="*/ 594076 h 1049346"/>
                <a:gd name="connsiteX37" fmla="*/ 362954 w 1089194"/>
                <a:gd name="connsiteY37" fmla="*/ 599389 h 1049346"/>
                <a:gd name="connsiteX38" fmla="*/ 278608 w 1089194"/>
                <a:gd name="connsiteY38" fmla="*/ 554892 h 1049346"/>
                <a:gd name="connsiteX39" fmla="*/ 176994 w 1089194"/>
                <a:gd name="connsiteY39" fmla="*/ 656506 h 1049346"/>
                <a:gd name="connsiteX40" fmla="*/ 278608 w 1089194"/>
                <a:gd name="connsiteY40" fmla="*/ 758120 h 1049346"/>
                <a:gd name="connsiteX41" fmla="*/ 380222 w 1089194"/>
                <a:gd name="connsiteY41" fmla="*/ 656506 h 1049346"/>
                <a:gd name="connsiteX42" fmla="*/ 380222 w 1089194"/>
                <a:gd name="connsiteY42" fmla="*/ 653185 h 1049346"/>
                <a:gd name="connsiteX43" fmla="*/ 396826 w 1089194"/>
                <a:gd name="connsiteY43" fmla="*/ 647872 h 1049346"/>
                <a:gd name="connsiteX44" fmla="*/ 426048 w 1089194"/>
                <a:gd name="connsiteY44" fmla="*/ 687720 h 1049346"/>
                <a:gd name="connsiteX45" fmla="*/ 309823 w 1089194"/>
                <a:gd name="connsiteY45" fmla="*/ 849107 h 1049346"/>
                <a:gd name="connsiteX46" fmla="*/ 275287 w 1089194"/>
                <a:gd name="connsiteY46" fmla="*/ 843130 h 1049346"/>
                <a:gd name="connsiteX47" fmla="*/ 173673 w 1089194"/>
                <a:gd name="connsiteY47" fmla="*/ 944744 h 1049346"/>
                <a:gd name="connsiteX48" fmla="*/ 275287 w 1089194"/>
                <a:gd name="connsiteY48" fmla="*/ 1046358 h 1049346"/>
                <a:gd name="connsiteX49" fmla="*/ 376901 w 1089194"/>
                <a:gd name="connsiteY49" fmla="*/ 944744 h 1049346"/>
                <a:gd name="connsiteX50" fmla="*/ 355649 w 1089194"/>
                <a:gd name="connsiteY50" fmla="*/ 882314 h 1049346"/>
                <a:gd name="connsiteX51" fmla="*/ 472538 w 1089194"/>
                <a:gd name="connsiteY51" fmla="*/ 721592 h 1049346"/>
                <a:gd name="connsiteX52" fmla="*/ 519692 w 1089194"/>
                <a:gd name="connsiteY52" fmla="*/ 736867 h 1049346"/>
                <a:gd name="connsiteX53" fmla="*/ 519692 w 1089194"/>
                <a:gd name="connsiteY53" fmla="*/ 762104 h 1049346"/>
                <a:gd name="connsiteX54" fmla="*/ 445972 w 1089194"/>
                <a:gd name="connsiteY54" fmla="*/ 859734 h 1049346"/>
                <a:gd name="connsiteX55" fmla="*/ 547586 w 1089194"/>
                <a:gd name="connsiteY55" fmla="*/ 961347 h 1049346"/>
                <a:gd name="connsiteX56" fmla="*/ 649200 w 1089194"/>
                <a:gd name="connsiteY56" fmla="*/ 859734 h 1049346"/>
                <a:gd name="connsiteX57" fmla="*/ 575480 w 1089194"/>
                <a:gd name="connsiteY57" fmla="*/ 762104 h 1049346"/>
                <a:gd name="connsiteX58" fmla="*/ 575480 w 1089194"/>
                <a:gd name="connsiteY58" fmla="*/ 736867 h 1049346"/>
                <a:gd name="connsiteX59" fmla="*/ 622634 w 1089194"/>
                <a:gd name="connsiteY59" fmla="*/ 721592 h 1049346"/>
                <a:gd name="connsiteX60" fmla="*/ 739524 w 1089194"/>
                <a:gd name="connsiteY60" fmla="*/ 882314 h 1049346"/>
                <a:gd name="connsiteX61" fmla="*/ 718271 w 1089194"/>
                <a:gd name="connsiteY61" fmla="*/ 944744 h 1049346"/>
                <a:gd name="connsiteX62" fmla="*/ 819885 w 1089194"/>
                <a:gd name="connsiteY62" fmla="*/ 1046358 h 1049346"/>
                <a:gd name="connsiteX63" fmla="*/ 921499 w 1089194"/>
                <a:gd name="connsiteY63" fmla="*/ 944744 h 1049346"/>
                <a:gd name="connsiteX64" fmla="*/ 819885 w 1089194"/>
                <a:gd name="connsiteY64" fmla="*/ 843130 h 1049346"/>
                <a:gd name="connsiteX65" fmla="*/ 785349 w 1089194"/>
                <a:gd name="connsiteY65" fmla="*/ 849107 h 1049346"/>
                <a:gd name="connsiteX66" fmla="*/ 668460 w 1089194"/>
                <a:gd name="connsiteY66" fmla="*/ 688385 h 1049346"/>
                <a:gd name="connsiteX67" fmla="*/ 697683 w 1089194"/>
                <a:gd name="connsiteY67" fmla="*/ 648536 h 1049346"/>
                <a:gd name="connsiteX68" fmla="*/ 714286 w 1089194"/>
                <a:gd name="connsiteY68" fmla="*/ 653849 h 1049346"/>
                <a:gd name="connsiteX69" fmla="*/ 714286 w 1089194"/>
                <a:gd name="connsiteY69" fmla="*/ 657170 h 1049346"/>
                <a:gd name="connsiteX70" fmla="*/ 815900 w 1089194"/>
                <a:gd name="connsiteY70" fmla="*/ 758784 h 1049346"/>
                <a:gd name="connsiteX71" fmla="*/ 917514 w 1089194"/>
                <a:gd name="connsiteY71" fmla="*/ 657170 h 1049346"/>
                <a:gd name="connsiteX72" fmla="*/ 815900 w 1089194"/>
                <a:gd name="connsiteY72" fmla="*/ 555556 h 1049346"/>
                <a:gd name="connsiteX73" fmla="*/ 731554 w 1089194"/>
                <a:gd name="connsiteY73" fmla="*/ 600053 h 1049346"/>
                <a:gd name="connsiteX74" fmla="*/ 714950 w 1089194"/>
                <a:gd name="connsiteY74" fmla="*/ 594740 h 1049346"/>
                <a:gd name="connsiteX75" fmla="*/ 716943 w 1089194"/>
                <a:gd name="connsiteY75" fmla="*/ 570167 h 1049346"/>
                <a:gd name="connsiteX76" fmla="*/ 714950 w 1089194"/>
                <a:gd name="connsiteY76" fmla="*/ 545594 h 1049346"/>
                <a:gd name="connsiteX77" fmla="*/ 903567 w 1089194"/>
                <a:gd name="connsiteY77" fmla="*/ 484493 h 1049346"/>
                <a:gd name="connsiteX78" fmla="*/ 987913 w 1089194"/>
                <a:gd name="connsiteY78" fmla="*/ 528990 h 1049346"/>
                <a:gd name="connsiteX79" fmla="*/ 1089527 w 1089194"/>
                <a:gd name="connsiteY79" fmla="*/ 427376 h 1049346"/>
                <a:gd name="connsiteX80" fmla="*/ 987913 w 1089194"/>
                <a:gd name="connsiteY80" fmla="*/ 325098 h 1049346"/>
                <a:gd name="connsiteX81" fmla="*/ 106595 w 1089194"/>
                <a:gd name="connsiteY81" fmla="*/ 471874 h 1049346"/>
                <a:gd name="connsiteX82" fmla="*/ 61433 w 1089194"/>
                <a:gd name="connsiteY82" fmla="*/ 426712 h 1049346"/>
                <a:gd name="connsiteX83" fmla="*/ 106595 w 1089194"/>
                <a:gd name="connsiteY83" fmla="*/ 381550 h 1049346"/>
                <a:gd name="connsiteX84" fmla="*/ 151757 w 1089194"/>
                <a:gd name="connsiteY84" fmla="*/ 426712 h 1049346"/>
                <a:gd name="connsiteX85" fmla="*/ 106595 w 1089194"/>
                <a:gd name="connsiteY85" fmla="*/ 471874 h 1049346"/>
                <a:gd name="connsiteX86" fmla="*/ 278608 w 1089194"/>
                <a:gd name="connsiteY86" fmla="*/ 702332 h 1049346"/>
                <a:gd name="connsiteX87" fmla="*/ 233446 w 1089194"/>
                <a:gd name="connsiteY87" fmla="*/ 657170 h 1049346"/>
                <a:gd name="connsiteX88" fmla="*/ 278608 w 1089194"/>
                <a:gd name="connsiteY88" fmla="*/ 612008 h 1049346"/>
                <a:gd name="connsiteX89" fmla="*/ 323770 w 1089194"/>
                <a:gd name="connsiteY89" fmla="*/ 657170 h 1049346"/>
                <a:gd name="connsiteX90" fmla="*/ 278608 w 1089194"/>
                <a:gd name="connsiteY90" fmla="*/ 702332 h 1049346"/>
                <a:gd name="connsiteX91" fmla="*/ 275287 w 1089194"/>
                <a:gd name="connsiteY91" fmla="*/ 989906 h 1049346"/>
                <a:gd name="connsiteX92" fmla="*/ 230126 w 1089194"/>
                <a:gd name="connsiteY92" fmla="*/ 944744 h 1049346"/>
                <a:gd name="connsiteX93" fmla="*/ 275287 w 1089194"/>
                <a:gd name="connsiteY93" fmla="*/ 899582 h 1049346"/>
                <a:gd name="connsiteX94" fmla="*/ 320449 w 1089194"/>
                <a:gd name="connsiteY94" fmla="*/ 944744 h 1049346"/>
                <a:gd name="connsiteX95" fmla="*/ 275287 w 1089194"/>
                <a:gd name="connsiteY95" fmla="*/ 989906 h 1049346"/>
                <a:gd name="connsiteX96" fmla="*/ 819221 w 1089194"/>
                <a:gd name="connsiteY96" fmla="*/ 899582 h 1049346"/>
                <a:gd name="connsiteX97" fmla="*/ 864383 w 1089194"/>
                <a:gd name="connsiteY97" fmla="*/ 944744 h 1049346"/>
                <a:gd name="connsiteX98" fmla="*/ 819221 w 1089194"/>
                <a:gd name="connsiteY98" fmla="*/ 989906 h 1049346"/>
                <a:gd name="connsiteX99" fmla="*/ 774059 w 1089194"/>
                <a:gd name="connsiteY99" fmla="*/ 944744 h 1049346"/>
                <a:gd name="connsiteX100" fmla="*/ 819221 w 1089194"/>
                <a:gd name="connsiteY100" fmla="*/ 899582 h 1049346"/>
                <a:gd name="connsiteX101" fmla="*/ 815900 w 1089194"/>
                <a:gd name="connsiteY101" fmla="*/ 612008 h 1049346"/>
                <a:gd name="connsiteX102" fmla="*/ 861062 w 1089194"/>
                <a:gd name="connsiteY102" fmla="*/ 657170 h 1049346"/>
                <a:gd name="connsiteX103" fmla="*/ 815900 w 1089194"/>
                <a:gd name="connsiteY103" fmla="*/ 702332 h 1049346"/>
                <a:gd name="connsiteX104" fmla="*/ 770738 w 1089194"/>
                <a:gd name="connsiteY104" fmla="*/ 657170 h 1049346"/>
                <a:gd name="connsiteX105" fmla="*/ 815900 w 1089194"/>
                <a:gd name="connsiteY105" fmla="*/ 612008 h 1049346"/>
                <a:gd name="connsiteX106" fmla="*/ 546922 w 1089194"/>
                <a:gd name="connsiteY106" fmla="*/ 683071 h 1049346"/>
                <a:gd name="connsiteX107" fmla="*/ 434018 w 1089194"/>
                <a:gd name="connsiteY107" fmla="*/ 570167 h 1049346"/>
                <a:gd name="connsiteX108" fmla="*/ 546922 w 1089194"/>
                <a:gd name="connsiteY108" fmla="*/ 457263 h 1049346"/>
                <a:gd name="connsiteX109" fmla="*/ 659826 w 1089194"/>
                <a:gd name="connsiteY109" fmla="*/ 570167 h 1049346"/>
                <a:gd name="connsiteX110" fmla="*/ 546922 w 1089194"/>
                <a:gd name="connsiteY110" fmla="*/ 683071 h 1049346"/>
                <a:gd name="connsiteX111" fmla="*/ 712958 w 1089194"/>
                <a:gd name="connsiteY111" fmla="*/ 295876 h 1049346"/>
                <a:gd name="connsiteX112" fmla="*/ 758120 w 1089194"/>
                <a:gd name="connsiteY112" fmla="*/ 341038 h 1049346"/>
                <a:gd name="connsiteX113" fmla="*/ 712958 w 1089194"/>
                <a:gd name="connsiteY113" fmla="*/ 386199 h 1049346"/>
                <a:gd name="connsiteX114" fmla="*/ 667796 w 1089194"/>
                <a:gd name="connsiteY114" fmla="*/ 341038 h 1049346"/>
                <a:gd name="connsiteX115" fmla="*/ 712958 w 1089194"/>
                <a:gd name="connsiteY115" fmla="*/ 295876 h 1049346"/>
                <a:gd name="connsiteX116" fmla="*/ 501760 w 1089194"/>
                <a:gd name="connsiteY116" fmla="*/ 106595 h 1049346"/>
                <a:gd name="connsiteX117" fmla="*/ 546922 w 1089194"/>
                <a:gd name="connsiteY117" fmla="*/ 61433 h 1049346"/>
                <a:gd name="connsiteX118" fmla="*/ 592084 w 1089194"/>
                <a:gd name="connsiteY118" fmla="*/ 106595 h 1049346"/>
                <a:gd name="connsiteX119" fmla="*/ 546922 w 1089194"/>
                <a:gd name="connsiteY119" fmla="*/ 151757 h 1049346"/>
                <a:gd name="connsiteX120" fmla="*/ 501760 w 1089194"/>
                <a:gd name="connsiteY120" fmla="*/ 106595 h 1049346"/>
                <a:gd name="connsiteX121" fmla="*/ 380886 w 1089194"/>
                <a:gd name="connsiteY121" fmla="*/ 386199 h 1049346"/>
                <a:gd name="connsiteX122" fmla="*/ 335724 w 1089194"/>
                <a:gd name="connsiteY122" fmla="*/ 341038 h 1049346"/>
                <a:gd name="connsiteX123" fmla="*/ 380886 w 1089194"/>
                <a:gd name="connsiteY123" fmla="*/ 295876 h 1049346"/>
                <a:gd name="connsiteX124" fmla="*/ 426048 w 1089194"/>
                <a:gd name="connsiteY124" fmla="*/ 341038 h 1049346"/>
                <a:gd name="connsiteX125" fmla="*/ 380886 w 1089194"/>
                <a:gd name="connsiteY125" fmla="*/ 386199 h 1049346"/>
                <a:gd name="connsiteX126" fmla="*/ 592084 w 1089194"/>
                <a:gd name="connsiteY126" fmla="*/ 859734 h 1049346"/>
                <a:gd name="connsiteX127" fmla="*/ 546922 w 1089194"/>
                <a:gd name="connsiteY127" fmla="*/ 904895 h 1049346"/>
                <a:gd name="connsiteX128" fmla="*/ 501760 w 1089194"/>
                <a:gd name="connsiteY128" fmla="*/ 859734 h 1049346"/>
                <a:gd name="connsiteX129" fmla="*/ 546922 w 1089194"/>
                <a:gd name="connsiteY129" fmla="*/ 814572 h 1049346"/>
                <a:gd name="connsiteX130" fmla="*/ 592084 w 1089194"/>
                <a:gd name="connsiteY130" fmla="*/ 859734 h 1049346"/>
                <a:gd name="connsiteX131" fmla="*/ 987913 w 1089194"/>
                <a:gd name="connsiteY131" fmla="*/ 471874 h 1049346"/>
                <a:gd name="connsiteX132" fmla="*/ 942751 w 1089194"/>
                <a:gd name="connsiteY132" fmla="*/ 426712 h 1049346"/>
                <a:gd name="connsiteX133" fmla="*/ 987913 w 1089194"/>
                <a:gd name="connsiteY133" fmla="*/ 381550 h 1049346"/>
                <a:gd name="connsiteX134" fmla="*/ 1033075 w 1089194"/>
                <a:gd name="connsiteY134" fmla="*/ 426712 h 1049346"/>
                <a:gd name="connsiteX135" fmla="*/ 987913 w 1089194"/>
                <a:gd name="connsiteY135" fmla="*/ 471874 h 104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089194" h="1049346">
                  <a:moveTo>
                    <a:pt x="987913" y="325098"/>
                  </a:moveTo>
                  <a:cubicBezTo>
                    <a:pt x="931461" y="325098"/>
                    <a:pt x="886299" y="370924"/>
                    <a:pt x="886299" y="426712"/>
                  </a:cubicBezTo>
                  <a:cubicBezTo>
                    <a:pt x="886299" y="428040"/>
                    <a:pt x="886299" y="428704"/>
                    <a:pt x="886299" y="430033"/>
                  </a:cubicBezTo>
                  <a:lnTo>
                    <a:pt x="697683" y="491134"/>
                  </a:lnTo>
                  <a:cubicBezTo>
                    <a:pt x="689713" y="476523"/>
                    <a:pt x="680415" y="462576"/>
                    <a:pt x="668460" y="451285"/>
                  </a:cubicBezTo>
                  <a:lnTo>
                    <a:pt x="679087" y="436674"/>
                  </a:lnTo>
                  <a:cubicBezTo>
                    <a:pt x="689713" y="440659"/>
                    <a:pt x="701667" y="442652"/>
                    <a:pt x="713622" y="442652"/>
                  </a:cubicBezTo>
                  <a:cubicBezTo>
                    <a:pt x="770074" y="442652"/>
                    <a:pt x="815236" y="396826"/>
                    <a:pt x="815236" y="341038"/>
                  </a:cubicBezTo>
                  <a:cubicBezTo>
                    <a:pt x="815236" y="284585"/>
                    <a:pt x="769410" y="239424"/>
                    <a:pt x="713622" y="239424"/>
                  </a:cubicBezTo>
                  <a:cubicBezTo>
                    <a:pt x="657170" y="239424"/>
                    <a:pt x="612008" y="285250"/>
                    <a:pt x="612008" y="341038"/>
                  </a:cubicBezTo>
                  <a:cubicBezTo>
                    <a:pt x="612008" y="364283"/>
                    <a:pt x="619978" y="386199"/>
                    <a:pt x="633261" y="403467"/>
                  </a:cubicBezTo>
                  <a:lnTo>
                    <a:pt x="622634" y="418078"/>
                  </a:lnTo>
                  <a:cubicBezTo>
                    <a:pt x="608023" y="410773"/>
                    <a:pt x="592084" y="405459"/>
                    <a:pt x="575480" y="402803"/>
                  </a:cubicBezTo>
                  <a:lnTo>
                    <a:pt x="575480" y="204224"/>
                  </a:lnTo>
                  <a:cubicBezTo>
                    <a:pt x="617985" y="192269"/>
                    <a:pt x="649200" y="153085"/>
                    <a:pt x="649200" y="106595"/>
                  </a:cubicBezTo>
                  <a:cubicBezTo>
                    <a:pt x="649200" y="50143"/>
                    <a:pt x="603374" y="4981"/>
                    <a:pt x="547586" y="4981"/>
                  </a:cubicBezTo>
                  <a:cubicBezTo>
                    <a:pt x="491134" y="4981"/>
                    <a:pt x="445972" y="50807"/>
                    <a:pt x="445972" y="106595"/>
                  </a:cubicBezTo>
                  <a:cubicBezTo>
                    <a:pt x="445972" y="153085"/>
                    <a:pt x="477187" y="192269"/>
                    <a:pt x="519692" y="204224"/>
                  </a:cubicBezTo>
                  <a:lnTo>
                    <a:pt x="519692" y="402803"/>
                  </a:lnTo>
                  <a:cubicBezTo>
                    <a:pt x="503089" y="405459"/>
                    <a:pt x="487149" y="410773"/>
                    <a:pt x="472538" y="418078"/>
                  </a:cubicBezTo>
                  <a:lnTo>
                    <a:pt x="461912" y="403467"/>
                  </a:lnTo>
                  <a:cubicBezTo>
                    <a:pt x="475195" y="386199"/>
                    <a:pt x="483164" y="364283"/>
                    <a:pt x="483164" y="341038"/>
                  </a:cubicBezTo>
                  <a:cubicBezTo>
                    <a:pt x="483164" y="284585"/>
                    <a:pt x="437338" y="239424"/>
                    <a:pt x="381550" y="239424"/>
                  </a:cubicBezTo>
                  <a:cubicBezTo>
                    <a:pt x="325098" y="239424"/>
                    <a:pt x="279936" y="285250"/>
                    <a:pt x="279936" y="341038"/>
                  </a:cubicBezTo>
                  <a:cubicBezTo>
                    <a:pt x="279936" y="397490"/>
                    <a:pt x="325762" y="442652"/>
                    <a:pt x="381550" y="442652"/>
                  </a:cubicBezTo>
                  <a:cubicBezTo>
                    <a:pt x="393505" y="442652"/>
                    <a:pt x="405459" y="440659"/>
                    <a:pt x="416086" y="436674"/>
                  </a:cubicBezTo>
                  <a:lnTo>
                    <a:pt x="426712" y="451285"/>
                  </a:lnTo>
                  <a:cubicBezTo>
                    <a:pt x="415422" y="463240"/>
                    <a:pt x="405459" y="476523"/>
                    <a:pt x="397490" y="491134"/>
                  </a:cubicBezTo>
                  <a:lnTo>
                    <a:pt x="208209" y="430033"/>
                  </a:lnTo>
                  <a:cubicBezTo>
                    <a:pt x="208209" y="428704"/>
                    <a:pt x="208209" y="428040"/>
                    <a:pt x="208209" y="426712"/>
                  </a:cubicBezTo>
                  <a:cubicBezTo>
                    <a:pt x="208209" y="370260"/>
                    <a:pt x="162383" y="325098"/>
                    <a:pt x="106595" y="325098"/>
                  </a:cubicBezTo>
                  <a:cubicBezTo>
                    <a:pt x="50143" y="325098"/>
                    <a:pt x="4981" y="370924"/>
                    <a:pt x="4981" y="426712"/>
                  </a:cubicBezTo>
                  <a:cubicBezTo>
                    <a:pt x="4981" y="483164"/>
                    <a:pt x="50807" y="528326"/>
                    <a:pt x="106595" y="528326"/>
                  </a:cubicBezTo>
                  <a:cubicBezTo>
                    <a:pt x="141795" y="528326"/>
                    <a:pt x="172345" y="510394"/>
                    <a:pt x="190941" y="483828"/>
                  </a:cubicBezTo>
                  <a:lnTo>
                    <a:pt x="379558" y="544930"/>
                  </a:lnTo>
                  <a:cubicBezTo>
                    <a:pt x="378230" y="552899"/>
                    <a:pt x="377565" y="561533"/>
                    <a:pt x="377565" y="569503"/>
                  </a:cubicBezTo>
                  <a:cubicBezTo>
                    <a:pt x="377565" y="578137"/>
                    <a:pt x="378230" y="586106"/>
                    <a:pt x="379558" y="594076"/>
                  </a:cubicBezTo>
                  <a:lnTo>
                    <a:pt x="362954" y="599389"/>
                  </a:lnTo>
                  <a:cubicBezTo>
                    <a:pt x="344358" y="572159"/>
                    <a:pt x="313808" y="554892"/>
                    <a:pt x="278608" y="554892"/>
                  </a:cubicBezTo>
                  <a:cubicBezTo>
                    <a:pt x="222156" y="554892"/>
                    <a:pt x="176994" y="600718"/>
                    <a:pt x="176994" y="656506"/>
                  </a:cubicBezTo>
                  <a:cubicBezTo>
                    <a:pt x="176994" y="712958"/>
                    <a:pt x="222820" y="758120"/>
                    <a:pt x="278608" y="758120"/>
                  </a:cubicBezTo>
                  <a:cubicBezTo>
                    <a:pt x="335060" y="758120"/>
                    <a:pt x="380222" y="712294"/>
                    <a:pt x="380222" y="656506"/>
                  </a:cubicBezTo>
                  <a:cubicBezTo>
                    <a:pt x="380222" y="655177"/>
                    <a:pt x="380222" y="654513"/>
                    <a:pt x="380222" y="653185"/>
                  </a:cubicBezTo>
                  <a:lnTo>
                    <a:pt x="396826" y="647872"/>
                  </a:lnTo>
                  <a:cubicBezTo>
                    <a:pt x="404795" y="662483"/>
                    <a:pt x="414093" y="676430"/>
                    <a:pt x="426048" y="687720"/>
                  </a:cubicBezTo>
                  <a:lnTo>
                    <a:pt x="309823" y="849107"/>
                  </a:lnTo>
                  <a:cubicBezTo>
                    <a:pt x="299197" y="845122"/>
                    <a:pt x="287242" y="843130"/>
                    <a:pt x="275287" y="843130"/>
                  </a:cubicBezTo>
                  <a:cubicBezTo>
                    <a:pt x="218835" y="843130"/>
                    <a:pt x="173673" y="888956"/>
                    <a:pt x="173673" y="944744"/>
                  </a:cubicBezTo>
                  <a:cubicBezTo>
                    <a:pt x="173673" y="1001196"/>
                    <a:pt x="219499" y="1046358"/>
                    <a:pt x="275287" y="1046358"/>
                  </a:cubicBezTo>
                  <a:cubicBezTo>
                    <a:pt x="331740" y="1046358"/>
                    <a:pt x="376901" y="1000532"/>
                    <a:pt x="376901" y="944744"/>
                  </a:cubicBezTo>
                  <a:cubicBezTo>
                    <a:pt x="376901" y="921499"/>
                    <a:pt x="368932" y="899582"/>
                    <a:pt x="355649" y="882314"/>
                  </a:cubicBezTo>
                  <a:lnTo>
                    <a:pt x="472538" y="721592"/>
                  </a:lnTo>
                  <a:cubicBezTo>
                    <a:pt x="487149" y="728897"/>
                    <a:pt x="503089" y="734210"/>
                    <a:pt x="519692" y="736867"/>
                  </a:cubicBezTo>
                  <a:lnTo>
                    <a:pt x="519692" y="762104"/>
                  </a:lnTo>
                  <a:cubicBezTo>
                    <a:pt x="477187" y="774059"/>
                    <a:pt x="445972" y="813243"/>
                    <a:pt x="445972" y="859734"/>
                  </a:cubicBezTo>
                  <a:cubicBezTo>
                    <a:pt x="445972" y="916186"/>
                    <a:pt x="491798" y="961347"/>
                    <a:pt x="547586" y="961347"/>
                  </a:cubicBezTo>
                  <a:cubicBezTo>
                    <a:pt x="604038" y="961347"/>
                    <a:pt x="649200" y="915522"/>
                    <a:pt x="649200" y="859734"/>
                  </a:cubicBezTo>
                  <a:cubicBezTo>
                    <a:pt x="649200" y="813243"/>
                    <a:pt x="617985" y="774059"/>
                    <a:pt x="575480" y="762104"/>
                  </a:cubicBezTo>
                  <a:lnTo>
                    <a:pt x="575480" y="736867"/>
                  </a:lnTo>
                  <a:cubicBezTo>
                    <a:pt x="592084" y="734210"/>
                    <a:pt x="608023" y="728897"/>
                    <a:pt x="622634" y="721592"/>
                  </a:cubicBezTo>
                  <a:lnTo>
                    <a:pt x="739524" y="882314"/>
                  </a:lnTo>
                  <a:cubicBezTo>
                    <a:pt x="726241" y="899582"/>
                    <a:pt x="718271" y="921499"/>
                    <a:pt x="718271" y="944744"/>
                  </a:cubicBezTo>
                  <a:cubicBezTo>
                    <a:pt x="718271" y="1001196"/>
                    <a:pt x="764097" y="1046358"/>
                    <a:pt x="819885" y="1046358"/>
                  </a:cubicBezTo>
                  <a:cubicBezTo>
                    <a:pt x="876337" y="1046358"/>
                    <a:pt x="921499" y="1000532"/>
                    <a:pt x="921499" y="944744"/>
                  </a:cubicBezTo>
                  <a:cubicBezTo>
                    <a:pt x="921499" y="888292"/>
                    <a:pt x="875673" y="843130"/>
                    <a:pt x="819885" y="843130"/>
                  </a:cubicBezTo>
                  <a:cubicBezTo>
                    <a:pt x="807930" y="843130"/>
                    <a:pt x="795976" y="845122"/>
                    <a:pt x="785349" y="849107"/>
                  </a:cubicBezTo>
                  <a:lnTo>
                    <a:pt x="668460" y="688385"/>
                  </a:lnTo>
                  <a:cubicBezTo>
                    <a:pt x="679751" y="676430"/>
                    <a:pt x="689713" y="663147"/>
                    <a:pt x="697683" y="648536"/>
                  </a:cubicBezTo>
                  <a:lnTo>
                    <a:pt x="714286" y="653849"/>
                  </a:lnTo>
                  <a:cubicBezTo>
                    <a:pt x="714286" y="655177"/>
                    <a:pt x="714286" y="655842"/>
                    <a:pt x="714286" y="657170"/>
                  </a:cubicBezTo>
                  <a:cubicBezTo>
                    <a:pt x="714286" y="713622"/>
                    <a:pt x="760112" y="758784"/>
                    <a:pt x="815900" y="758784"/>
                  </a:cubicBezTo>
                  <a:cubicBezTo>
                    <a:pt x="872352" y="758784"/>
                    <a:pt x="917514" y="712958"/>
                    <a:pt x="917514" y="657170"/>
                  </a:cubicBezTo>
                  <a:cubicBezTo>
                    <a:pt x="917514" y="600718"/>
                    <a:pt x="871688" y="555556"/>
                    <a:pt x="815900" y="555556"/>
                  </a:cubicBezTo>
                  <a:cubicBezTo>
                    <a:pt x="780700" y="555556"/>
                    <a:pt x="750150" y="573488"/>
                    <a:pt x="731554" y="600053"/>
                  </a:cubicBezTo>
                  <a:lnTo>
                    <a:pt x="714950" y="594740"/>
                  </a:lnTo>
                  <a:cubicBezTo>
                    <a:pt x="716279" y="586771"/>
                    <a:pt x="716943" y="578137"/>
                    <a:pt x="716943" y="570167"/>
                  </a:cubicBezTo>
                  <a:cubicBezTo>
                    <a:pt x="716943" y="561533"/>
                    <a:pt x="716279" y="553563"/>
                    <a:pt x="714950" y="545594"/>
                  </a:cubicBezTo>
                  <a:lnTo>
                    <a:pt x="903567" y="484493"/>
                  </a:lnTo>
                  <a:cubicBezTo>
                    <a:pt x="922163" y="511722"/>
                    <a:pt x="952714" y="528990"/>
                    <a:pt x="987913" y="528990"/>
                  </a:cubicBezTo>
                  <a:cubicBezTo>
                    <a:pt x="1044365" y="528990"/>
                    <a:pt x="1089527" y="483164"/>
                    <a:pt x="1089527" y="427376"/>
                  </a:cubicBezTo>
                  <a:cubicBezTo>
                    <a:pt x="1089527" y="370260"/>
                    <a:pt x="1043701" y="325098"/>
                    <a:pt x="987913" y="325098"/>
                  </a:cubicBezTo>
                  <a:close/>
                  <a:moveTo>
                    <a:pt x="106595" y="471874"/>
                  </a:moveTo>
                  <a:cubicBezTo>
                    <a:pt x="81358" y="471874"/>
                    <a:pt x="61433" y="451285"/>
                    <a:pt x="61433" y="426712"/>
                  </a:cubicBezTo>
                  <a:cubicBezTo>
                    <a:pt x="61433" y="401475"/>
                    <a:pt x="82022" y="381550"/>
                    <a:pt x="106595" y="381550"/>
                  </a:cubicBezTo>
                  <a:cubicBezTo>
                    <a:pt x="131832" y="381550"/>
                    <a:pt x="151757" y="402139"/>
                    <a:pt x="151757" y="426712"/>
                  </a:cubicBezTo>
                  <a:cubicBezTo>
                    <a:pt x="151757" y="451285"/>
                    <a:pt x="131832" y="471874"/>
                    <a:pt x="106595" y="471874"/>
                  </a:cubicBezTo>
                  <a:close/>
                  <a:moveTo>
                    <a:pt x="278608" y="702332"/>
                  </a:moveTo>
                  <a:cubicBezTo>
                    <a:pt x="253371" y="702332"/>
                    <a:pt x="233446" y="681743"/>
                    <a:pt x="233446" y="657170"/>
                  </a:cubicBezTo>
                  <a:cubicBezTo>
                    <a:pt x="233446" y="631932"/>
                    <a:pt x="254035" y="612008"/>
                    <a:pt x="278608" y="612008"/>
                  </a:cubicBezTo>
                  <a:cubicBezTo>
                    <a:pt x="303846" y="612008"/>
                    <a:pt x="323770" y="632596"/>
                    <a:pt x="323770" y="657170"/>
                  </a:cubicBezTo>
                  <a:cubicBezTo>
                    <a:pt x="323770" y="681743"/>
                    <a:pt x="303181" y="702332"/>
                    <a:pt x="278608" y="702332"/>
                  </a:cubicBezTo>
                  <a:close/>
                  <a:moveTo>
                    <a:pt x="275287" y="989906"/>
                  </a:moveTo>
                  <a:cubicBezTo>
                    <a:pt x="250050" y="989906"/>
                    <a:pt x="230126" y="969317"/>
                    <a:pt x="230126" y="944744"/>
                  </a:cubicBezTo>
                  <a:cubicBezTo>
                    <a:pt x="230126" y="919506"/>
                    <a:pt x="250714" y="899582"/>
                    <a:pt x="275287" y="899582"/>
                  </a:cubicBezTo>
                  <a:cubicBezTo>
                    <a:pt x="300525" y="899582"/>
                    <a:pt x="320449" y="920170"/>
                    <a:pt x="320449" y="944744"/>
                  </a:cubicBezTo>
                  <a:cubicBezTo>
                    <a:pt x="320449" y="969317"/>
                    <a:pt x="299861" y="989906"/>
                    <a:pt x="275287" y="989906"/>
                  </a:cubicBezTo>
                  <a:close/>
                  <a:moveTo>
                    <a:pt x="819221" y="899582"/>
                  </a:moveTo>
                  <a:cubicBezTo>
                    <a:pt x="844458" y="899582"/>
                    <a:pt x="864383" y="920170"/>
                    <a:pt x="864383" y="944744"/>
                  </a:cubicBezTo>
                  <a:cubicBezTo>
                    <a:pt x="864383" y="969981"/>
                    <a:pt x="843794" y="989906"/>
                    <a:pt x="819221" y="989906"/>
                  </a:cubicBezTo>
                  <a:cubicBezTo>
                    <a:pt x="793983" y="989906"/>
                    <a:pt x="774059" y="969317"/>
                    <a:pt x="774059" y="944744"/>
                  </a:cubicBezTo>
                  <a:cubicBezTo>
                    <a:pt x="774059" y="919506"/>
                    <a:pt x="794647" y="899582"/>
                    <a:pt x="819221" y="899582"/>
                  </a:cubicBezTo>
                  <a:close/>
                  <a:moveTo>
                    <a:pt x="815900" y="612008"/>
                  </a:moveTo>
                  <a:cubicBezTo>
                    <a:pt x="841137" y="612008"/>
                    <a:pt x="861062" y="632596"/>
                    <a:pt x="861062" y="657170"/>
                  </a:cubicBezTo>
                  <a:cubicBezTo>
                    <a:pt x="861062" y="682407"/>
                    <a:pt x="840473" y="702332"/>
                    <a:pt x="815900" y="702332"/>
                  </a:cubicBezTo>
                  <a:cubicBezTo>
                    <a:pt x="790663" y="702332"/>
                    <a:pt x="770738" y="681743"/>
                    <a:pt x="770738" y="657170"/>
                  </a:cubicBezTo>
                  <a:cubicBezTo>
                    <a:pt x="770738" y="631932"/>
                    <a:pt x="790663" y="612008"/>
                    <a:pt x="815900" y="612008"/>
                  </a:cubicBezTo>
                  <a:close/>
                  <a:moveTo>
                    <a:pt x="546922" y="683071"/>
                  </a:moveTo>
                  <a:cubicBezTo>
                    <a:pt x="484493" y="683071"/>
                    <a:pt x="434018" y="632596"/>
                    <a:pt x="434018" y="570167"/>
                  </a:cubicBezTo>
                  <a:cubicBezTo>
                    <a:pt x="434018" y="507738"/>
                    <a:pt x="484493" y="457263"/>
                    <a:pt x="546922" y="457263"/>
                  </a:cubicBezTo>
                  <a:cubicBezTo>
                    <a:pt x="609351" y="457263"/>
                    <a:pt x="659826" y="507738"/>
                    <a:pt x="659826" y="570167"/>
                  </a:cubicBezTo>
                  <a:cubicBezTo>
                    <a:pt x="659826" y="631932"/>
                    <a:pt x="609351" y="683071"/>
                    <a:pt x="546922" y="683071"/>
                  </a:cubicBezTo>
                  <a:close/>
                  <a:moveTo>
                    <a:pt x="712958" y="295876"/>
                  </a:moveTo>
                  <a:cubicBezTo>
                    <a:pt x="738195" y="295876"/>
                    <a:pt x="758120" y="316464"/>
                    <a:pt x="758120" y="341038"/>
                  </a:cubicBezTo>
                  <a:cubicBezTo>
                    <a:pt x="758120" y="366275"/>
                    <a:pt x="737531" y="386199"/>
                    <a:pt x="712958" y="386199"/>
                  </a:cubicBezTo>
                  <a:cubicBezTo>
                    <a:pt x="687720" y="386199"/>
                    <a:pt x="667796" y="365611"/>
                    <a:pt x="667796" y="341038"/>
                  </a:cubicBezTo>
                  <a:cubicBezTo>
                    <a:pt x="667796" y="316464"/>
                    <a:pt x="688385" y="295876"/>
                    <a:pt x="712958" y="295876"/>
                  </a:cubicBezTo>
                  <a:close/>
                  <a:moveTo>
                    <a:pt x="501760" y="106595"/>
                  </a:moveTo>
                  <a:cubicBezTo>
                    <a:pt x="501760" y="81358"/>
                    <a:pt x="522349" y="61433"/>
                    <a:pt x="546922" y="61433"/>
                  </a:cubicBezTo>
                  <a:cubicBezTo>
                    <a:pt x="572159" y="61433"/>
                    <a:pt x="592084" y="82022"/>
                    <a:pt x="592084" y="106595"/>
                  </a:cubicBezTo>
                  <a:cubicBezTo>
                    <a:pt x="592084" y="131832"/>
                    <a:pt x="571495" y="151757"/>
                    <a:pt x="546922" y="151757"/>
                  </a:cubicBezTo>
                  <a:cubicBezTo>
                    <a:pt x="522349" y="151757"/>
                    <a:pt x="501760" y="131832"/>
                    <a:pt x="501760" y="106595"/>
                  </a:cubicBezTo>
                  <a:close/>
                  <a:moveTo>
                    <a:pt x="380886" y="386199"/>
                  </a:moveTo>
                  <a:cubicBezTo>
                    <a:pt x="355649" y="386199"/>
                    <a:pt x="335724" y="365611"/>
                    <a:pt x="335724" y="341038"/>
                  </a:cubicBezTo>
                  <a:cubicBezTo>
                    <a:pt x="335724" y="315800"/>
                    <a:pt x="356313" y="295876"/>
                    <a:pt x="380886" y="295876"/>
                  </a:cubicBezTo>
                  <a:cubicBezTo>
                    <a:pt x="406124" y="295876"/>
                    <a:pt x="426048" y="316464"/>
                    <a:pt x="426048" y="341038"/>
                  </a:cubicBezTo>
                  <a:cubicBezTo>
                    <a:pt x="426048" y="366275"/>
                    <a:pt x="406124" y="386199"/>
                    <a:pt x="380886" y="386199"/>
                  </a:cubicBezTo>
                  <a:close/>
                  <a:moveTo>
                    <a:pt x="592084" y="859734"/>
                  </a:moveTo>
                  <a:cubicBezTo>
                    <a:pt x="592084" y="884971"/>
                    <a:pt x="571495" y="904895"/>
                    <a:pt x="546922" y="904895"/>
                  </a:cubicBezTo>
                  <a:cubicBezTo>
                    <a:pt x="521685" y="904895"/>
                    <a:pt x="501760" y="884307"/>
                    <a:pt x="501760" y="859734"/>
                  </a:cubicBezTo>
                  <a:cubicBezTo>
                    <a:pt x="501760" y="835160"/>
                    <a:pt x="522349" y="814572"/>
                    <a:pt x="546922" y="814572"/>
                  </a:cubicBezTo>
                  <a:cubicBezTo>
                    <a:pt x="572159" y="814572"/>
                    <a:pt x="592084" y="835160"/>
                    <a:pt x="592084" y="859734"/>
                  </a:cubicBezTo>
                  <a:close/>
                  <a:moveTo>
                    <a:pt x="987913" y="471874"/>
                  </a:moveTo>
                  <a:cubicBezTo>
                    <a:pt x="962676" y="471874"/>
                    <a:pt x="942751" y="451285"/>
                    <a:pt x="942751" y="426712"/>
                  </a:cubicBezTo>
                  <a:cubicBezTo>
                    <a:pt x="942751" y="401475"/>
                    <a:pt x="963340" y="381550"/>
                    <a:pt x="987913" y="381550"/>
                  </a:cubicBezTo>
                  <a:cubicBezTo>
                    <a:pt x="1013151" y="381550"/>
                    <a:pt x="1033075" y="402139"/>
                    <a:pt x="1033075" y="426712"/>
                  </a:cubicBezTo>
                  <a:cubicBezTo>
                    <a:pt x="1033075" y="451285"/>
                    <a:pt x="1012486" y="471874"/>
                    <a:pt x="987913" y="471874"/>
                  </a:cubicBezTo>
                  <a:close/>
                </a:path>
              </a:pathLst>
            </a:custGeom>
            <a:solidFill>
              <a:schemeClr val="bg1"/>
            </a:solidFill>
            <a:ln w="9525" cap="flat">
              <a:noFill/>
              <a:prstDash val="solid"/>
              <a:miter/>
            </a:ln>
          </p:spPr>
          <p:txBody>
            <a:bodyPr rtlCol="0" anchor="ctr"/>
            <a:lstStyle/>
            <a:p>
              <a:endParaRPr lang="en-GB" sz="1800">
                <a:latin typeface="Segoe UI Light" panose="020B0502040204020203" pitchFamily="34" charset="0"/>
                <a:cs typeface="Segoe UI Light" panose="020B0502040204020203" pitchFamily="34" charset="0"/>
              </a:endParaRPr>
            </a:p>
          </p:txBody>
        </p:sp>
        <p:sp>
          <p:nvSpPr>
            <p:cNvPr id="34" name="Freeform: Shape 33">
              <a:extLst>
                <a:ext uri="{FF2B5EF4-FFF2-40B4-BE49-F238E27FC236}">
                  <a16:creationId xmlns:a16="http://schemas.microsoft.com/office/drawing/2014/main" id="{0B96CCFE-63E4-4A1B-8B5E-7856A8DE101D}"/>
                </a:ext>
              </a:extLst>
            </p:cNvPr>
            <p:cNvSpPr>
              <a:spLocks noChangeAspect="1"/>
            </p:cNvSpPr>
            <p:nvPr/>
          </p:nvSpPr>
          <p:spPr>
            <a:xfrm>
              <a:off x="3398085" y="6656609"/>
              <a:ext cx="763504" cy="740229"/>
            </a:xfrm>
            <a:custGeom>
              <a:avLst/>
              <a:gdLst>
                <a:gd name="connsiteX0" fmla="*/ 83350 w 1089194"/>
                <a:gd name="connsiteY0" fmla="*/ 347679 h 1055987"/>
                <a:gd name="connsiteX1" fmla="*/ 105931 w 1089194"/>
                <a:gd name="connsiteY1" fmla="*/ 325098 h 1055987"/>
                <a:gd name="connsiteX2" fmla="*/ 128512 w 1089194"/>
                <a:gd name="connsiteY2" fmla="*/ 347679 h 1055987"/>
                <a:gd name="connsiteX3" fmla="*/ 105931 w 1089194"/>
                <a:gd name="connsiteY3" fmla="*/ 370260 h 1055987"/>
                <a:gd name="connsiteX4" fmla="*/ 83350 w 1089194"/>
                <a:gd name="connsiteY4" fmla="*/ 347679 h 1055987"/>
                <a:gd name="connsiteX5" fmla="*/ 546258 w 1089194"/>
                <a:gd name="connsiteY5" fmla="*/ 50143 h 1055987"/>
                <a:gd name="connsiteX6" fmla="*/ 568839 w 1089194"/>
                <a:gd name="connsiteY6" fmla="*/ 27562 h 1055987"/>
                <a:gd name="connsiteX7" fmla="*/ 546258 w 1089194"/>
                <a:gd name="connsiteY7" fmla="*/ 4981 h 1055987"/>
                <a:gd name="connsiteX8" fmla="*/ 523677 w 1089194"/>
                <a:gd name="connsiteY8" fmla="*/ 27562 h 1055987"/>
                <a:gd name="connsiteX9" fmla="*/ 546258 w 1089194"/>
                <a:gd name="connsiteY9" fmla="*/ 50143 h 1055987"/>
                <a:gd name="connsiteX10" fmla="*/ 987249 w 1089194"/>
                <a:gd name="connsiteY10" fmla="*/ 370260 h 1055987"/>
                <a:gd name="connsiteX11" fmla="*/ 1009830 w 1089194"/>
                <a:gd name="connsiteY11" fmla="*/ 347679 h 1055987"/>
                <a:gd name="connsiteX12" fmla="*/ 987249 w 1089194"/>
                <a:gd name="connsiteY12" fmla="*/ 325098 h 1055987"/>
                <a:gd name="connsiteX13" fmla="*/ 964668 w 1089194"/>
                <a:gd name="connsiteY13" fmla="*/ 347679 h 1055987"/>
                <a:gd name="connsiteX14" fmla="*/ 987249 w 1089194"/>
                <a:gd name="connsiteY14" fmla="*/ 370260 h 1055987"/>
                <a:gd name="connsiteX15" fmla="*/ 274623 w 1089194"/>
                <a:gd name="connsiteY15" fmla="*/ 843130 h 1055987"/>
                <a:gd name="connsiteX16" fmla="*/ 252042 w 1089194"/>
                <a:gd name="connsiteY16" fmla="*/ 865711 h 1055987"/>
                <a:gd name="connsiteX17" fmla="*/ 274623 w 1089194"/>
                <a:gd name="connsiteY17" fmla="*/ 888292 h 1055987"/>
                <a:gd name="connsiteX18" fmla="*/ 297204 w 1089194"/>
                <a:gd name="connsiteY18" fmla="*/ 865711 h 1055987"/>
                <a:gd name="connsiteX19" fmla="*/ 274623 w 1089194"/>
                <a:gd name="connsiteY19" fmla="*/ 843130 h 1055987"/>
                <a:gd name="connsiteX20" fmla="*/ 818557 w 1089194"/>
                <a:gd name="connsiteY20" fmla="*/ 843130 h 1055987"/>
                <a:gd name="connsiteX21" fmla="*/ 795976 w 1089194"/>
                <a:gd name="connsiteY21" fmla="*/ 865711 h 1055987"/>
                <a:gd name="connsiteX22" fmla="*/ 818557 w 1089194"/>
                <a:gd name="connsiteY22" fmla="*/ 888292 h 1055987"/>
                <a:gd name="connsiteX23" fmla="*/ 841137 w 1089194"/>
                <a:gd name="connsiteY23" fmla="*/ 865711 h 1055987"/>
                <a:gd name="connsiteX24" fmla="*/ 818557 w 1089194"/>
                <a:gd name="connsiteY24" fmla="*/ 843130 h 1055987"/>
                <a:gd name="connsiteX25" fmla="*/ 1088863 w 1089194"/>
                <a:gd name="connsiteY25" fmla="*/ 633925 h 1055987"/>
                <a:gd name="connsiteX26" fmla="*/ 987249 w 1089194"/>
                <a:gd name="connsiteY26" fmla="*/ 735539 h 1055987"/>
                <a:gd name="connsiteX27" fmla="*/ 885635 w 1089194"/>
                <a:gd name="connsiteY27" fmla="*/ 633925 h 1055987"/>
                <a:gd name="connsiteX28" fmla="*/ 885635 w 1089194"/>
                <a:gd name="connsiteY28" fmla="*/ 630604 h 1055987"/>
                <a:gd name="connsiteX29" fmla="*/ 805274 w 1089194"/>
                <a:gd name="connsiteY29" fmla="*/ 604702 h 1055987"/>
                <a:gd name="connsiteX30" fmla="*/ 734875 w 1089194"/>
                <a:gd name="connsiteY30" fmla="*/ 701667 h 1055987"/>
                <a:gd name="connsiteX31" fmla="*/ 753471 w 1089194"/>
                <a:gd name="connsiteY31" fmla="*/ 726905 h 1055987"/>
                <a:gd name="connsiteX32" fmla="*/ 759448 w 1089194"/>
                <a:gd name="connsiteY32" fmla="*/ 726905 h 1055987"/>
                <a:gd name="connsiteX33" fmla="*/ 815900 w 1089194"/>
                <a:gd name="connsiteY33" fmla="*/ 783357 h 1055987"/>
                <a:gd name="connsiteX34" fmla="*/ 759448 w 1089194"/>
                <a:gd name="connsiteY34" fmla="*/ 839809 h 1055987"/>
                <a:gd name="connsiteX35" fmla="*/ 702996 w 1089194"/>
                <a:gd name="connsiteY35" fmla="*/ 783357 h 1055987"/>
                <a:gd name="connsiteX36" fmla="*/ 707645 w 1089194"/>
                <a:gd name="connsiteY36" fmla="*/ 760112 h 1055987"/>
                <a:gd name="connsiteX37" fmla="*/ 689049 w 1089194"/>
                <a:gd name="connsiteY37" fmla="*/ 734875 h 1055987"/>
                <a:gd name="connsiteX38" fmla="*/ 574816 w 1089194"/>
                <a:gd name="connsiteY38" fmla="*/ 772067 h 1055987"/>
                <a:gd name="connsiteX39" fmla="*/ 574816 w 1089194"/>
                <a:gd name="connsiteY39" fmla="*/ 856413 h 1055987"/>
                <a:gd name="connsiteX40" fmla="*/ 648536 w 1089194"/>
                <a:gd name="connsiteY40" fmla="*/ 954042 h 1055987"/>
                <a:gd name="connsiteX41" fmla="*/ 546922 w 1089194"/>
                <a:gd name="connsiteY41" fmla="*/ 1055656 h 1055987"/>
                <a:gd name="connsiteX42" fmla="*/ 445308 w 1089194"/>
                <a:gd name="connsiteY42" fmla="*/ 954042 h 1055987"/>
                <a:gd name="connsiteX43" fmla="*/ 519028 w 1089194"/>
                <a:gd name="connsiteY43" fmla="*/ 856413 h 1055987"/>
                <a:gd name="connsiteX44" fmla="*/ 519028 w 1089194"/>
                <a:gd name="connsiteY44" fmla="*/ 772067 h 1055987"/>
                <a:gd name="connsiteX45" fmla="*/ 404795 w 1089194"/>
                <a:gd name="connsiteY45" fmla="*/ 734875 h 1055987"/>
                <a:gd name="connsiteX46" fmla="*/ 386199 w 1089194"/>
                <a:gd name="connsiteY46" fmla="*/ 760112 h 1055987"/>
                <a:gd name="connsiteX47" fmla="*/ 390848 w 1089194"/>
                <a:gd name="connsiteY47" fmla="*/ 783357 h 1055987"/>
                <a:gd name="connsiteX48" fmla="*/ 334396 w 1089194"/>
                <a:gd name="connsiteY48" fmla="*/ 839809 h 1055987"/>
                <a:gd name="connsiteX49" fmla="*/ 277944 w 1089194"/>
                <a:gd name="connsiteY49" fmla="*/ 783357 h 1055987"/>
                <a:gd name="connsiteX50" fmla="*/ 334396 w 1089194"/>
                <a:gd name="connsiteY50" fmla="*/ 726905 h 1055987"/>
                <a:gd name="connsiteX51" fmla="*/ 340373 w 1089194"/>
                <a:gd name="connsiteY51" fmla="*/ 726905 h 1055987"/>
                <a:gd name="connsiteX52" fmla="*/ 358969 w 1089194"/>
                <a:gd name="connsiteY52" fmla="*/ 701667 h 1055987"/>
                <a:gd name="connsiteX53" fmla="*/ 288570 w 1089194"/>
                <a:gd name="connsiteY53" fmla="*/ 604702 h 1055987"/>
                <a:gd name="connsiteX54" fmla="*/ 208209 w 1089194"/>
                <a:gd name="connsiteY54" fmla="*/ 630604 h 1055987"/>
                <a:gd name="connsiteX55" fmla="*/ 208209 w 1089194"/>
                <a:gd name="connsiteY55" fmla="*/ 633925 h 1055987"/>
                <a:gd name="connsiteX56" fmla="*/ 106595 w 1089194"/>
                <a:gd name="connsiteY56" fmla="*/ 735539 h 1055987"/>
                <a:gd name="connsiteX57" fmla="*/ 4981 w 1089194"/>
                <a:gd name="connsiteY57" fmla="*/ 633925 h 1055987"/>
                <a:gd name="connsiteX58" fmla="*/ 106595 w 1089194"/>
                <a:gd name="connsiteY58" fmla="*/ 532311 h 1055987"/>
                <a:gd name="connsiteX59" fmla="*/ 190941 w 1089194"/>
                <a:gd name="connsiteY59" fmla="*/ 576808 h 1055987"/>
                <a:gd name="connsiteX60" fmla="*/ 271303 w 1089194"/>
                <a:gd name="connsiteY60" fmla="*/ 550907 h 1055987"/>
                <a:gd name="connsiteX61" fmla="*/ 264661 w 1089194"/>
                <a:gd name="connsiteY61" fmla="*/ 491134 h 1055987"/>
                <a:gd name="connsiteX62" fmla="*/ 271303 w 1089194"/>
                <a:gd name="connsiteY62" fmla="*/ 431361 h 1055987"/>
                <a:gd name="connsiteX63" fmla="*/ 241416 w 1089194"/>
                <a:gd name="connsiteY63" fmla="*/ 421399 h 1055987"/>
                <a:gd name="connsiteX64" fmla="*/ 203560 w 1089194"/>
                <a:gd name="connsiteY64" fmla="*/ 436010 h 1055987"/>
                <a:gd name="connsiteX65" fmla="*/ 147108 w 1089194"/>
                <a:gd name="connsiteY65" fmla="*/ 379558 h 1055987"/>
                <a:gd name="connsiteX66" fmla="*/ 203560 w 1089194"/>
                <a:gd name="connsiteY66" fmla="*/ 323106 h 1055987"/>
                <a:gd name="connsiteX67" fmla="*/ 258684 w 1089194"/>
                <a:gd name="connsiteY67" fmla="*/ 367603 h 1055987"/>
                <a:gd name="connsiteX68" fmla="*/ 288570 w 1089194"/>
                <a:gd name="connsiteY68" fmla="*/ 377565 h 1055987"/>
                <a:gd name="connsiteX69" fmla="*/ 358969 w 1089194"/>
                <a:gd name="connsiteY69" fmla="*/ 280601 h 1055987"/>
                <a:gd name="connsiteX70" fmla="*/ 309159 w 1089194"/>
                <a:gd name="connsiteY70" fmla="*/ 211530 h 1055987"/>
                <a:gd name="connsiteX71" fmla="*/ 274623 w 1089194"/>
                <a:gd name="connsiteY71" fmla="*/ 217507 h 1055987"/>
                <a:gd name="connsiteX72" fmla="*/ 173009 w 1089194"/>
                <a:gd name="connsiteY72" fmla="*/ 115893 h 1055987"/>
                <a:gd name="connsiteX73" fmla="*/ 274623 w 1089194"/>
                <a:gd name="connsiteY73" fmla="*/ 14279 h 1055987"/>
                <a:gd name="connsiteX74" fmla="*/ 376237 w 1089194"/>
                <a:gd name="connsiteY74" fmla="*/ 115893 h 1055987"/>
                <a:gd name="connsiteX75" fmla="*/ 354985 w 1089194"/>
                <a:gd name="connsiteY75" fmla="*/ 178322 h 1055987"/>
                <a:gd name="connsiteX76" fmla="*/ 404795 w 1089194"/>
                <a:gd name="connsiteY76" fmla="*/ 246729 h 1055987"/>
                <a:gd name="connsiteX77" fmla="*/ 519028 w 1089194"/>
                <a:gd name="connsiteY77" fmla="*/ 209537 h 1055987"/>
                <a:gd name="connsiteX78" fmla="*/ 519028 w 1089194"/>
                <a:gd name="connsiteY78" fmla="*/ 178322 h 1055987"/>
                <a:gd name="connsiteX79" fmla="*/ 490470 w 1089194"/>
                <a:gd name="connsiteY79" fmla="*/ 129176 h 1055987"/>
                <a:gd name="connsiteX80" fmla="*/ 546922 w 1089194"/>
                <a:gd name="connsiteY80" fmla="*/ 72724 h 1055987"/>
                <a:gd name="connsiteX81" fmla="*/ 603374 w 1089194"/>
                <a:gd name="connsiteY81" fmla="*/ 129176 h 1055987"/>
                <a:gd name="connsiteX82" fmla="*/ 574816 w 1089194"/>
                <a:gd name="connsiteY82" fmla="*/ 178322 h 1055987"/>
                <a:gd name="connsiteX83" fmla="*/ 574816 w 1089194"/>
                <a:gd name="connsiteY83" fmla="*/ 210201 h 1055987"/>
                <a:gd name="connsiteX84" fmla="*/ 689049 w 1089194"/>
                <a:gd name="connsiteY84" fmla="*/ 247393 h 1055987"/>
                <a:gd name="connsiteX85" fmla="*/ 738859 w 1089194"/>
                <a:gd name="connsiteY85" fmla="*/ 178987 h 1055987"/>
                <a:gd name="connsiteX86" fmla="*/ 717607 w 1089194"/>
                <a:gd name="connsiteY86" fmla="*/ 116557 h 1055987"/>
                <a:gd name="connsiteX87" fmla="*/ 819221 w 1089194"/>
                <a:gd name="connsiteY87" fmla="*/ 14943 h 1055987"/>
                <a:gd name="connsiteX88" fmla="*/ 920835 w 1089194"/>
                <a:gd name="connsiteY88" fmla="*/ 116557 h 1055987"/>
                <a:gd name="connsiteX89" fmla="*/ 819221 w 1089194"/>
                <a:gd name="connsiteY89" fmla="*/ 218171 h 1055987"/>
                <a:gd name="connsiteX90" fmla="*/ 784685 w 1089194"/>
                <a:gd name="connsiteY90" fmla="*/ 212194 h 1055987"/>
                <a:gd name="connsiteX91" fmla="*/ 734875 w 1089194"/>
                <a:gd name="connsiteY91" fmla="*/ 280601 h 1055987"/>
                <a:gd name="connsiteX92" fmla="*/ 805274 w 1089194"/>
                <a:gd name="connsiteY92" fmla="*/ 377565 h 1055987"/>
                <a:gd name="connsiteX93" fmla="*/ 835160 w 1089194"/>
                <a:gd name="connsiteY93" fmla="*/ 367603 h 1055987"/>
                <a:gd name="connsiteX94" fmla="*/ 890284 w 1089194"/>
                <a:gd name="connsiteY94" fmla="*/ 323106 h 1055987"/>
                <a:gd name="connsiteX95" fmla="*/ 946736 w 1089194"/>
                <a:gd name="connsiteY95" fmla="*/ 379558 h 1055987"/>
                <a:gd name="connsiteX96" fmla="*/ 890284 w 1089194"/>
                <a:gd name="connsiteY96" fmla="*/ 436010 h 1055987"/>
                <a:gd name="connsiteX97" fmla="*/ 852428 w 1089194"/>
                <a:gd name="connsiteY97" fmla="*/ 421399 h 1055987"/>
                <a:gd name="connsiteX98" fmla="*/ 822542 w 1089194"/>
                <a:gd name="connsiteY98" fmla="*/ 431361 h 1055987"/>
                <a:gd name="connsiteX99" fmla="*/ 829183 w 1089194"/>
                <a:gd name="connsiteY99" fmla="*/ 491134 h 1055987"/>
                <a:gd name="connsiteX100" fmla="*/ 822542 w 1089194"/>
                <a:gd name="connsiteY100" fmla="*/ 550907 h 1055987"/>
                <a:gd name="connsiteX101" fmla="*/ 902903 w 1089194"/>
                <a:gd name="connsiteY101" fmla="*/ 576808 h 1055987"/>
                <a:gd name="connsiteX102" fmla="*/ 987249 w 1089194"/>
                <a:gd name="connsiteY102" fmla="*/ 532311 h 1055987"/>
                <a:gd name="connsiteX103" fmla="*/ 1088863 w 1089194"/>
                <a:gd name="connsiteY103" fmla="*/ 633925 h 1055987"/>
                <a:gd name="connsiteX104" fmla="*/ 773395 w 1089194"/>
                <a:gd name="connsiteY104" fmla="*/ 115893 h 1055987"/>
                <a:gd name="connsiteX105" fmla="*/ 818557 w 1089194"/>
                <a:gd name="connsiteY105" fmla="*/ 161055 h 1055987"/>
                <a:gd name="connsiteX106" fmla="*/ 863718 w 1089194"/>
                <a:gd name="connsiteY106" fmla="*/ 115893 h 1055987"/>
                <a:gd name="connsiteX107" fmla="*/ 818557 w 1089194"/>
                <a:gd name="connsiteY107" fmla="*/ 70731 h 1055987"/>
                <a:gd name="connsiteX108" fmla="*/ 773395 w 1089194"/>
                <a:gd name="connsiteY108" fmla="*/ 115893 h 1055987"/>
                <a:gd name="connsiteX109" fmla="*/ 319785 w 1089194"/>
                <a:gd name="connsiteY109" fmla="*/ 115893 h 1055987"/>
                <a:gd name="connsiteX110" fmla="*/ 274623 w 1089194"/>
                <a:gd name="connsiteY110" fmla="*/ 70731 h 1055987"/>
                <a:gd name="connsiteX111" fmla="*/ 229461 w 1089194"/>
                <a:gd name="connsiteY111" fmla="*/ 115893 h 1055987"/>
                <a:gd name="connsiteX112" fmla="*/ 274623 w 1089194"/>
                <a:gd name="connsiteY112" fmla="*/ 161055 h 1055987"/>
                <a:gd name="connsiteX113" fmla="*/ 319785 w 1089194"/>
                <a:gd name="connsiteY113" fmla="*/ 115893 h 1055987"/>
                <a:gd name="connsiteX114" fmla="*/ 151093 w 1089194"/>
                <a:gd name="connsiteY114" fmla="*/ 633925 h 1055987"/>
                <a:gd name="connsiteX115" fmla="*/ 105931 w 1089194"/>
                <a:gd name="connsiteY115" fmla="*/ 588763 h 1055987"/>
                <a:gd name="connsiteX116" fmla="*/ 60769 w 1089194"/>
                <a:gd name="connsiteY116" fmla="*/ 633925 h 1055987"/>
                <a:gd name="connsiteX117" fmla="*/ 105931 w 1089194"/>
                <a:gd name="connsiteY117" fmla="*/ 679087 h 1055987"/>
                <a:gd name="connsiteX118" fmla="*/ 151093 w 1089194"/>
                <a:gd name="connsiteY118" fmla="*/ 633925 h 1055987"/>
                <a:gd name="connsiteX119" fmla="*/ 546258 w 1089194"/>
                <a:gd name="connsiteY119" fmla="*/ 908880 h 1055987"/>
                <a:gd name="connsiteX120" fmla="*/ 501096 w 1089194"/>
                <a:gd name="connsiteY120" fmla="*/ 954042 h 1055987"/>
                <a:gd name="connsiteX121" fmla="*/ 546258 w 1089194"/>
                <a:gd name="connsiteY121" fmla="*/ 999204 h 1055987"/>
                <a:gd name="connsiteX122" fmla="*/ 591420 w 1089194"/>
                <a:gd name="connsiteY122" fmla="*/ 954042 h 1055987"/>
                <a:gd name="connsiteX123" fmla="*/ 546258 w 1089194"/>
                <a:gd name="connsiteY123" fmla="*/ 908880 h 1055987"/>
                <a:gd name="connsiteX124" fmla="*/ 772731 w 1089194"/>
                <a:gd name="connsiteY124" fmla="*/ 490470 h 1055987"/>
                <a:gd name="connsiteX125" fmla="*/ 706316 w 1089194"/>
                <a:gd name="connsiteY125" fmla="*/ 330411 h 1055987"/>
                <a:gd name="connsiteX126" fmla="*/ 546258 w 1089194"/>
                <a:gd name="connsiteY126" fmla="*/ 263997 h 1055987"/>
                <a:gd name="connsiteX127" fmla="*/ 386199 w 1089194"/>
                <a:gd name="connsiteY127" fmla="*/ 330411 h 1055987"/>
                <a:gd name="connsiteX128" fmla="*/ 319785 w 1089194"/>
                <a:gd name="connsiteY128" fmla="*/ 490470 h 1055987"/>
                <a:gd name="connsiteX129" fmla="*/ 386199 w 1089194"/>
                <a:gd name="connsiteY129" fmla="*/ 650528 h 1055987"/>
                <a:gd name="connsiteX130" fmla="*/ 546258 w 1089194"/>
                <a:gd name="connsiteY130" fmla="*/ 716943 h 1055987"/>
                <a:gd name="connsiteX131" fmla="*/ 706316 w 1089194"/>
                <a:gd name="connsiteY131" fmla="*/ 650528 h 1055987"/>
                <a:gd name="connsiteX132" fmla="*/ 772731 w 1089194"/>
                <a:gd name="connsiteY132" fmla="*/ 490470 h 1055987"/>
                <a:gd name="connsiteX133" fmla="*/ 1032411 w 1089194"/>
                <a:gd name="connsiteY133" fmla="*/ 633925 h 1055987"/>
                <a:gd name="connsiteX134" fmla="*/ 987249 w 1089194"/>
                <a:gd name="connsiteY134" fmla="*/ 588763 h 1055987"/>
                <a:gd name="connsiteX135" fmla="*/ 942087 w 1089194"/>
                <a:gd name="connsiteY135" fmla="*/ 633925 h 1055987"/>
                <a:gd name="connsiteX136" fmla="*/ 987249 w 1089194"/>
                <a:gd name="connsiteY136" fmla="*/ 679087 h 1055987"/>
                <a:gd name="connsiteX137" fmla="*/ 1032411 w 1089194"/>
                <a:gd name="connsiteY137" fmla="*/ 633925 h 105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89194" h="1055987">
                  <a:moveTo>
                    <a:pt x="83350" y="347679"/>
                  </a:moveTo>
                  <a:cubicBezTo>
                    <a:pt x="83350" y="335060"/>
                    <a:pt x="93312" y="325098"/>
                    <a:pt x="105931" y="325098"/>
                  </a:cubicBezTo>
                  <a:cubicBezTo>
                    <a:pt x="118550" y="325098"/>
                    <a:pt x="128512" y="335060"/>
                    <a:pt x="128512" y="347679"/>
                  </a:cubicBezTo>
                  <a:cubicBezTo>
                    <a:pt x="128512" y="360298"/>
                    <a:pt x="118550" y="370260"/>
                    <a:pt x="105931" y="370260"/>
                  </a:cubicBezTo>
                  <a:cubicBezTo>
                    <a:pt x="93312" y="370260"/>
                    <a:pt x="83350" y="360298"/>
                    <a:pt x="83350" y="347679"/>
                  </a:cubicBezTo>
                  <a:close/>
                  <a:moveTo>
                    <a:pt x="546258" y="50143"/>
                  </a:moveTo>
                  <a:cubicBezTo>
                    <a:pt x="558877" y="50143"/>
                    <a:pt x="568839" y="40181"/>
                    <a:pt x="568839" y="27562"/>
                  </a:cubicBezTo>
                  <a:cubicBezTo>
                    <a:pt x="568839" y="14943"/>
                    <a:pt x="558877" y="4981"/>
                    <a:pt x="546258" y="4981"/>
                  </a:cubicBezTo>
                  <a:cubicBezTo>
                    <a:pt x="533639" y="4981"/>
                    <a:pt x="523677" y="14943"/>
                    <a:pt x="523677" y="27562"/>
                  </a:cubicBezTo>
                  <a:cubicBezTo>
                    <a:pt x="523677" y="40181"/>
                    <a:pt x="534303" y="50143"/>
                    <a:pt x="546258" y="50143"/>
                  </a:cubicBezTo>
                  <a:close/>
                  <a:moveTo>
                    <a:pt x="987249" y="370260"/>
                  </a:moveTo>
                  <a:cubicBezTo>
                    <a:pt x="999868" y="370260"/>
                    <a:pt x="1009830" y="360298"/>
                    <a:pt x="1009830" y="347679"/>
                  </a:cubicBezTo>
                  <a:cubicBezTo>
                    <a:pt x="1009830" y="335060"/>
                    <a:pt x="999868" y="325098"/>
                    <a:pt x="987249" y="325098"/>
                  </a:cubicBezTo>
                  <a:cubicBezTo>
                    <a:pt x="974630" y="325098"/>
                    <a:pt x="964668" y="335060"/>
                    <a:pt x="964668" y="347679"/>
                  </a:cubicBezTo>
                  <a:cubicBezTo>
                    <a:pt x="964668" y="360298"/>
                    <a:pt x="974630" y="370260"/>
                    <a:pt x="987249" y="370260"/>
                  </a:cubicBezTo>
                  <a:close/>
                  <a:moveTo>
                    <a:pt x="274623" y="843130"/>
                  </a:moveTo>
                  <a:cubicBezTo>
                    <a:pt x="262005" y="843130"/>
                    <a:pt x="252042" y="853092"/>
                    <a:pt x="252042" y="865711"/>
                  </a:cubicBezTo>
                  <a:cubicBezTo>
                    <a:pt x="252042" y="878329"/>
                    <a:pt x="262005" y="888292"/>
                    <a:pt x="274623" y="888292"/>
                  </a:cubicBezTo>
                  <a:cubicBezTo>
                    <a:pt x="287242" y="888292"/>
                    <a:pt x="297204" y="878329"/>
                    <a:pt x="297204" y="865711"/>
                  </a:cubicBezTo>
                  <a:cubicBezTo>
                    <a:pt x="297204" y="853092"/>
                    <a:pt x="286578" y="843130"/>
                    <a:pt x="274623" y="843130"/>
                  </a:cubicBezTo>
                  <a:close/>
                  <a:moveTo>
                    <a:pt x="818557" y="843130"/>
                  </a:moveTo>
                  <a:cubicBezTo>
                    <a:pt x="805938" y="843130"/>
                    <a:pt x="795976" y="853092"/>
                    <a:pt x="795976" y="865711"/>
                  </a:cubicBezTo>
                  <a:cubicBezTo>
                    <a:pt x="795976" y="878329"/>
                    <a:pt x="805938" y="888292"/>
                    <a:pt x="818557" y="888292"/>
                  </a:cubicBezTo>
                  <a:cubicBezTo>
                    <a:pt x="831175" y="888292"/>
                    <a:pt x="841137" y="878329"/>
                    <a:pt x="841137" y="865711"/>
                  </a:cubicBezTo>
                  <a:cubicBezTo>
                    <a:pt x="841137" y="853092"/>
                    <a:pt x="831175" y="843130"/>
                    <a:pt x="818557" y="843130"/>
                  </a:cubicBezTo>
                  <a:close/>
                  <a:moveTo>
                    <a:pt x="1088863" y="633925"/>
                  </a:moveTo>
                  <a:cubicBezTo>
                    <a:pt x="1088863" y="690377"/>
                    <a:pt x="1043037" y="735539"/>
                    <a:pt x="987249" y="735539"/>
                  </a:cubicBezTo>
                  <a:cubicBezTo>
                    <a:pt x="930797" y="735539"/>
                    <a:pt x="885635" y="689713"/>
                    <a:pt x="885635" y="633925"/>
                  </a:cubicBezTo>
                  <a:cubicBezTo>
                    <a:pt x="885635" y="632596"/>
                    <a:pt x="885635" y="631932"/>
                    <a:pt x="885635" y="630604"/>
                  </a:cubicBezTo>
                  <a:lnTo>
                    <a:pt x="805274" y="604702"/>
                  </a:lnTo>
                  <a:cubicBezTo>
                    <a:pt x="788670" y="641895"/>
                    <a:pt x="764761" y="675102"/>
                    <a:pt x="734875" y="701667"/>
                  </a:cubicBezTo>
                  <a:lnTo>
                    <a:pt x="753471" y="726905"/>
                  </a:lnTo>
                  <a:cubicBezTo>
                    <a:pt x="755463" y="726905"/>
                    <a:pt x="757455" y="726905"/>
                    <a:pt x="759448" y="726905"/>
                  </a:cubicBezTo>
                  <a:cubicBezTo>
                    <a:pt x="790663" y="726905"/>
                    <a:pt x="815900" y="752142"/>
                    <a:pt x="815900" y="783357"/>
                  </a:cubicBezTo>
                  <a:cubicBezTo>
                    <a:pt x="815900" y="814572"/>
                    <a:pt x="790663" y="839809"/>
                    <a:pt x="759448" y="839809"/>
                  </a:cubicBezTo>
                  <a:cubicBezTo>
                    <a:pt x="728233" y="839809"/>
                    <a:pt x="702996" y="814572"/>
                    <a:pt x="702996" y="783357"/>
                  </a:cubicBezTo>
                  <a:cubicBezTo>
                    <a:pt x="702996" y="775387"/>
                    <a:pt x="704988" y="767418"/>
                    <a:pt x="707645" y="760112"/>
                  </a:cubicBezTo>
                  <a:lnTo>
                    <a:pt x="689049" y="734875"/>
                  </a:lnTo>
                  <a:cubicBezTo>
                    <a:pt x="655177" y="754799"/>
                    <a:pt x="615993" y="768082"/>
                    <a:pt x="574816" y="772067"/>
                  </a:cubicBezTo>
                  <a:lnTo>
                    <a:pt x="574816" y="856413"/>
                  </a:lnTo>
                  <a:cubicBezTo>
                    <a:pt x="617321" y="868367"/>
                    <a:pt x="648536" y="907552"/>
                    <a:pt x="648536" y="954042"/>
                  </a:cubicBezTo>
                  <a:cubicBezTo>
                    <a:pt x="648536" y="1010494"/>
                    <a:pt x="602710" y="1055656"/>
                    <a:pt x="546922" y="1055656"/>
                  </a:cubicBezTo>
                  <a:cubicBezTo>
                    <a:pt x="490470" y="1055656"/>
                    <a:pt x="445308" y="1009830"/>
                    <a:pt x="445308" y="954042"/>
                  </a:cubicBezTo>
                  <a:cubicBezTo>
                    <a:pt x="445308" y="907552"/>
                    <a:pt x="476523" y="868367"/>
                    <a:pt x="519028" y="856413"/>
                  </a:cubicBezTo>
                  <a:lnTo>
                    <a:pt x="519028" y="772067"/>
                  </a:lnTo>
                  <a:cubicBezTo>
                    <a:pt x="477851" y="768082"/>
                    <a:pt x="439331" y="754799"/>
                    <a:pt x="404795" y="734875"/>
                  </a:cubicBezTo>
                  <a:lnTo>
                    <a:pt x="386199" y="760112"/>
                  </a:lnTo>
                  <a:cubicBezTo>
                    <a:pt x="389520" y="767418"/>
                    <a:pt x="390848" y="774723"/>
                    <a:pt x="390848" y="783357"/>
                  </a:cubicBezTo>
                  <a:cubicBezTo>
                    <a:pt x="390848" y="814572"/>
                    <a:pt x="365611" y="839809"/>
                    <a:pt x="334396" y="839809"/>
                  </a:cubicBezTo>
                  <a:cubicBezTo>
                    <a:pt x="303181" y="839809"/>
                    <a:pt x="277944" y="814572"/>
                    <a:pt x="277944" y="783357"/>
                  </a:cubicBezTo>
                  <a:cubicBezTo>
                    <a:pt x="277944" y="752142"/>
                    <a:pt x="303181" y="726905"/>
                    <a:pt x="334396" y="726905"/>
                  </a:cubicBezTo>
                  <a:cubicBezTo>
                    <a:pt x="336389" y="726905"/>
                    <a:pt x="338381" y="726905"/>
                    <a:pt x="340373" y="726905"/>
                  </a:cubicBezTo>
                  <a:lnTo>
                    <a:pt x="358969" y="701667"/>
                  </a:lnTo>
                  <a:cubicBezTo>
                    <a:pt x="329083" y="675102"/>
                    <a:pt x="304510" y="641895"/>
                    <a:pt x="288570" y="604702"/>
                  </a:cubicBezTo>
                  <a:lnTo>
                    <a:pt x="208209" y="630604"/>
                  </a:lnTo>
                  <a:cubicBezTo>
                    <a:pt x="208209" y="631932"/>
                    <a:pt x="208209" y="632596"/>
                    <a:pt x="208209" y="633925"/>
                  </a:cubicBezTo>
                  <a:cubicBezTo>
                    <a:pt x="208209" y="690377"/>
                    <a:pt x="162383" y="735539"/>
                    <a:pt x="106595" y="735539"/>
                  </a:cubicBezTo>
                  <a:cubicBezTo>
                    <a:pt x="50143" y="735539"/>
                    <a:pt x="4981" y="689713"/>
                    <a:pt x="4981" y="633925"/>
                  </a:cubicBezTo>
                  <a:cubicBezTo>
                    <a:pt x="4981" y="577473"/>
                    <a:pt x="50807" y="532311"/>
                    <a:pt x="106595" y="532311"/>
                  </a:cubicBezTo>
                  <a:cubicBezTo>
                    <a:pt x="141795" y="532311"/>
                    <a:pt x="172345" y="550243"/>
                    <a:pt x="190941" y="576808"/>
                  </a:cubicBezTo>
                  <a:lnTo>
                    <a:pt x="271303" y="550907"/>
                  </a:lnTo>
                  <a:cubicBezTo>
                    <a:pt x="267318" y="531647"/>
                    <a:pt x="264661" y="511722"/>
                    <a:pt x="264661" y="491134"/>
                  </a:cubicBezTo>
                  <a:cubicBezTo>
                    <a:pt x="264661" y="470546"/>
                    <a:pt x="266653" y="450621"/>
                    <a:pt x="271303" y="431361"/>
                  </a:cubicBezTo>
                  <a:lnTo>
                    <a:pt x="241416" y="421399"/>
                  </a:lnTo>
                  <a:cubicBezTo>
                    <a:pt x="231454" y="430697"/>
                    <a:pt x="218171" y="436010"/>
                    <a:pt x="203560" y="436010"/>
                  </a:cubicBezTo>
                  <a:cubicBezTo>
                    <a:pt x="172345" y="436010"/>
                    <a:pt x="147108" y="410773"/>
                    <a:pt x="147108" y="379558"/>
                  </a:cubicBezTo>
                  <a:cubicBezTo>
                    <a:pt x="147108" y="348343"/>
                    <a:pt x="172345" y="323106"/>
                    <a:pt x="203560" y="323106"/>
                  </a:cubicBezTo>
                  <a:cubicBezTo>
                    <a:pt x="230790" y="323106"/>
                    <a:pt x="253371" y="342366"/>
                    <a:pt x="258684" y="367603"/>
                  </a:cubicBezTo>
                  <a:lnTo>
                    <a:pt x="288570" y="377565"/>
                  </a:lnTo>
                  <a:cubicBezTo>
                    <a:pt x="305174" y="340373"/>
                    <a:pt x="329083" y="307166"/>
                    <a:pt x="358969" y="280601"/>
                  </a:cubicBezTo>
                  <a:lnTo>
                    <a:pt x="309159" y="211530"/>
                  </a:lnTo>
                  <a:cubicBezTo>
                    <a:pt x="298532" y="215514"/>
                    <a:pt x="286578" y="217507"/>
                    <a:pt x="274623" y="217507"/>
                  </a:cubicBezTo>
                  <a:cubicBezTo>
                    <a:pt x="218171" y="217507"/>
                    <a:pt x="173009" y="171681"/>
                    <a:pt x="173009" y="115893"/>
                  </a:cubicBezTo>
                  <a:cubicBezTo>
                    <a:pt x="173009" y="59441"/>
                    <a:pt x="218835" y="14279"/>
                    <a:pt x="274623" y="14279"/>
                  </a:cubicBezTo>
                  <a:cubicBezTo>
                    <a:pt x="331075" y="14279"/>
                    <a:pt x="376237" y="60105"/>
                    <a:pt x="376237" y="115893"/>
                  </a:cubicBezTo>
                  <a:cubicBezTo>
                    <a:pt x="376237" y="139138"/>
                    <a:pt x="368268" y="161055"/>
                    <a:pt x="354985" y="178322"/>
                  </a:cubicBezTo>
                  <a:lnTo>
                    <a:pt x="404795" y="246729"/>
                  </a:lnTo>
                  <a:cubicBezTo>
                    <a:pt x="438667" y="226805"/>
                    <a:pt x="477851" y="213522"/>
                    <a:pt x="519028" y="209537"/>
                  </a:cubicBezTo>
                  <a:lnTo>
                    <a:pt x="519028" y="178322"/>
                  </a:lnTo>
                  <a:cubicBezTo>
                    <a:pt x="502424" y="168360"/>
                    <a:pt x="490470" y="150428"/>
                    <a:pt x="490470" y="129176"/>
                  </a:cubicBezTo>
                  <a:cubicBezTo>
                    <a:pt x="490470" y="97961"/>
                    <a:pt x="515707" y="72724"/>
                    <a:pt x="546922" y="72724"/>
                  </a:cubicBezTo>
                  <a:cubicBezTo>
                    <a:pt x="578137" y="72724"/>
                    <a:pt x="603374" y="97961"/>
                    <a:pt x="603374" y="129176"/>
                  </a:cubicBezTo>
                  <a:cubicBezTo>
                    <a:pt x="603374" y="149764"/>
                    <a:pt x="592084" y="168360"/>
                    <a:pt x="574816" y="178322"/>
                  </a:cubicBezTo>
                  <a:lnTo>
                    <a:pt x="574816" y="210201"/>
                  </a:lnTo>
                  <a:cubicBezTo>
                    <a:pt x="615993" y="214186"/>
                    <a:pt x="654513" y="227469"/>
                    <a:pt x="689049" y="247393"/>
                  </a:cubicBezTo>
                  <a:lnTo>
                    <a:pt x="738859" y="178987"/>
                  </a:lnTo>
                  <a:cubicBezTo>
                    <a:pt x="725577" y="161719"/>
                    <a:pt x="717607" y="139802"/>
                    <a:pt x="717607" y="116557"/>
                  </a:cubicBezTo>
                  <a:cubicBezTo>
                    <a:pt x="717607" y="60105"/>
                    <a:pt x="763433" y="14943"/>
                    <a:pt x="819221" y="14943"/>
                  </a:cubicBezTo>
                  <a:cubicBezTo>
                    <a:pt x="875673" y="14943"/>
                    <a:pt x="920835" y="60769"/>
                    <a:pt x="920835" y="116557"/>
                  </a:cubicBezTo>
                  <a:cubicBezTo>
                    <a:pt x="920835" y="173009"/>
                    <a:pt x="875009" y="218171"/>
                    <a:pt x="819221" y="218171"/>
                  </a:cubicBezTo>
                  <a:cubicBezTo>
                    <a:pt x="807266" y="218171"/>
                    <a:pt x="795312" y="216179"/>
                    <a:pt x="784685" y="212194"/>
                  </a:cubicBezTo>
                  <a:lnTo>
                    <a:pt x="734875" y="280601"/>
                  </a:lnTo>
                  <a:cubicBezTo>
                    <a:pt x="764761" y="307166"/>
                    <a:pt x="789334" y="340373"/>
                    <a:pt x="805274" y="377565"/>
                  </a:cubicBezTo>
                  <a:lnTo>
                    <a:pt x="835160" y="367603"/>
                  </a:lnTo>
                  <a:cubicBezTo>
                    <a:pt x="840473" y="342366"/>
                    <a:pt x="863054" y="323106"/>
                    <a:pt x="890284" y="323106"/>
                  </a:cubicBezTo>
                  <a:cubicBezTo>
                    <a:pt x="921499" y="323106"/>
                    <a:pt x="946736" y="348343"/>
                    <a:pt x="946736" y="379558"/>
                  </a:cubicBezTo>
                  <a:cubicBezTo>
                    <a:pt x="946736" y="410773"/>
                    <a:pt x="921499" y="436010"/>
                    <a:pt x="890284" y="436010"/>
                  </a:cubicBezTo>
                  <a:cubicBezTo>
                    <a:pt x="875673" y="436010"/>
                    <a:pt x="862390" y="430697"/>
                    <a:pt x="852428" y="421399"/>
                  </a:cubicBezTo>
                  <a:lnTo>
                    <a:pt x="822542" y="431361"/>
                  </a:lnTo>
                  <a:cubicBezTo>
                    <a:pt x="826526" y="450621"/>
                    <a:pt x="829183" y="470546"/>
                    <a:pt x="829183" y="491134"/>
                  </a:cubicBezTo>
                  <a:cubicBezTo>
                    <a:pt x="829183" y="511722"/>
                    <a:pt x="827190" y="531647"/>
                    <a:pt x="822542" y="550907"/>
                  </a:cubicBezTo>
                  <a:lnTo>
                    <a:pt x="902903" y="576808"/>
                  </a:lnTo>
                  <a:cubicBezTo>
                    <a:pt x="921499" y="549579"/>
                    <a:pt x="952049" y="532311"/>
                    <a:pt x="987249" y="532311"/>
                  </a:cubicBezTo>
                  <a:cubicBezTo>
                    <a:pt x="1043037" y="532311"/>
                    <a:pt x="1088863" y="577473"/>
                    <a:pt x="1088863" y="633925"/>
                  </a:cubicBezTo>
                  <a:close/>
                  <a:moveTo>
                    <a:pt x="773395" y="115893"/>
                  </a:moveTo>
                  <a:cubicBezTo>
                    <a:pt x="773395" y="141130"/>
                    <a:pt x="793983" y="161055"/>
                    <a:pt x="818557" y="161055"/>
                  </a:cubicBezTo>
                  <a:cubicBezTo>
                    <a:pt x="843794" y="161055"/>
                    <a:pt x="863718" y="140466"/>
                    <a:pt x="863718" y="115893"/>
                  </a:cubicBezTo>
                  <a:cubicBezTo>
                    <a:pt x="863718" y="90656"/>
                    <a:pt x="843130" y="70731"/>
                    <a:pt x="818557" y="70731"/>
                  </a:cubicBezTo>
                  <a:cubicBezTo>
                    <a:pt x="793983" y="70731"/>
                    <a:pt x="773395" y="91320"/>
                    <a:pt x="773395" y="115893"/>
                  </a:cubicBezTo>
                  <a:close/>
                  <a:moveTo>
                    <a:pt x="319785" y="115893"/>
                  </a:moveTo>
                  <a:cubicBezTo>
                    <a:pt x="319785" y="90656"/>
                    <a:pt x="299196" y="70731"/>
                    <a:pt x="274623" y="70731"/>
                  </a:cubicBezTo>
                  <a:cubicBezTo>
                    <a:pt x="249386" y="70731"/>
                    <a:pt x="229461" y="91320"/>
                    <a:pt x="229461" y="115893"/>
                  </a:cubicBezTo>
                  <a:cubicBezTo>
                    <a:pt x="229461" y="141130"/>
                    <a:pt x="250050" y="161055"/>
                    <a:pt x="274623" y="161055"/>
                  </a:cubicBezTo>
                  <a:cubicBezTo>
                    <a:pt x="299196" y="161055"/>
                    <a:pt x="319785" y="141130"/>
                    <a:pt x="319785" y="115893"/>
                  </a:cubicBezTo>
                  <a:close/>
                  <a:moveTo>
                    <a:pt x="151093" y="633925"/>
                  </a:moveTo>
                  <a:cubicBezTo>
                    <a:pt x="151093" y="608687"/>
                    <a:pt x="130504" y="588763"/>
                    <a:pt x="105931" y="588763"/>
                  </a:cubicBezTo>
                  <a:cubicBezTo>
                    <a:pt x="80693" y="588763"/>
                    <a:pt x="60769" y="609351"/>
                    <a:pt x="60769" y="633925"/>
                  </a:cubicBezTo>
                  <a:cubicBezTo>
                    <a:pt x="60769" y="659162"/>
                    <a:pt x="81358" y="679087"/>
                    <a:pt x="105931" y="679087"/>
                  </a:cubicBezTo>
                  <a:cubicBezTo>
                    <a:pt x="131168" y="679087"/>
                    <a:pt x="151093" y="658498"/>
                    <a:pt x="151093" y="633925"/>
                  </a:cubicBezTo>
                  <a:close/>
                  <a:moveTo>
                    <a:pt x="546258" y="908880"/>
                  </a:moveTo>
                  <a:cubicBezTo>
                    <a:pt x="521020" y="908880"/>
                    <a:pt x="501096" y="929469"/>
                    <a:pt x="501096" y="954042"/>
                  </a:cubicBezTo>
                  <a:cubicBezTo>
                    <a:pt x="501096" y="979279"/>
                    <a:pt x="521684" y="999204"/>
                    <a:pt x="546258" y="999204"/>
                  </a:cubicBezTo>
                  <a:cubicBezTo>
                    <a:pt x="571495" y="999204"/>
                    <a:pt x="591420" y="978615"/>
                    <a:pt x="591420" y="954042"/>
                  </a:cubicBezTo>
                  <a:cubicBezTo>
                    <a:pt x="591420" y="928804"/>
                    <a:pt x="571495" y="908880"/>
                    <a:pt x="546258" y="908880"/>
                  </a:cubicBezTo>
                  <a:close/>
                  <a:moveTo>
                    <a:pt x="772731" y="490470"/>
                  </a:moveTo>
                  <a:cubicBezTo>
                    <a:pt x="772731" y="430033"/>
                    <a:pt x="749486" y="373581"/>
                    <a:pt x="706316" y="330411"/>
                  </a:cubicBezTo>
                  <a:cubicBezTo>
                    <a:pt x="663811" y="287906"/>
                    <a:pt x="606695" y="263997"/>
                    <a:pt x="546258" y="263997"/>
                  </a:cubicBezTo>
                  <a:cubicBezTo>
                    <a:pt x="485821" y="263997"/>
                    <a:pt x="429369" y="287242"/>
                    <a:pt x="386199" y="330411"/>
                  </a:cubicBezTo>
                  <a:cubicBezTo>
                    <a:pt x="343694" y="372916"/>
                    <a:pt x="319785" y="430033"/>
                    <a:pt x="319785" y="490470"/>
                  </a:cubicBezTo>
                  <a:cubicBezTo>
                    <a:pt x="319785" y="550907"/>
                    <a:pt x="343030" y="607359"/>
                    <a:pt x="386199" y="650528"/>
                  </a:cubicBezTo>
                  <a:cubicBezTo>
                    <a:pt x="428704" y="693034"/>
                    <a:pt x="485821" y="716943"/>
                    <a:pt x="546258" y="716943"/>
                  </a:cubicBezTo>
                  <a:cubicBezTo>
                    <a:pt x="606695" y="716943"/>
                    <a:pt x="663147" y="693698"/>
                    <a:pt x="706316" y="650528"/>
                  </a:cubicBezTo>
                  <a:cubicBezTo>
                    <a:pt x="748822" y="608023"/>
                    <a:pt x="772731" y="550907"/>
                    <a:pt x="772731" y="490470"/>
                  </a:cubicBezTo>
                  <a:close/>
                  <a:moveTo>
                    <a:pt x="1032411" y="633925"/>
                  </a:moveTo>
                  <a:cubicBezTo>
                    <a:pt x="1032411" y="608687"/>
                    <a:pt x="1011822" y="588763"/>
                    <a:pt x="987249" y="588763"/>
                  </a:cubicBezTo>
                  <a:cubicBezTo>
                    <a:pt x="962012" y="588763"/>
                    <a:pt x="942087" y="609351"/>
                    <a:pt x="942087" y="633925"/>
                  </a:cubicBezTo>
                  <a:cubicBezTo>
                    <a:pt x="942087" y="659162"/>
                    <a:pt x="962676" y="679087"/>
                    <a:pt x="987249" y="679087"/>
                  </a:cubicBezTo>
                  <a:cubicBezTo>
                    <a:pt x="1011822" y="679087"/>
                    <a:pt x="1032411" y="658498"/>
                    <a:pt x="1032411" y="633925"/>
                  </a:cubicBezTo>
                  <a:close/>
                </a:path>
              </a:pathLst>
            </a:custGeom>
            <a:solidFill>
              <a:schemeClr val="tx2"/>
            </a:solidFill>
            <a:ln w="9525" cap="flat">
              <a:noFill/>
              <a:prstDash val="solid"/>
              <a:miter/>
            </a:ln>
          </p:spPr>
          <p:txBody>
            <a:bodyPr rtlCol="0" anchor="ctr"/>
            <a:lstStyle/>
            <a:p>
              <a:endParaRPr lang="en-GB" sz="2262" dirty="0">
                <a:latin typeface="Segoe UI" panose="020B0502040204020203" pitchFamily="34" charset="0"/>
              </a:endParaRPr>
            </a:p>
          </p:txBody>
        </p:sp>
        <p:sp>
          <p:nvSpPr>
            <p:cNvPr id="20" name="[T2O] Oval 17">
              <a:extLst>
                <a:ext uri="{FF2B5EF4-FFF2-40B4-BE49-F238E27FC236}">
                  <a16:creationId xmlns:a16="http://schemas.microsoft.com/office/drawing/2014/main" id="{2315F852-85DD-43C7-B4ED-35310856C65F}"/>
                </a:ext>
              </a:extLst>
            </p:cNvPr>
            <p:cNvSpPr/>
            <p:nvPr/>
          </p:nvSpPr>
          <p:spPr>
            <a:xfrm>
              <a:off x="3182034" y="3534912"/>
              <a:ext cx="1195606" cy="322515"/>
            </a:xfrm>
            <a:custGeom>
              <a:avLst/>
              <a:gdLst/>
              <a:ahLst/>
              <a:cxnLst/>
              <a:rect l="l" t="t" r="r" b="b"/>
              <a:pathLst>
                <a:path w="1195606" h="322515">
                  <a:moveTo>
                    <a:pt x="499044" y="115318"/>
                  </a:moveTo>
                  <a:cubicBezTo>
                    <a:pt x="473789" y="115318"/>
                    <a:pt x="453663" y="123829"/>
                    <a:pt x="438664" y="140852"/>
                  </a:cubicBezTo>
                  <a:cubicBezTo>
                    <a:pt x="423665" y="157874"/>
                    <a:pt x="416165" y="181524"/>
                    <a:pt x="416165" y="211801"/>
                  </a:cubicBezTo>
                  <a:cubicBezTo>
                    <a:pt x="416165" y="239846"/>
                    <a:pt x="423490" y="262379"/>
                    <a:pt x="438140" y="279401"/>
                  </a:cubicBezTo>
                  <a:cubicBezTo>
                    <a:pt x="452791" y="296423"/>
                    <a:pt x="472813" y="304935"/>
                    <a:pt x="498207" y="304935"/>
                  </a:cubicBezTo>
                  <a:cubicBezTo>
                    <a:pt x="524019" y="304935"/>
                    <a:pt x="543901" y="296563"/>
                    <a:pt x="557854" y="279820"/>
                  </a:cubicBezTo>
                  <a:cubicBezTo>
                    <a:pt x="571807" y="263077"/>
                    <a:pt x="578783" y="239846"/>
                    <a:pt x="578783" y="210126"/>
                  </a:cubicBezTo>
                  <a:cubicBezTo>
                    <a:pt x="578783" y="179570"/>
                    <a:pt x="571842" y="156130"/>
                    <a:pt x="557959" y="139805"/>
                  </a:cubicBezTo>
                  <a:cubicBezTo>
                    <a:pt x="544076" y="123481"/>
                    <a:pt x="524437" y="115318"/>
                    <a:pt x="499044" y="115318"/>
                  </a:cubicBezTo>
                  <a:close/>
                  <a:moveTo>
                    <a:pt x="367475" y="98784"/>
                  </a:moveTo>
                  <a:cubicBezTo>
                    <a:pt x="375428" y="98784"/>
                    <a:pt x="382544" y="100040"/>
                    <a:pt x="388823" y="102552"/>
                  </a:cubicBezTo>
                  <a:lnTo>
                    <a:pt x="388823" y="123062"/>
                  </a:lnTo>
                  <a:cubicBezTo>
                    <a:pt x="382404" y="118458"/>
                    <a:pt x="374870" y="116155"/>
                    <a:pt x="366219" y="116155"/>
                  </a:cubicBezTo>
                  <a:cubicBezTo>
                    <a:pt x="349337" y="116155"/>
                    <a:pt x="335175" y="124876"/>
                    <a:pt x="323734" y="142317"/>
                  </a:cubicBezTo>
                  <a:cubicBezTo>
                    <a:pt x="312292" y="159757"/>
                    <a:pt x="306572" y="184523"/>
                    <a:pt x="306572" y="216614"/>
                  </a:cubicBezTo>
                  <a:lnTo>
                    <a:pt x="306572" y="317283"/>
                  </a:lnTo>
                  <a:lnTo>
                    <a:pt x="287736" y="317283"/>
                  </a:lnTo>
                  <a:lnTo>
                    <a:pt x="287736" y="102970"/>
                  </a:lnTo>
                  <a:lnTo>
                    <a:pt x="306572" y="102970"/>
                  </a:lnTo>
                  <a:lnTo>
                    <a:pt x="306572" y="150479"/>
                  </a:lnTo>
                  <a:lnTo>
                    <a:pt x="307409" y="150479"/>
                  </a:lnTo>
                  <a:cubicBezTo>
                    <a:pt x="312292" y="134154"/>
                    <a:pt x="320036" y="121457"/>
                    <a:pt x="330640" y="112388"/>
                  </a:cubicBezTo>
                  <a:cubicBezTo>
                    <a:pt x="341244" y="103319"/>
                    <a:pt x="353522" y="98784"/>
                    <a:pt x="367475" y="98784"/>
                  </a:cubicBezTo>
                  <a:close/>
                  <a:moveTo>
                    <a:pt x="499881" y="97738"/>
                  </a:moveTo>
                  <a:cubicBezTo>
                    <a:pt x="530437" y="97738"/>
                    <a:pt x="554575" y="107714"/>
                    <a:pt x="572295" y="127666"/>
                  </a:cubicBezTo>
                  <a:cubicBezTo>
                    <a:pt x="590015" y="147619"/>
                    <a:pt x="598875" y="175245"/>
                    <a:pt x="598875" y="210545"/>
                  </a:cubicBezTo>
                  <a:cubicBezTo>
                    <a:pt x="598875" y="243892"/>
                    <a:pt x="589840" y="270890"/>
                    <a:pt x="571772" y="291540"/>
                  </a:cubicBezTo>
                  <a:cubicBezTo>
                    <a:pt x="553703" y="312190"/>
                    <a:pt x="528972" y="322515"/>
                    <a:pt x="497579" y="322515"/>
                  </a:cubicBezTo>
                  <a:cubicBezTo>
                    <a:pt x="466325" y="322515"/>
                    <a:pt x="441594" y="312225"/>
                    <a:pt x="423386" y="291645"/>
                  </a:cubicBezTo>
                  <a:cubicBezTo>
                    <a:pt x="405177" y="271065"/>
                    <a:pt x="396073" y="244310"/>
                    <a:pt x="396073" y="211382"/>
                  </a:cubicBezTo>
                  <a:cubicBezTo>
                    <a:pt x="396073" y="175803"/>
                    <a:pt x="405596" y="147967"/>
                    <a:pt x="424641" y="127876"/>
                  </a:cubicBezTo>
                  <a:cubicBezTo>
                    <a:pt x="443687" y="107784"/>
                    <a:pt x="468766" y="97738"/>
                    <a:pt x="499881" y="97738"/>
                  </a:cubicBezTo>
                  <a:close/>
                  <a:moveTo>
                    <a:pt x="944640" y="40811"/>
                  </a:moveTo>
                  <a:lnTo>
                    <a:pt x="944640" y="102970"/>
                  </a:lnTo>
                  <a:lnTo>
                    <a:pt x="1001148" y="102970"/>
                  </a:lnTo>
                  <a:lnTo>
                    <a:pt x="1001148" y="120551"/>
                  </a:lnTo>
                  <a:lnTo>
                    <a:pt x="944640" y="120551"/>
                  </a:lnTo>
                  <a:lnTo>
                    <a:pt x="944640" y="262030"/>
                  </a:lnTo>
                  <a:cubicBezTo>
                    <a:pt x="944640" y="276820"/>
                    <a:pt x="946977" y="287529"/>
                    <a:pt x="951651" y="294156"/>
                  </a:cubicBezTo>
                  <a:cubicBezTo>
                    <a:pt x="956325" y="300784"/>
                    <a:pt x="964243" y="304097"/>
                    <a:pt x="975405" y="304097"/>
                  </a:cubicBezTo>
                  <a:cubicBezTo>
                    <a:pt x="983358" y="304097"/>
                    <a:pt x="991939" y="301516"/>
                    <a:pt x="1001148" y="296354"/>
                  </a:cubicBezTo>
                  <a:lnTo>
                    <a:pt x="1001148" y="314353"/>
                  </a:lnTo>
                  <a:cubicBezTo>
                    <a:pt x="991102" y="319097"/>
                    <a:pt x="981684" y="321468"/>
                    <a:pt x="972894" y="321468"/>
                  </a:cubicBezTo>
                  <a:cubicBezTo>
                    <a:pt x="941221" y="321468"/>
                    <a:pt x="925385" y="302493"/>
                    <a:pt x="925385" y="264542"/>
                  </a:cubicBezTo>
                  <a:lnTo>
                    <a:pt x="925385" y="120551"/>
                  </a:lnTo>
                  <a:lnTo>
                    <a:pt x="886876" y="120551"/>
                  </a:lnTo>
                  <a:lnTo>
                    <a:pt x="886876" y="107808"/>
                  </a:lnTo>
                  <a:lnTo>
                    <a:pt x="821824" y="317283"/>
                  </a:lnTo>
                  <a:lnTo>
                    <a:pt x="803825" y="317283"/>
                  </a:lnTo>
                  <a:lnTo>
                    <a:pt x="757154" y="155711"/>
                  </a:lnTo>
                  <a:cubicBezTo>
                    <a:pt x="755898" y="151246"/>
                    <a:pt x="754782" y="145247"/>
                    <a:pt x="753805" y="137712"/>
                  </a:cubicBezTo>
                  <a:lnTo>
                    <a:pt x="752758" y="137712"/>
                  </a:lnTo>
                  <a:cubicBezTo>
                    <a:pt x="752479" y="140921"/>
                    <a:pt x="751084" y="146781"/>
                    <a:pt x="748573" y="155293"/>
                  </a:cubicBezTo>
                  <a:lnTo>
                    <a:pt x="696250" y="317283"/>
                  </a:lnTo>
                  <a:lnTo>
                    <a:pt x="678251" y="317283"/>
                  </a:lnTo>
                  <a:lnTo>
                    <a:pt x="613581" y="102970"/>
                  </a:lnTo>
                  <a:lnTo>
                    <a:pt x="634928" y="102970"/>
                  </a:lnTo>
                  <a:lnTo>
                    <a:pt x="684739" y="273960"/>
                  </a:lnTo>
                  <a:cubicBezTo>
                    <a:pt x="685995" y="278425"/>
                    <a:pt x="686972" y="284424"/>
                    <a:pt x="687669" y="291959"/>
                  </a:cubicBezTo>
                  <a:lnTo>
                    <a:pt x="689344" y="291959"/>
                  </a:lnTo>
                  <a:cubicBezTo>
                    <a:pt x="689623" y="287912"/>
                    <a:pt x="690948" y="281913"/>
                    <a:pt x="693320" y="273960"/>
                  </a:cubicBezTo>
                  <a:lnTo>
                    <a:pt x="747735" y="102970"/>
                  </a:lnTo>
                  <a:lnTo>
                    <a:pt x="760921" y="102970"/>
                  </a:lnTo>
                  <a:lnTo>
                    <a:pt x="809476" y="273960"/>
                  </a:lnTo>
                  <a:cubicBezTo>
                    <a:pt x="810592" y="278006"/>
                    <a:pt x="811569" y="284006"/>
                    <a:pt x="812406" y="291959"/>
                  </a:cubicBezTo>
                  <a:lnTo>
                    <a:pt x="814080" y="291959"/>
                  </a:lnTo>
                  <a:cubicBezTo>
                    <a:pt x="814080" y="287912"/>
                    <a:pt x="815266" y="281913"/>
                    <a:pt x="817638" y="273960"/>
                  </a:cubicBezTo>
                  <a:lnTo>
                    <a:pt x="868496" y="102970"/>
                  </a:lnTo>
                  <a:lnTo>
                    <a:pt x="886876" y="102970"/>
                  </a:lnTo>
                  <a:lnTo>
                    <a:pt x="888378" y="102970"/>
                  </a:lnTo>
                  <a:lnTo>
                    <a:pt x="925385" y="102970"/>
                  </a:lnTo>
                  <a:lnTo>
                    <a:pt x="925385" y="47299"/>
                  </a:lnTo>
                  <a:cubicBezTo>
                    <a:pt x="928455" y="46183"/>
                    <a:pt x="931664" y="45067"/>
                    <a:pt x="935012" y="43951"/>
                  </a:cubicBezTo>
                  <a:cubicBezTo>
                    <a:pt x="938361" y="42974"/>
                    <a:pt x="941570" y="41927"/>
                    <a:pt x="944640" y="40811"/>
                  </a:cubicBezTo>
                  <a:close/>
                  <a:moveTo>
                    <a:pt x="149851" y="12139"/>
                  </a:moveTo>
                  <a:cubicBezTo>
                    <a:pt x="176222" y="12139"/>
                    <a:pt x="201825" y="17441"/>
                    <a:pt x="226660" y="28045"/>
                  </a:cubicBezTo>
                  <a:lnTo>
                    <a:pt x="226660" y="50648"/>
                  </a:lnTo>
                  <a:cubicBezTo>
                    <a:pt x="199453" y="37532"/>
                    <a:pt x="172873" y="30975"/>
                    <a:pt x="146921" y="30975"/>
                  </a:cubicBezTo>
                  <a:cubicBezTo>
                    <a:pt x="109109" y="30975"/>
                    <a:pt x="78728" y="43881"/>
                    <a:pt x="55775" y="69693"/>
                  </a:cubicBezTo>
                  <a:cubicBezTo>
                    <a:pt x="32823" y="95506"/>
                    <a:pt x="21347" y="128434"/>
                    <a:pt x="21347" y="168478"/>
                  </a:cubicBezTo>
                  <a:cubicBezTo>
                    <a:pt x="21347" y="210615"/>
                    <a:pt x="32126" y="243648"/>
                    <a:pt x="53683" y="267576"/>
                  </a:cubicBezTo>
                  <a:cubicBezTo>
                    <a:pt x="75239" y="291505"/>
                    <a:pt x="104296" y="303470"/>
                    <a:pt x="140852" y="303470"/>
                  </a:cubicBezTo>
                  <a:cubicBezTo>
                    <a:pt x="167920" y="303470"/>
                    <a:pt x="191639" y="297609"/>
                    <a:pt x="212010" y="285889"/>
                  </a:cubicBezTo>
                  <a:lnTo>
                    <a:pt x="212010" y="186895"/>
                  </a:lnTo>
                  <a:lnTo>
                    <a:pt x="141270" y="186895"/>
                  </a:lnTo>
                  <a:lnTo>
                    <a:pt x="141270" y="168059"/>
                  </a:lnTo>
                  <a:lnTo>
                    <a:pt x="232730" y="168059"/>
                  </a:lnTo>
                  <a:lnTo>
                    <a:pt x="232730" y="296354"/>
                  </a:lnTo>
                  <a:cubicBezTo>
                    <a:pt x="201755" y="313795"/>
                    <a:pt x="169873" y="322515"/>
                    <a:pt x="137084" y="322515"/>
                  </a:cubicBezTo>
                  <a:cubicBezTo>
                    <a:pt x="96203" y="322515"/>
                    <a:pt x="63135" y="308632"/>
                    <a:pt x="37881" y="280866"/>
                  </a:cubicBezTo>
                  <a:cubicBezTo>
                    <a:pt x="12627" y="253101"/>
                    <a:pt x="0" y="216684"/>
                    <a:pt x="0" y="171617"/>
                  </a:cubicBezTo>
                  <a:cubicBezTo>
                    <a:pt x="0" y="126132"/>
                    <a:pt x="13604" y="88180"/>
                    <a:pt x="40811" y="57764"/>
                  </a:cubicBezTo>
                  <a:cubicBezTo>
                    <a:pt x="68019" y="27347"/>
                    <a:pt x="104365" y="12139"/>
                    <a:pt x="149851" y="12139"/>
                  </a:cubicBezTo>
                  <a:close/>
                  <a:moveTo>
                    <a:pt x="1030686" y="0"/>
                  </a:moveTo>
                  <a:lnTo>
                    <a:pt x="1049940" y="0"/>
                  </a:lnTo>
                  <a:lnTo>
                    <a:pt x="1049940" y="141479"/>
                  </a:lnTo>
                  <a:lnTo>
                    <a:pt x="1050777" y="141479"/>
                  </a:lnTo>
                  <a:cubicBezTo>
                    <a:pt x="1067660" y="112318"/>
                    <a:pt x="1092217" y="97738"/>
                    <a:pt x="1124447" y="97738"/>
                  </a:cubicBezTo>
                  <a:cubicBezTo>
                    <a:pt x="1147609" y="97738"/>
                    <a:pt x="1165259" y="105203"/>
                    <a:pt x="1177398" y="120132"/>
                  </a:cubicBezTo>
                  <a:cubicBezTo>
                    <a:pt x="1189536" y="135061"/>
                    <a:pt x="1195606" y="156479"/>
                    <a:pt x="1195606" y="184384"/>
                  </a:cubicBezTo>
                  <a:lnTo>
                    <a:pt x="1195606" y="317283"/>
                  </a:lnTo>
                  <a:lnTo>
                    <a:pt x="1176351" y="317283"/>
                  </a:lnTo>
                  <a:lnTo>
                    <a:pt x="1176351" y="188779"/>
                  </a:lnTo>
                  <a:cubicBezTo>
                    <a:pt x="1176351" y="163385"/>
                    <a:pt x="1171747" y="144793"/>
                    <a:pt x="1162538" y="133003"/>
                  </a:cubicBezTo>
                  <a:cubicBezTo>
                    <a:pt x="1153329" y="121213"/>
                    <a:pt x="1138958" y="115318"/>
                    <a:pt x="1119424" y="115318"/>
                  </a:cubicBezTo>
                  <a:cubicBezTo>
                    <a:pt x="1101007" y="115318"/>
                    <a:pt x="1084822" y="122504"/>
                    <a:pt x="1070869" y="136875"/>
                  </a:cubicBezTo>
                  <a:cubicBezTo>
                    <a:pt x="1056917" y="151246"/>
                    <a:pt x="1049940" y="171826"/>
                    <a:pt x="1049940" y="198616"/>
                  </a:cubicBezTo>
                  <a:lnTo>
                    <a:pt x="1049940" y="317283"/>
                  </a:lnTo>
                  <a:lnTo>
                    <a:pt x="1030686" y="3172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GB"/>
            </a:p>
          </p:txBody>
        </p:sp>
        <p:sp>
          <p:nvSpPr>
            <p:cNvPr id="27" name="[T2O] Oval 24">
              <a:extLst>
                <a:ext uri="{FF2B5EF4-FFF2-40B4-BE49-F238E27FC236}">
                  <a16:creationId xmlns:a16="http://schemas.microsoft.com/office/drawing/2014/main" id="{A3ABE08C-78DE-46A2-8D5A-46DB88C3E5AD}"/>
                </a:ext>
              </a:extLst>
            </p:cNvPr>
            <p:cNvSpPr/>
            <p:nvPr/>
          </p:nvSpPr>
          <p:spPr>
            <a:xfrm>
              <a:off x="3096982" y="6224363"/>
              <a:ext cx="1365712" cy="305354"/>
            </a:xfrm>
            <a:custGeom>
              <a:avLst/>
              <a:gdLst/>
              <a:ahLst/>
              <a:cxnLst/>
              <a:rect l="l" t="t" r="r" b="b"/>
              <a:pathLst>
                <a:path w="1365712" h="305354">
                  <a:moveTo>
                    <a:pt x="552525" y="184803"/>
                  </a:moveTo>
                  <a:lnTo>
                    <a:pt x="493505" y="193384"/>
                  </a:lnTo>
                  <a:cubicBezTo>
                    <a:pt x="471042" y="196593"/>
                    <a:pt x="455275" y="201790"/>
                    <a:pt x="446206" y="208976"/>
                  </a:cubicBezTo>
                  <a:cubicBezTo>
                    <a:pt x="437137" y="216162"/>
                    <a:pt x="432602" y="227847"/>
                    <a:pt x="432602" y="244032"/>
                  </a:cubicBezTo>
                  <a:cubicBezTo>
                    <a:pt x="432602" y="256729"/>
                    <a:pt x="436823" y="267193"/>
                    <a:pt x="445264" y="275426"/>
                  </a:cubicBezTo>
                  <a:cubicBezTo>
                    <a:pt x="453705" y="283658"/>
                    <a:pt x="465460" y="287774"/>
                    <a:pt x="480529" y="287774"/>
                  </a:cubicBezTo>
                  <a:cubicBezTo>
                    <a:pt x="501179" y="287774"/>
                    <a:pt x="518341" y="280135"/>
                    <a:pt x="532014" y="264856"/>
                  </a:cubicBezTo>
                  <a:cubicBezTo>
                    <a:pt x="545688" y="249578"/>
                    <a:pt x="552525" y="229870"/>
                    <a:pt x="552525" y="205732"/>
                  </a:cubicBezTo>
                  <a:close/>
                  <a:moveTo>
                    <a:pt x="20720" y="154038"/>
                  </a:moveTo>
                  <a:lnTo>
                    <a:pt x="20720" y="281286"/>
                  </a:lnTo>
                  <a:lnTo>
                    <a:pt x="76391" y="281286"/>
                  </a:lnTo>
                  <a:cubicBezTo>
                    <a:pt x="99971" y="281286"/>
                    <a:pt x="118005" y="275635"/>
                    <a:pt x="130492" y="264333"/>
                  </a:cubicBezTo>
                  <a:cubicBezTo>
                    <a:pt x="142980" y="253032"/>
                    <a:pt x="149224" y="236986"/>
                    <a:pt x="149224" y="216197"/>
                  </a:cubicBezTo>
                  <a:cubicBezTo>
                    <a:pt x="149224" y="174757"/>
                    <a:pt x="121109" y="154038"/>
                    <a:pt x="64880" y="154038"/>
                  </a:cubicBezTo>
                  <a:close/>
                  <a:moveTo>
                    <a:pt x="892923" y="98157"/>
                  </a:moveTo>
                  <a:cubicBezTo>
                    <a:pt x="867668" y="98157"/>
                    <a:pt x="847542" y="106668"/>
                    <a:pt x="832543" y="123691"/>
                  </a:cubicBezTo>
                  <a:cubicBezTo>
                    <a:pt x="817543" y="140713"/>
                    <a:pt x="810044" y="164363"/>
                    <a:pt x="810044" y="194640"/>
                  </a:cubicBezTo>
                  <a:cubicBezTo>
                    <a:pt x="810044" y="222685"/>
                    <a:pt x="817369" y="245218"/>
                    <a:pt x="832019" y="262240"/>
                  </a:cubicBezTo>
                  <a:cubicBezTo>
                    <a:pt x="846670" y="279262"/>
                    <a:pt x="866692" y="287774"/>
                    <a:pt x="892085" y="287774"/>
                  </a:cubicBezTo>
                  <a:cubicBezTo>
                    <a:pt x="917898" y="287774"/>
                    <a:pt x="937780" y="279402"/>
                    <a:pt x="951733" y="262659"/>
                  </a:cubicBezTo>
                  <a:cubicBezTo>
                    <a:pt x="965686" y="245916"/>
                    <a:pt x="972662" y="222685"/>
                    <a:pt x="972662" y="192965"/>
                  </a:cubicBezTo>
                  <a:cubicBezTo>
                    <a:pt x="972662" y="162409"/>
                    <a:pt x="965720" y="138969"/>
                    <a:pt x="951838" y="122644"/>
                  </a:cubicBezTo>
                  <a:cubicBezTo>
                    <a:pt x="937955" y="106320"/>
                    <a:pt x="918316" y="98157"/>
                    <a:pt x="892923" y="98157"/>
                  </a:cubicBezTo>
                  <a:close/>
                  <a:moveTo>
                    <a:pt x="294629" y="98157"/>
                  </a:moveTo>
                  <a:cubicBezTo>
                    <a:pt x="274537" y="98157"/>
                    <a:pt x="257899" y="104889"/>
                    <a:pt x="244713" y="118354"/>
                  </a:cubicBezTo>
                  <a:cubicBezTo>
                    <a:pt x="231528" y="131818"/>
                    <a:pt x="223401" y="151108"/>
                    <a:pt x="220331" y="176222"/>
                  </a:cubicBezTo>
                  <a:lnTo>
                    <a:pt x="358044" y="176222"/>
                  </a:lnTo>
                  <a:cubicBezTo>
                    <a:pt x="357207" y="151526"/>
                    <a:pt x="351277" y="132341"/>
                    <a:pt x="340254" y="118668"/>
                  </a:cubicBezTo>
                  <a:cubicBezTo>
                    <a:pt x="329232" y="104994"/>
                    <a:pt x="314023" y="98157"/>
                    <a:pt x="294629" y="98157"/>
                  </a:cubicBezTo>
                  <a:close/>
                  <a:moveTo>
                    <a:pt x="1312134" y="80577"/>
                  </a:moveTo>
                  <a:cubicBezTo>
                    <a:pt x="1330552" y="80577"/>
                    <a:pt x="1346318" y="84344"/>
                    <a:pt x="1359434" y="91879"/>
                  </a:cubicBezTo>
                  <a:lnTo>
                    <a:pt x="1359434" y="113645"/>
                  </a:lnTo>
                  <a:cubicBezTo>
                    <a:pt x="1343528" y="103320"/>
                    <a:pt x="1327064" y="98157"/>
                    <a:pt x="1310041" y="98157"/>
                  </a:cubicBezTo>
                  <a:cubicBezTo>
                    <a:pt x="1295949" y="98157"/>
                    <a:pt x="1284578" y="101820"/>
                    <a:pt x="1275927" y="109145"/>
                  </a:cubicBezTo>
                  <a:cubicBezTo>
                    <a:pt x="1267276" y="116470"/>
                    <a:pt x="1262951" y="125993"/>
                    <a:pt x="1262951" y="137713"/>
                  </a:cubicBezTo>
                  <a:cubicBezTo>
                    <a:pt x="1262951" y="147898"/>
                    <a:pt x="1265672" y="156165"/>
                    <a:pt x="1271113" y="162514"/>
                  </a:cubicBezTo>
                  <a:cubicBezTo>
                    <a:pt x="1276555" y="168862"/>
                    <a:pt x="1288554" y="176153"/>
                    <a:pt x="1307111" y="184385"/>
                  </a:cubicBezTo>
                  <a:cubicBezTo>
                    <a:pt x="1329435" y="194430"/>
                    <a:pt x="1344783" y="203744"/>
                    <a:pt x="1353155" y="212325"/>
                  </a:cubicBezTo>
                  <a:cubicBezTo>
                    <a:pt x="1361527" y="220906"/>
                    <a:pt x="1365712" y="232312"/>
                    <a:pt x="1365712" y="246544"/>
                  </a:cubicBezTo>
                  <a:cubicBezTo>
                    <a:pt x="1365712" y="263566"/>
                    <a:pt x="1359329" y="277623"/>
                    <a:pt x="1346562" y="288715"/>
                  </a:cubicBezTo>
                  <a:cubicBezTo>
                    <a:pt x="1333796" y="299808"/>
                    <a:pt x="1316180" y="305354"/>
                    <a:pt x="1293717" y="305354"/>
                  </a:cubicBezTo>
                  <a:cubicBezTo>
                    <a:pt x="1273067" y="305354"/>
                    <a:pt x="1255835" y="300471"/>
                    <a:pt x="1242022" y="290704"/>
                  </a:cubicBezTo>
                  <a:lnTo>
                    <a:pt x="1242022" y="267473"/>
                  </a:lnTo>
                  <a:cubicBezTo>
                    <a:pt x="1249278" y="273751"/>
                    <a:pt x="1258068" y="278704"/>
                    <a:pt x="1268393" y="282332"/>
                  </a:cubicBezTo>
                  <a:cubicBezTo>
                    <a:pt x="1278718" y="285960"/>
                    <a:pt x="1287647" y="287774"/>
                    <a:pt x="1295182" y="287774"/>
                  </a:cubicBezTo>
                  <a:cubicBezTo>
                    <a:pt x="1328808" y="287774"/>
                    <a:pt x="1345621" y="274030"/>
                    <a:pt x="1345621" y="246544"/>
                  </a:cubicBezTo>
                  <a:cubicBezTo>
                    <a:pt x="1345621" y="237056"/>
                    <a:pt x="1341923" y="228963"/>
                    <a:pt x="1334528" y="222266"/>
                  </a:cubicBezTo>
                  <a:cubicBezTo>
                    <a:pt x="1327133" y="215569"/>
                    <a:pt x="1315134" y="208662"/>
                    <a:pt x="1298530" y="201546"/>
                  </a:cubicBezTo>
                  <a:cubicBezTo>
                    <a:pt x="1278020" y="192617"/>
                    <a:pt x="1263614" y="183373"/>
                    <a:pt x="1255312" y="173815"/>
                  </a:cubicBezTo>
                  <a:cubicBezTo>
                    <a:pt x="1247010" y="164258"/>
                    <a:pt x="1242859" y="152642"/>
                    <a:pt x="1242859" y="138969"/>
                  </a:cubicBezTo>
                  <a:cubicBezTo>
                    <a:pt x="1242859" y="121528"/>
                    <a:pt x="1249522" y="107436"/>
                    <a:pt x="1262847" y="96692"/>
                  </a:cubicBezTo>
                  <a:cubicBezTo>
                    <a:pt x="1276171" y="85949"/>
                    <a:pt x="1292601" y="80577"/>
                    <a:pt x="1312134" y="80577"/>
                  </a:cubicBezTo>
                  <a:close/>
                  <a:moveTo>
                    <a:pt x="1127383" y="80577"/>
                  </a:moveTo>
                  <a:cubicBezTo>
                    <a:pt x="1150544" y="80577"/>
                    <a:pt x="1168264" y="88286"/>
                    <a:pt x="1180542" y="103703"/>
                  </a:cubicBezTo>
                  <a:cubicBezTo>
                    <a:pt x="1192821" y="119121"/>
                    <a:pt x="1198960" y="141131"/>
                    <a:pt x="1198960" y="169734"/>
                  </a:cubicBezTo>
                  <a:lnTo>
                    <a:pt x="1198960" y="300122"/>
                  </a:lnTo>
                  <a:lnTo>
                    <a:pt x="1179705" y="300122"/>
                  </a:lnTo>
                  <a:lnTo>
                    <a:pt x="1179705" y="175385"/>
                  </a:lnTo>
                  <a:cubicBezTo>
                    <a:pt x="1179705" y="123900"/>
                    <a:pt x="1161148" y="98157"/>
                    <a:pt x="1124034" y="98157"/>
                  </a:cubicBezTo>
                  <a:cubicBezTo>
                    <a:pt x="1103384" y="98157"/>
                    <a:pt x="1086432" y="105727"/>
                    <a:pt x="1073177" y="120865"/>
                  </a:cubicBezTo>
                  <a:cubicBezTo>
                    <a:pt x="1059922" y="136004"/>
                    <a:pt x="1053294" y="154735"/>
                    <a:pt x="1053294" y="177059"/>
                  </a:cubicBezTo>
                  <a:lnTo>
                    <a:pt x="1053294" y="300122"/>
                  </a:lnTo>
                  <a:lnTo>
                    <a:pt x="1034040" y="300122"/>
                  </a:lnTo>
                  <a:lnTo>
                    <a:pt x="1034040" y="85809"/>
                  </a:lnTo>
                  <a:lnTo>
                    <a:pt x="1053294" y="85809"/>
                  </a:lnTo>
                  <a:lnTo>
                    <a:pt x="1053294" y="124737"/>
                  </a:lnTo>
                  <a:lnTo>
                    <a:pt x="1054131" y="124737"/>
                  </a:lnTo>
                  <a:cubicBezTo>
                    <a:pt x="1069758" y="95297"/>
                    <a:pt x="1094175" y="80577"/>
                    <a:pt x="1127383" y="80577"/>
                  </a:cubicBezTo>
                  <a:close/>
                  <a:moveTo>
                    <a:pt x="893760" y="80577"/>
                  </a:moveTo>
                  <a:cubicBezTo>
                    <a:pt x="924316" y="80577"/>
                    <a:pt x="948454" y="90553"/>
                    <a:pt x="966174" y="110505"/>
                  </a:cubicBezTo>
                  <a:cubicBezTo>
                    <a:pt x="983894" y="130458"/>
                    <a:pt x="992754" y="158084"/>
                    <a:pt x="992754" y="193384"/>
                  </a:cubicBezTo>
                  <a:cubicBezTo>
                    <a:pt x="992754" y="226731"/>
                    <a:pt x="983719" y="253729"/>
                    <a:pt x="965651" y="274379"/>
                  </a:cubicBezTo>
                  <a:cubicBezTo>
                    <a:pt x="947582" y="295029"/>
                    <a:pt x="922851" y="305354"/>
                    <a:pt x="891458" y="305354"/>
                  </a:cubicBezTo>
                  <a:cubicBezTo>
                    <a:pt x="860204" y="305354"/>
                    <a:pt x="835473" y="295064"/>
                    <a:pt x="817264" y="274484"/>
                  </a:cubicBezTo>
                  <a:cubicBezTo>
                    <a:pt x="799056" y="253904"/>
                    <a:pt x="789952" y="227149"/>
                    <a:pt x="789952" y="194221"/>
                  </a:cubicBezTo>
                  <a:cubicBezTo>
                    <a:pt x="789952" y="158642"/>
                    <a:pt x="799475" y="130806"/>
                    <a:pt x="818520" y="110715"/>
                  </a:cubicBezTo>
                  <a:cubicBezTo>
                    <a:pt x="837565" y="90623"/>
                    <a:pt x="862645" y="80577"/>
                    <a:pt x="893760" y="80577"/>
                  </a:cubicBezTo>
                  <a:close/>
                  <a:moveTo>
                    <a:pt x="716552" y="80577"/>
                  </a:moveTo>
                  <a:cubicBezTo>
                    <a:pt x="732877" y="80577"/>
                    <a:pt x="748713" y="83926"/>
                    <a:pt x="764061" y="90623"/>
                  </a:cubicBezTo>
                  <a:lnTo>
                    <a:pt x="764061" y="112389"/>
                  </a:lnTo>
                  <a:cubicBezTo>
                    <a:pt x="748713" y="102901"/>
                    <a:pt x="731900" y="98157"/>
                    <a:pt x="713622" y="98157"/>
                  </a:cubicBezTo>
                  <a:cubicBezTo>
                    <a:pt x="688507" y="98157"/>
                    <a:pt x="668136" y="107192"/>
                    <a:pt x="652509" y="125260"/>
                  </a:cubicBezTo>
                  <a:cubicBezTo>
                    <a:pt x="636883" y="143329"/>
                    <a:pt x="629069" y="166734"/>
                    <a:pt x="629069" y="195477"/>
                  </a:cubicBezTo>
                  <a:cubicBezTo>
                    <a:pt x="629069" y="223243"/>
                    <a:pt x="636220" y="245567"/>
                    <a:pt x="650521" y="262450"/>
                  </a:cubicBezTo>
                  <a:cubicBezTo>
                    <a:pt x="664823" y="279332"/>
                    <a:pt x="683694" y="287774"/>
                    <a:pt x="707134" y="287774"/>
                  </a:cubicBezTo>
                  <a:cubicBezTo>
                    <a:pt x="728621" y="287774"/>
                    <a:pt x="747318" y="282053"/>
                    <a:pt x="763224" y="270612"/>
                  </a:cubicBezTo>
                  <a:lnTo>
                    <a:pt x="763224" y="290704"/>
                  </a:lnTo>
                  <a:cubicBezTo>
                    <a:pt x="747318" y="300471"/>
                    <a:pt x="728342" y="305354"/>
                    <a:pt x="706297" y="305354"/>
                  </a:cubicBezTo>
                  <a:cubicBezTo>
                    <a:pt x="677136" y="305354"/>
                    <a:pt x="653626" y="295343"/>
                    <a:pt x="635766" y="275321"/>
                  </a:cubicBezTo>
                  <a:cubicBezTo>
                    <a:pt x="617907" y="255299"/>
                    <a:pt x="608977" y="229103"/>
                    <a:pt x="608977" y="196733"/>
                  </a:cubicBezTo>
                  <a:cubicBezTo>
                    <a:pt x="608977" y="162688"/>
                    <a:pt x="619023" y="134818"/>
                    <a:pt x="639115" y="113121"/>
                  </a:cubicBezTo>
                  <a:cubicBezTo>
                    <a:pt x="659207" y="91425"/>
                    <a:pt x="685019" y="80577"/>
                    <a:pt x="716552" y="80577"/>
                  </a:cubicBezTo>
                  <a:close/>
                  <a:moveTo>
                    <a:pt x="502505" y="80577"/>
                  </a:moveTo>
                  <a:cubicBezTo>
                    <a:pt x="524550" y="80577"/>
                    <a:pt x="541607" y="87414"/>
                    <a:pt x="553676" y="101087"/>
                  </a:cubicBezTo>
                  <a:cubicBezTo>
                    <a:pt x="565745" y="114761"/>
                    <a:pt x="571780" y="134643"/>
                    <a:pt x="571780" y="160735"/>
                  </a:cubicBezTo>
                  <a:lnTo>
                    <a:pt x="571780" y="300122"/>
                  </a:lnTo>
                  <a:lnTo>
                    <a:pt x="552525" y="300122"/>
                  </a:lnTo>
                  <a:lnTo>
                    <a:pt x="552525" y="257217"/>
                  </a:lnTo>
                  <a:lnTo>
                    <a:pt x="551688" y="257217"/>
                  </a:lnTo>
                  <a:cubicBezTo>
                    <a:pt x="544851" y="271868"/>
                    <a:pt x="534910" y="283553"/>
                    <a:pt x="521864" y="292273"/>
                  </a:cubicBezTo>
                  <a:cubicBezTo>
                    <a:pt x="508818" y="300994"/>
                    <a:pt x="494342" y="305354"/>
                    <a:pt x="478436" y="305354"/>
                  </a:cubicBezTo>
                  <a:cubicBezTo>
                    <a:pt x="458066" y="305354"/>
                    <a:pt x="441950" y="299633"/>
                    <a:pt x="430091" y="288192"/>
                  </a:cubicBezTo>
                  <a:cubicBezTo>
                    <a:pt x="418231" y="276751"/>
                    <a:pt x="412301" y="262310"/>
                    <a:pt x="412301" y="244869"/>
                  </a:cubicBezTo>
                  <a:cubicBezTo>
                    <a:pt x="412301" y="207476"/>
                    <a:pt x="437067" y="184873"/>
                    <a:pt x="486599" y="177059"/>
                  </a:cubicBezTo>
                  <a:lnTo>
                    <a:pt x="552525" y="167223"/>
                  </a:lnTo>
                  <a:cubicBezTo>
                    <a:pt x="552525" y="121179"/>
                    <a:pt x="535224" y="98157"/>
                    <a:pt x="500621" y="98157"/>
                  </a:cubicBezTo>
                  <a:cubicBezTo>
                    <a:pt x="477041" y="98157"/>
                    <a:pt x="454089" y="107645"/>
                    <a:pt x="431765" y="126621"/>
                  </a:cubicBezTo>
                  <a:lnTo>
                    <a:pt x="431765" y="103390"/>
                  </a:lnTo>
                  <a:cubicBezTo>
                    <a:pt x="439718" y="97111"/>
                    <a:pt x="450496" y="91739"/>
                    <a:pt x="464100" y="87274"/>
                  </a:cubicBezTo>
                  <a:cubicBezTo>
                    <a:pt x="477704" y="82809"/>
                    <a:pt x="490505" y="80577"/>
                    <a:pt x="502505" y="80577"/>
                  </a:cubicBezTo>
                  <a:close/>
                  <a:moveTo>
                    <a:pt x="295466" y="80577"/>
                  </a:moveTo>
                  <a:cubicBezTo>
                    <a:pt x="322116" y="80577"/>
                    <a:pt x="342556" y="89925"/>
                    <a:pt x="356788" y="108622"/>
                  </a:cubicBezTo>
                  <a:cubicBezTo>
                    <a:pt x="371020" y="127318"/>
                    <a:pt x="378136" y="152852"/>
                    <a:pt x="378136" y="185222"/>
                  </a:cubicBezTo>
                  <a:lnTo>
                    <a:pt x="378136" y="193803"/>
                  </a:lnTo>
                  <a:lnTo>
                    <a:pt x="219494" y="193803"/>
                  </a:lnTo>
                  <a:cubicBezTo>
                    <a:pt x="219494" y="223243"/>
                    <a:pt x="226296" y="246265"/>
                    <a:pt x="239900" y="262868"/>
                  </a:cubicBezTo>
                  <a:cubicBezTo>
                    <a:pt x="253504" y="279472"/>
                    <a:pt x="272165" y="287774"/>
                    <a:pt x="295885" y="287774"/>
                  </a:cubicBezTo>
                  <a:cubicBezTo>
                    <a:pt x="319883" y="287774"/>
                    <a:pt x="343324" y="278914"/>
                    <a:pt x="366206" y="261194"/>
                  </a:cubicBezTo>
                  <a:lnTo>
                    <a:pt x="366206" y="281704"/>
                  </a:lnTo>
                  <a:cubicBezTo>
                    <a:pt x="344021" y="297471"/>
                    <a:pt x="319255" y="305354"/>
                    <a:pt x="291908" y="305354"/>
                  </a:cubicBezTo>
                  <a:cubicBezTo>
                    <a:pt x="264282" y="305354"/>
                    <a:pt x="241958" y="295448"/>
                    <a:pt x="224936" y="275635"/>
                  </a:cubicBezTo>
                  <a:cubicBezTo>
                    <a:pt x="207913" y="255822"/>
                    <a:pt x="199402" y="227847"/>
                    <a:pt x="199402" y="191710"/>
                  </a:cubicBezTo>
                  <a:cubicBezTo>
                    <a:pt x="199402" y="160456"/>
                    <a:pt x="208297" y="134120"/>
                    <a:pt x="226087" y="112703"/>
                  </a:cubicBezTo>
                  <a:cubicBezTo>
                    <a:pt x="243876" y="91286"/>
                    <a:pt x="267003" y="80577"/>
                    <a:pt x="295466" y="80577"/>
                  </a:cubicBezTo>
                  <a:close/>
                  <a:moveTo>
                    <a:pt x="20720" y="19046"/>
                  </a:moveTo>
                  <a:lnTo>
                    <a:pt x="20720" y="135202"/>
                  </a:lnTo>
                  <a:lnTo>
                    <a:pt x="62578" y="135202"/>
                  </a:lnTo>
                  <a:cubicBezTo>
                    <a:pt x="84344" y="135202"/>
                    <a:pt x="101785" y="129620"/>
                    <a:pt x="114900" y="118458"/>
                  </a:cubicBezTo>
                  <a:cubicBezTo>
                    <a:pt x="128016" y="107296"/>
                    <a:pt x="134574" y="92158"/>
                    <a:pt x="134574" y="73043"/>
                  </a:cubicBezTo>
                  <a:cubicBezTo>
                    <a:pt x="134574" y="37045"/>
                    <a:pt x="113296" y="19046"/>
                    <a:pt x="70740" y="19046"/>
                  </a:cubicBezTo>
                  <a:close/>
                  <a:moveTo>
                    <a:pt x="0" y="0"/>
                  </a:moveTo>
                  <a:lnTo>
                    <a:pt x="78903" y="0"/>
                  </a:lnTo>
                  <a:cubicBezTo>
                    <a:pt x="102483" y="0"/>
                    <a:pt x="121249" y="6349"/>
                    <a:pt x="135201" y="19046"/>
                  </a:cubicBezTo>
                  <a:cubicBezTo>
                    <a:pt x="149154" y="31743"/>
                    <a:pt x="156131" y="48556"/>
                    <a:pt x="156131" y="69485"/>
                  </a:cubicBezTo>
                  <a:cubicBezTo>
                    <a:pt x="156131" y="86925"/>
                    <a:pt x="151491" y="102029"/>
                    <a:pt x="142213" y="114796"/>
                  </a:cubicBezTo>
                  <a:cubicBezTo>
                    <a:pt x="132934" y="127562"/>
                    <a:pt x="119993" y="136597"/>
                    <a:pt x="103389" y="141899"/>
                  </a:cubicBezTo>
                  <a:lnTo>
                    <a:pt x="103389" y="142736"/>
                  </a:lnTo>
                  <a:cubicBezTo>
                    <a:pt x="124179" y="144689"/>
                    <a:pt x="140573" y="152119"/>
                    <a:pt x="152573" y="165025"/>
                  </a:cubicBezTo>
                  <a:cubicBezTo>
                    <a:pt x="164572" y="177931"/>
                    <a:pt x="170571" y="194361"/>
                    <a:pt x="170571" y="214313"/>
                  </a:cubicBezTo>
                  <a:cubicBezTo>
                    <a:pt x="170571" y="239567"/>
                    <a:pt x="162409" y="260182"/>
                    <a:pt x="146085" y="276158"/>
                  </a:cubicBezTo>
                  <a:cubicBezTo>
                    <a:pt x="129760" y="292134"/>
                    <a:pt x="107924" y="300122"/>
                    <a:pt x="80577" y="300122"/>
                  </a:cubicBezTo>
                  <a:lnTo>
                    <a:pt x="0" y="30012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GB"/>
            </a:p>
          </p:txBody>
        </p:sp>
        <p:sp>
          <p:nvSpPr>
            <p:cNvPr id="29" name="[T2O] Oval 23">
              <a:extLst>
                <a:ext uri="{FF2B5EF4-FFF2-40B4-BE49-F238E27FC236}">
                  <a16:creationId xmlns:a16="http://schemas.microsoft.com/office/drawing/2014/main" id="{752A87DE-C2D0-4EDA-8317-A5950529663A}"/>
                </a:ext>
              </a:extLst>
            </p:cNvPr>
            <p:cNvSpPr/>
            <p:nvPr/>
          </p:nvSpPr>
          <p:spPr>
            <a:xfrm>
              <a:off x="1506639" y="5316438"/>
              <a:ext cx="1009822" cy="417951"/>
            </a:xfrm>
            <a:custGeom>
              <a:avLst/>
              <a:gdLst/>
              <a:ahLst/>
              <a:cxnLst/>
              <a:rect l="l" t="t" r="r" b="b"/>
              <a:pathLst>
                <a:path w="1009822" h="417951">
                  <a:moveTo>
                    <a:pt x="285824" y="201964"/>
                  </a:moveTo>
                  <a:lnTo>
                    <a:pt x="226804" y="210545"/>
                  </a:lnTo>
                  <a:cubicBezTo>
                    <a:pt x="204341" y="213754"/>
                    <a:pt x="188574" y="218952"/>
                    <a:pt x="179505" y="226137"/>
                  </a:cubicBezTo>
                  <a:cubicBezTo>
                    <a:pt x="170436" y="233323"/>
                    <a:pt x="165901" y="245008"/>
                    <a:pt x="165901" y="261193"/>
                  </a:cubicBezTo>
                  <a:cubicBezTo>
                    <a:pt x="165901" y="273890"/>
                    <a:pt x="170122" y="284355"/>
                    <a:pt x="178563" y="292587"/>
                  </a:cubicBezTo>
                  <a:cubicBezTo>
                    <a:pt x="187004" y="300819"/>
                    <a:pt x="198759" y="304935"/>
                    <a:pt x="213828" y="304935"/>
                  </a:cubicBezTo>
                  <a:cubicBezTo>
                    <a:pt x="234478" y="304935"/>
                    <a:pt x="251640" y="297296"/>
                    <a:pt x="265314" y="282017"/>
                  </a:cubicBezTo>
                  <a:cubicBezTo>
                    <a:pt x="278987" y="266739"/>
                    <a:pt x="285824" y="247031"/>
                    <a:pt x="285824" y="222893"/>
                  </a:cubicBezTo>
                  <a:close/>
                  <a:moveTo>
                    <a:pt x="822926" y="102970"/>
                  </a:moveTo>
                  <a:lnTo>
                    <a:pt x="844483" y="102970"/>
                  </a:lnTo>
                  <a:lnTo>
                    <a:pt x="909153" y="277518"/>
                  </a:lnTo>
                  <a:cubicBezTo>
                    <a:pt x="910549" y="281285"/>
                    <a:pt x="911525" y="284145"/>
                    <a:pt x="912083" y="286099"/>
                  </a:cubicBezTo>
                  <a:cubicBezTo>
                    <a:pt x="912641" y="288750"/>
                    <a:pt x="913269" y="291122"/>
                    <a:pt x="913967" y="293214"/>
                  </a:cubicBezTo>
                  <a:lnTo>
                    <a:pt x="914804" y="293214"/>
                  </a:lnTo>
                  <a:lnTo>
                    <a:pt x="919827" y="278773"/>
                  </a:lnTo>
                  <a:lnTo>
                    <a:pt x="988893" y="102970"/>
                  </a:lnTo>
                  <a:lnTo>
                    <a:pt x="1009822" y="102970"/>
                  </a:lnTo>
                  <a:lnTo>
                    <a:pt x="905386" y="361024"/>
                  </a:lnTo>
                  <a:cubicBezTo>
                    <a:pt x="897573" y="380279"/>
                    <a:pt x="888922" y="394580"/>
                    <a:pt x="879434" y="403929"/>
                  </a:cubicBezTo>
                  <a:cubicBezTo>
                    <a:pt x="869946" y="413277"/>
                    <a:pt x="857738" y="417951"/>
                    <a:pt x="842809" y="417951"/>
                  </a:cubicBezTo>
                  <a:cubicBezTo>
                    <a:pt x="836530" y="417951"/>
                    <a:pt x="830949" y="416974"/>
                    <a:pt x="826065" y="415021"/>
                  </a:cubicBezTo>
                  <a:lnTo>
                    <a:pt x="826065" y="395766"/>
                  </a:lnTo>
                  <a:cubicBezTo>
                    <a:pt x="831088" y="397720"/>
                    <a:pt x="836948" y="398696"/>
                    <a:pt x="843646" y="398696"/>
                  </a:cubicBezTo>
                  <a:cubicBezTo>
                    <a:pt x="860807" y="398696"/>
                    <a:pt x="874341" y="386837"/>
                    <a:pt x="884248" y="363117"/>
                  </a:cubicBezTo>
                  <a:lnTo>
                    <a:pt x="904130" y="315608"/>
                  </a:lnTo>
                  <a:close/>
                  <a:moveTo>
                    <a:pt x="700664" y="102970"/>
                  </a:moveTo>
                  <a:lnTo>
                    <a:pt x="719918" y="102970"/>
                  </a:lnTo>
                  <a:lnTo>
                    <a:pt x="719918" y="317283"/>
                  </a:lnTo>
                  <a:lnTo>
                    <a:pt x="700664" y="317283"/>
                  </a:lnTo>
                  <a:close/>
                  <a:moveTo>
                    <a:pt x="443363" y="97738"/>
                  </a:moveTo>
                  <a:cubicBezTo>
                    <a:pt x="458990" y="97738"/>
                    <a:pt x="472350" y="102238"/>
                    <a:pt x="483442" y="111237"/>
                  </a:cubicBezTo>
                  <a:cubicBezTo>
                    <a:pt x="494534" y="120237"/>
                    <a:pt x="502034" y="132061"/>
                    <a:pt x="505941" y="146712"/>
                  </a:cubicBezTo>
                  <a:cubicBezTo>
                    <a:pt x="512638" y="131224"/>
                    <a:pt x="522230" y="119190"/>
                    <a:pt x="534718" y="110609"/>
                  </a:cubicBezTo>
                  <a:cubicBezTo>
                    <a:pt x="547206" y="102028"/>
                    <a:pt x="560775" y="97738"/>
                    <a:pt x="575425" y="97738"/>
                  </a:cubicBezTo>
                  <a:cubicBezTo>
                    <a:pt x="622306" y="97738"/>
                    <a:pt x="645746" y="126759"/>
                    <a:pt x="645746" y="184802"/>
                  </a:cubicBezTo>
                  <a:lnTo>
                    <a:pt x="645746" y="317283"/>
                  </a:lnTo>
                  <a:lnTo>
                    <a:pt x="626491" y="317283"/>
                  </a:lnTo>
                  <a:lnTo>
                    <a:pt x="626491" y="188360"/>
                  </a:lnTo>
                  <a:cubicBezTo>
                    <a:pt x="626491" y="161432"/>
                    <a:pt x="622271" y="142526"/>
                    <a:pt x="613829" y="131643"/>
                  </a:cubicBezTo>
                  <a:cubicBezTo>
                    <a:pt x="605388" y="120760"/>
                    <a:pt x="592028" y="115318"/>
                    <a:pt x="573751" y="115318"/>
                  </a:cubicBezTo>
                  <a:cubicBezTo>
                    <a:pt x="556868" y="115318"/>
                    <a:pt x="542287" y="122574"/>
                    <a:pt x="530009" y="137084"/>
                  </a:cubicBezTo>
                  <a:cubicBezTo>
                    <a:pt x="517731" y="151595"/>
                    <a:pt x="511591" y="169803"/>
                    <a:pt x="511591" y="191709"/>
                  </a:cubicBezTo>
                  <a:lnTo>
                    <a:pt x="511591" y="317283"/>
                  </a:lnTo>
                  <a:lnTo>
                    <a:pt x="492337" y="317283"/>
                  </a:lnTo>
                  <a:lnTo>
                    <a:pt x="492337" y="186895"/>
                  </a:lnTo>
                  <a:cubicBezTo>
                    <a:pt x="492337" y="139177"/>
                    <a:pt x="474199" y="115318"/>
                    <a:pt x="437922" y="115318"/>
                  </a:cubicBezTo>
                  <a:cubicBezTo>
                    <a:pt x="420481" y="115318"/>
                    <a:pt x="405970" y="122609"/>
                    <a:pt x="394389" y="137189"/>
                  </a:cubicBezTo>
                  <a:cubicBezTo>
                    <a:pt x="382809" y="151770"/>
                    <a:pt x="377018" y="170641"/>
                    <a:pt x="377018" y="193802"/>
                  </a:cubicBezTo>
                  <a:lnTo>
                    <a:pt x="377018" y="317283"/>
                  </a:lnTo>
                  <a:lnTo>
                    <a:pt x="357764" y="317283"/>
                  </a:lnTo>
                  <a:lnTo>
                    <a:pt x="357764" y="102970"/>
                  </a:lnTo>
                  <a:lnTo>
                    <a:pt x="377018" y="102970"/>
                  </a:lnTo>
                  <a:lnTo>
                    <a:pt x="377018" y="138549"/>
                  </a:lnTo>
                  <a:lnTo>
                    <a:pt x="377856" y="138549"/>
                  </a:lnTo>
                  <a:cubicBezTo>
                    <a:pt x="392785" y="111342"/>
                    <a:pt x="414621" y="97738"/>
                    <a:pt x="443363" y="97738"/>
                  </a:cubicBezTo>
                  <a:close/>
                  <a:moveTo>
                    <a:pt x="235804" y="97738"/>
                  </a:moveTo>
                  <a:cubicBezTo>
                    <a:pt x="257849" y="97738"/>
                    <a:pt x="274906" y="104575"/>
                    <a:pt x="286975" y="118248"/>
                  </a:cubicBezTo>
                  <a:cubicBezTo>
                    <a:pt x="299044" y="131922"/>
                    <a:pt x="305079" y="151804"/>
                    <a:pt x="305079" y="177896"/>
                  </a:cubicBezTo>
                  <a:lnTo>
                    <a:pt x="305079" y="317283"/>
                  </a:lnTo>
                  <a:lnTo>
                    <a:pt x="285824" y="317283"/>
                  </a:lnTo>
                  <a:lnTo>
                    <a:pt x="285824" y="274378"/>
                  </a:lnTo>
                  <a:lnTo>
                    <a:pt x="284987" y="274378"/>
                  </a:lnTo>
                  <a:cubicBezTo>
                    <a:pt x="278150" y="289029"/>
                    <a:pt x="268209" y="300714"/>
                    <a:pt x="255163" y="309434"/>
                  </a:cubicBezTo>
                  <a:cubicBezTo>
                    <a:pt x="242117" y="318155"/>
                    <a:pt x="227641" y="322515"/>
                    <a:pt x="211735" y="322515"/>
                  </a:cubicBezTo>
                  <a:cubicBezTo>
                    <a:pt x="191365" y="322515"/>
                    <a:pt x="175249" y="316794"/>
                    <a:pt x="163390" y="305353"/>
                  </a:cubicBezTo>
                  <a:cubicBezTo>
                    <a:pt x="151530" y="293912"/>
                    <a:pt x="145600" y="279471"/>
                    <a:pt x="145600" y="262030"/>
                  </a:cubicBezTo>
                  <a:cubicBezTo>
                    <a:pt x="145600" y="224637"/>
                    <a:pt x="170366" y="202034"/>
                    <a:pt x="219898" y="194220"/>
                  </a:cubicBezTo>
                  <a:lnTo>
                    <a:pt x="285824" y="184384"/>
                  </a:lnTo>
                  <a:cubicBezTo>
                    <a:pt x="285824" y="138340"/>
                    <a:pt x="268523" y="115318"/>
                    <a:pt x="233920" y="115318"/>
                  </a:cubicBezTo>
                  <a:cubicBezTo>
                    <a:pt x="210340" y="115318"/>
                    <a:pt x="187388" y="124806"/>
                    <a:pt x="165064" y="143782"/>
                  </a:cubicBezTo>
                  <a:lnTo>
                    <a:pt x="165064" y="120551"/>
                  </a:lnTo>
                  <a:cubicBezTo>
                    <a:pt x="173017" y="114272"/>
                    <a:pt x="183795" y="108900"/>
                    <a:pt x="197399" y="104435"/>
                  </a:cubicBezTo>
                  <a:cubicBezTo>
                    <a:pt x="211003" y="99970"/>
                    <a:pt x="223804" y="97738"/>
                    <a:pt x="235804" y="97738"/>
                  </a:cubicBezTo>
                  <a:close/>
                  <a:moveTo>
                    <a:pt x="710082" y="17162"/>
                  </a:moveTo>
                  <a:cubicBezTo>
                    <a:pt x="714407" y="17162"/>
                    <a:pt x="718209" y="18557"/>
                    <a:pt x="721488" y="21347"/>
                  </a:cubicBezTo>
                  <a:cubicBezTo>
                    <a:pt x="724767" y="24138"/>
                    <a:pt x="726406" y="27905"/>
                    <a:pt x="726406" y="32649"/>
                  </a:cubicBezTo>
                  <a:cubicBezTo>
                    <a:pt x="726406" y="37114"/>
                    <a:pt x="724802" y="40951"/>
                    <a:pt x="721593" y="44160"/>
                  </a:cubicBezTo>
                  <a:cubicBezTo>
                    <a:pt x="718384" y="47369"/>
                    <a:pt x="714547" y="48974"/>
                    <a:pt x="710082" y="48974"/>
                  </a:cubicBezTo>
                  <a:cubicBezTo>
                    <a:pt x="705896" y="48974"/>
                    <a:pt x="702198" y="47439"/>
                    <a:pt x="698989" y="44369"/>
                  </a:cubicBezTo>
                  <a:cubicBezTo>
                    <a:pt x="695780" y="41300"/>
                    <a:pt x="694176" y="37393"/>
                    <a:pt x="694176" y="32649"/>
                  </a:cubicBezTo>
                  <a:cubicBezTo>
                    <a:pt x="694176" y="28045"/>
                    <a:pt x="695815" y="24312"/>
                    <a:pt x="699094" y="21452"/>
                  </a:cubicBezTo>
                  <a:cubicBezTo>
                    <a:pt x="702373" y="18592"/>
                    <a:pt x="706035" y="17162"/>
                    <a:pt x="710082" y="17162"/>
                  </a:cubicBezTo>
                  <a:close/>
                  <a:moveTo>
                    <a:pt x="0" y="17162"/>
                  </a:moveTo>
                  <a:lnTo>
                    <a:pt x="140224" y="17162"/>
                  </a:lnTo>
                  <a:lnTo>
                    <a:pt x="140224" y="36207"/>
                  </a:lnTo>
                  <a:lnTo>
                    <a:pt x="20719" y="36207"/>
                  </a:lnTo>
                  <a:lnTo>
                    <a:pt x="20719" y="158641"/>
                  </a:lnTo>
                  <a:lnTo>
                    <a:pt x="131643" y="158641"/>
                  </a:lnTo>
                  <a:lnTo>
                    <a:pt x="131643" y="177477"/>
                  </a:lnTo>
                  <a:lnTo>
                    <a:pt x="20719" y="177477"/>
                  </a:lnTo>
                  <a:lnTo>
                    <a:pt x="20719" y="317283"/>
                  </a:lnTo>
                  <a:lnTo>
                    <a:pt x="0" y="317283"/>
                  </a:lnTo>
                  <a:close/>
                  <a:moveTo>
                    <a:pt x="776864" y="0"/>
                  </a:moveTo>
                  <a:lnTo>
                    <a:pt x="796118" y="0"/>
                  </a:lnTo>
                  <a:lnTo>
                    <a:pt x="796118" y="317283"/>
                  </a:lnTo>
                  <a:lnTo>
                    <a:pt x="776864" y="3172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GB"/>
            </a:p>
          </p:txBody>
        </p:sp>
        <p:sp>
          <p:nvSpPr>
            <p:cNvPr id="35" name="[T2O] Oval 22">
              <a:extLst>
                <a:ext uri="{FF2B5EF4-FFF2-40B4-BE49-F238E27FC236}">
                  <a16:creationId xmlns:a16="http://schemas.microsoft.com/office/drawing/2014/main" id="{06A901B1-4A28-4336-8A12-52EF8FD512C3}"/>
                </a:ext>
              </a:extLst>
            </p:cNvPr>
            <p:cNvSpPr/>
            <p:nvPr/>
          </p:nvSpPr>
          <p:spPr>
            <a:xfrm>
              <a:off x="5321243" y="5316436"/>
              <a:ext cx="759135" cy="322515"/>
            </a:xfrm>
            <a:custGeom>
              <a:avLst/>
              <a:gdLst/>
              <a:ahLst/>
              <a:cxnLst/>
              <a:rect l="l" t="t" r="r" b="b"/>
              <a:pathLst>
                <a:path w="759135" h="322515">
                  <a:moveTo>
                    <a:pt x="20720" y="171199"/>
                  </a:moveTo>
                  <a:lnTo>
                    <a:pt x="20720" y="298447"/>
                  </a:lnTo>
                  <a:lnTo>
                    <a:pt x="76391" y="298447"/>
                  </a:lnTo>
                  <a:cubicBezTo>
                    <a:pt x="99971" y="298447"/>
                    <a:pt x="118005" y="292796"/>
                    <a:pt x="130492" y="281494"/>
                  </a:cubicBezTo>
                  <a:cubicBezTo>
                    <a:pt x="142980" y="270193"/>
                    <a:pt x="149224" y="254147"/>
                    <a:pt x="149224" y="233358"/>
                  </a:cubicBezTo>
                  <a:cubicBezTo>
                    <a:pt x="149224" y="191918"/>
                    <a:pt x="121109" y="171199"/>
                    <a:pt x="64880" y="171199"/>
                  </a:cubicBezTo>
                  <a:close/>
                  <a:moveTo>
                    <a:pt x="675629" y="115318"/>
                  </a:moveTo>
                  <a:cubicBezTo>
                    <a:pt x="655537" y="115318"/>
                    <a:pt x="638899" y="122050"/>
                    <a:pt x="625713" y="135515"/>
                  </a:cubicBezTo>
                  <a:cubicBezTo>
                    <a:pt x="612528" y="148979"/>
                    <a:pt x="604401" y="168269"/>
                    <a:pt x="601331" y="193383"/>
                  </a:cubicBezTo>
                  <a:lnTo>
                    <a:pt x="739043" y="193383"/>
                  </a:lnTo>
                  <a:cubicBezTo>
                    <a:pt x="738207" y="168687"/>
                    <a:pt x="732277" y="149502"/>
                    <a:pt x="721254" y="135829"/>
                  </a:cubicBezTo>
                  <a:cubicBezTo>
                    <a:pt x="710231" y="122155"/>
                    <a:pt x="695023" y="115318"/>
                    <a:pt x="675629" y="115318"/>
                  </a:cubicBezTo>
                  <a:close/>
                  <a:moveTo>
                    <a:pt x="388828" y="115318"/>
                  </a:moveTo>
                  <a:cubicBezTo>
                    <a:pt x="363853" y="115318"/>
                    <a:pt x="344528" y="123690"/>
                    <a:pt x="330855" y="140433"/>
                  </a:cubicBezTo>
                  <a:cubicBezTo>
                    <a:pt x="317181" y="157176"/>
                    <a:pt x="310344" y="176849"/>
                    <a:pt x="310344" y="199453"/>
                  </a:cubicBezTo>
                  <a:lnTo>
                    <a:pt x="310344" y="226451"/>
                  </a:lnTo>
                  <a:cubicBezTo>
                    <a:pt x="310344" y="247938"/>
                    <a:pt x="317111" y="266390"/>
                    <a:pt x="330645" y="281808"/>
                  </a:cubicBezTo>
                  <a:cubicBezTo>
                    <a:pt x="344179" y="297226"/>
                    <a:pt x="361969" y="304935"/>
                    <a:pt x="384014" y="304935"/>
                  </a:cubicBezTo>
                  <a:cubicBezTo>
                    <a:pt x="405920" y="304935"/>
                    <a:pt x="423709" y="295551"/>
                    <a:pt x="437383" y="276785"/>
                  </a:cubicBezTo>
                  <a:cubicBezTo>
                    <a:pt x="451057" y="258019"/>
                    <a:pt x="457893" y="233358"/>
                    <a:pt x="457893" y="202801"/>
                  </a:cubicBezTo>
                  <a:cubicBezTo>
                    <a:pt x="457893" y="176012"/>
                    <a:pt x="451615" y="154735"/>
                    <a:pt x="439057" y="138968"/>
                  </a:cubicBezTo>
                  <a:cubicBezTo>
                    <a:pt x="426500" y="123202"/>
                    <a:pt x="409757" y="115318"/>
                    <a:pt x="388828" y="115318"/>
                  </a:cubicBezTo>
                  <a:close/>
                  <a:moveTo>
                    <a:pt x="214889" y="102970"/>
                  </a:moveTo>
                  <a:lnTo>
                    <a:pt x="234144" y="102970"/>
                  </a:lnTo>
                  <a:lnTo>
                    <a:pt x="234144" y="317283"/>
                  </a:lnTo>
                  <a:lnTo>
                    <a:pt x="214889" y="317283"/>
                  </a:lnTo>
                  <a:close/>
                  <a:moveTo>
                    <a:pt x="676466" y="97738"/>
                  </a:moveTo>
                  <a:cubicBezTo>
                    <a:pt x="703115" y="97738"/>
                    <a:pt x="723556" y="107086"/>
                    <a:pt x="737788" y="125783"/>
                  </a:cubicBezTo>
                  <a:cubicBezTo>
                    <a:pt x="752019" y="144479"/>
                    <a:pt x="759135" y="170013"/>
                    <a:pt x="759135" y="202383"/>
                  </a:cubicBezTo>
                  <a:lnTo>
                    <a:pt x="759135" y="210964"/>
                  </a:lnTo>
                  <a:lnTo>
                    <a:pt x="600494" y="210964"/>
                  </a:lnTo>
                  <a:cubicBezTo>
                    <a:pt x="600494" y="240404"/>
                    <a:pt x="607296" y="263426"/>
                    <a:pt x="620899" y="280029"/>
                  </a:cubicBezTo>
                  <a:cubicBezTo>
                    <a:pt x="634503" y="296633"/>
                    <a:pt x="653165" y="304935"/>
                    <a:pt x="676885" y="304935"/>
                  </a:cubicBezTo>
                  <a:cubicBezTo>
                    <a:pt x="700883" y="304935"/>
                    <a:pt x="724323" y="296075"/>
                    <a:pt x="747206" y="278355"/>
                  </a:cubicBezTo>
                  <a:lnTo>
                    <a:pt x="747206" y="298865"/>
                  </a:lnTo>
                  <a:cubicBezTo>
                    <a:pt x="725021" y="314632"/>
                    <a:pt x="700255" y="322515"/>
                    <a:pt x="672908" y="322515"/>
                  </a:cubicBezTo>
                  <a:cubicBezTo>
                    <a:pt x="645282" y="322515"/>
                    <a:pt x="622957" y="312609"/>
                    <a:pt x="605935" y="292796"/>
                  </a:cubicBezTo>
                  <a:cubicBezTo>
                    <a:pt x="588913" y="272983"/>
                    <a:pt x="580402" y="245008"/>
                    <a:pt x="580402" y="208871"/>
                  </a:cubicBezTo>
                  <a:cubicBezTo>
                    <a:pt x="580402" y="177617"/>
                    <a:pt x="589297" y="151281"/>
                    <a:pt x="607087" y="129864"/>
                  </a:cubicBezTo>
                  <a:cubicBezTo>
                    <a:pt x="624876" y="108447"/>
                    <a:pt x="648003" y="97738"/>
                    <a:pt x="676466" y="97738"/>
                  </a:cubicBezTo>
                  <a:close/>
                  <a:moveTo>
                    <a:pt x="20720" y="36207"/>
                  </a:moveTo>
                  <a:lnTo>
                    <a:pt x="20720" y="152363"/>
                  </a:lnTo>
                  <a:lnTo>
                    <a:pt x="62578" y="152363"/>
                  </a:lnTo>
                  <a:cubicBezTo>
                    <a:pt x="84344" y="152363"/>
                    <a:pt x="101785" y="146782"/>
                    <a:pt x="114900" y="135619"/>
                  </a:cubicBezTo>
                  <a:cubicBezTo>
                    <a:pt x="128016" y="124457"/>
                    <a:pt x="134573" y="109319"/>
                    <a:pt x="134573" y="90204"/>
                  </a:cubicBezTo>
                  <a:cubicBezTo>
                    <a:pt x="134573" y="54206"/>
                    <a:pt x="113296" y="36207"/>
                    <a:pt x="70740" y="36207"/>
                  </a:cubicBezTo>
                  <a:close/>
                  <a:moveTo>
                    <a:pt x="224307" y="17162"/>
                  </a:moveTo>
                  <a:cubicBezTo>
                    <a:pt x="228633" y="17162"/>
                    <a:pt x="232435" y="18557"/>
                    <a:pt x="235714" y="21347"/>
                  </a:cubicBezTo>
                  <a:cubicBezTo>
                    <a:pt x="238993" y="24138"/>
                    <a:pt x="240632" y="27905"/>
                    <a:pt x="240632" y="32649"/>
                  </a:cubicBezTo>
                  <a:cubicBezTo>
                    <a:pt x="240632" y="37114"/>
                    <a:pt x="239027" y="40951"/>
                    <a:pt x="235819" y="44160"/>
                  </a:cubicBezTo>
                  <a:cubicBezTo>
                    <a:pt x="232609" y="47369"/>
                    <a:pt x="228772" y="48974"/>
                    <a:pt x="224307" y="48974"/>
                  </a:cubicBezTo>
                  <a:cubicBezTo>
                    <a:pt x="220122" y="48974"/>
                    <a:pt x="216424" y="47439"/>
                    <a:pt x="213215" y="44369"/>
                  </a:cubicBezTo>
                  <a:cubicBezTo>
                    <a:pt x="210006" y="41300"/>
                    <a:pt x="208401" y="37393"/>
                    <a:pt x="208401" y="32649"/>
                  </a:cubicBezTo>
                  <a:cubicBezTo>
                    <a:pt x="208401" y="28045"/>
                    <a:pt x="210041" y="24312"/>
                    <a:pt x="213320" y="21452"/>
                  </a:cubicBezTo>
                  <a:cubicBezTo>
                    <a:pt x="216599" y="18592"/>
                    <a:pt x="220261" y="17162"/>
                    <a:pt x="224307" y="17162"/>
                  </a:cubicBezTo>
                  <a:close/>
                  <a:moveTo>
                    <a:pt x="0" y="17162"/>
                  </a:moveTo>
                  <a:lnTo>
                    <a:pt x="78903" y="17162"/>
                  </a:lnTo>
                  <a:cubicBezTo>
                    <a:pt x="102483" y="17162"/>
                    <a:pt x="121249" y="23510"/>
                    <a:pt x="135201" y="36207"/>
                  </a:cubicBezTo>
                  <a:cubicBezTo>
                    <a:pt x="149154" y="48904"/>
                    <a:pt x="156130" y="65717"/>
                    <a:pt x="156130" y="86646"/>
                  </a:cubicBezTo>
                  <a:cubicBezTo>
                    <a:pt x="156130" y="104086"/>
                    <a:pt x="151491" y="119190"/>
                    <a:pt x="142213" y="131957"/>
                  </a:cubicBezTo>
                  <a:cubicBezTo>
                    <a:pt x="132934" y="144723"/>
                    <a:pt x="119993" y="153758"/>
                    <a:pt x="103389" y="159060"/>
                  </a:cubicBezTo>
                  <a:lnTo>
                    <a:pt x="103389" y="159897"/>
                  </a:lnTo>
                  <a:cubicBezTo>
                    <a:pt x="124179" y="161850"/>
                    <a:pt x="140573" y="169280"/>
                    <a:pt x="152572" y="182186"/>
                  </a:cubicBezTo>
                  <a:cubicBezTo>
                    <a:pt x="164572" y="195093"/>
                    <a:pt x="170571" y="211522"/>
                    <a:pt x="170571" y="231474"/>
                  </a:cubicBezTo>
                  <a:cubicBezTo>
                    <a:pt x="170571" y="256728"/>
                    <a:pt x="162409" y="277343"/>
                    <a:pt x="146085" y="293319"/>
                  </a:cubicBezTo>
                  <a:cubicBezTo>
                    <a:pt x="129760" y="309295"/>
                    <a:pt x="107924" y="317283"/>
                    <a:pt x="80577" y="317283"/>
                  </a:cubicBezTo>
                  <a:lnTo>
                    <a:pt x="0" y="317283"/>
                  </a:lnTo>
                  <a:close/>
                  <a:moveTo>
                    <a:pt x="519689" y="0"/>
                  </a:moveTo>
                  <a:lnTo>
                    <a:pt x="538944" y="0"/>
                  </a:lnTo>
                  <a:lnTo>
                    <a:pt x="538944" y="317283"/>
                  </a:lnTo>
                  <a:lnTo>
                    <a:pt x="519689" y="317283"/>
                  </a:lnTo>
                  <a:close/>
                  <a:moveTo>
                    <a:pt x="291089" y="0"/>
                  </a:moveTo>
                  <a:lnTo>
                    <a:pt x="310344" y="0"/>
                  </a:lnTo>
                  <a:lnTo>
                    <a:pt x="310344" y="147130"/>
                  </a:lnTo>
                  <a:lnTo>
                    <a:pt x="311181" y="147130"/>
                  </a:lnTo>
                  <a:cubicBezTo>
                    <a:pt x="318855" y="131364"/>
                    <a:pt x="329843" y="119190"/>
                    <a:pt x="344145" y="110609"/>
                  </a:cubicBezTo>
                  <a:cubicBezTo>
                    <a:pt x="358446" y="102028"/>
                    <a:pt x="374177" y="97738"/>
                    <a:pt x="391339" y="97738"/>
                  </a:cubicBezTo>
                  <a:cubicBezTo>
                    <a:pt x="418547" y="97738"/>
                    <a:pt x="439790" y="107121"/>
                    <a:pt x="455068" y="125887"/>
                  </a:cubicBezTo>
                  <a:cubicBezTo>
                    <a:pt x="470346" y="144654"/>
                    <a:pt x="477985" y="170152"/>
                    <a:pt x="477985" y="202383"/>
                  </a:cubicBezTo>
                  <a:cubicBezTo>
                    <a:pt x="477985" y="238241"/>
                    <a:pt x="469125" y="267228"/>
                    <a:pt x="451405" y="289343"/>
                  </a:cubicBezTo>
                  <a:cubicBezTo>
                    <a:pt x="433685" y="311458"/>
                    <a:pt x="410663" y="322515"/>
                    <a:pt x="382340" y="322515"/>
                  </a:cubicBezTo>
                  <a:cubicBezTo>
                    <a:pt x="350249" y="322515"/>
                    <a:pt x="326529" y="308074"/>
                    <a:pt x="311181" y="279192"/>
                  </a:cubicBezTo>
                  <a:lnTo>
                    <a:pt x="310344" y="279192"/>
                  </a:lnTo>
                  <a:lnTo>
                    <a:pt x="310344" y="317283"/>
                  </a:lnTo>
                  <a:lnTo>
                    <a:pt x="291089" y="31728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GB"/>
            </a:p>
          </p:txBody>
        </p:sp>
      </p:grpSp>
    </p:spTree>
    <p:extLst>
      <p:ext uri="{BB962C8B-B14F-4D97-AF65-F5344CB8AC3E}">
        <p14:creationId xmlns:p14="http://schemas.microsoft.com/office/powerpoint/2010/main" val="2242167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F6FB06-B137-4BAD-A2A3-6C04EE3C67B6}"/>
              </a:ext>
            </a:extLst>
          </p:cNvPr>
          <p:cNvGrpSpPr/>
          <p:nvPr/>
        </p:nvGrpSpPr>
        <p:grpSpPr>
          <a:xfrm>
            <a:off x="3718854" y="4620109"/>
            <a:ext cx="3242287" cy="2761830"/>
            <a:chOff x="2630216" y="3266505"/>
            <a:chExt cx="2293159" cy="1953348"/>
          </a:xfrm>
        </p:grpSpPr>
        <p:sp>
          <p:nvSpPr>
            <p:cNvPr id="169" name="TextBox 168">
              <a:extLst>
                <a:ext uri="{FF2B5EF4-FFF2-40B4-BE49-F238E27FC236}">
                  <a16:creationId xmlns:a16="http://schemas.microsoft.com/office/drawing/2014/main" id="{F41A850E-10B2-4BF5-A053-EE980FB07017}"/>
                </a:ext>
              </a:extLst>
            </p:cNvPr>
            <p:cNvSpPr txBox="1"/>
            <p:nvPr/>
          </p:nvSpPr>
          <p:spPr>
            <a:xfrm>
              <a:off x="3470943" y="3266505"/>
              <a:ext cx="793624" cy="1231070"/>
            </a:xfrm>
            <a:prstGeom prst="rect">
              <a:avLst/>
            </a:prstGeom>
            <a:noFill/>
          </p:spPr>
          <p:txBody>
            <a:bodyPr wrap="none" lIns="0" tIns="0" rIns="0" bIns="0" rtlCol="0">
              <a:spAutoFit/>
            </a:bodyPr>
            <a:lstStyle/>
            <a:p>
              <a:pPr algn="r"/>
              <a:r>
                <a:rPr lang="en-GB" sz="11311" b="1" dirty="0">
                  <a:solidFill>
                    <a:schemeClr val="tx2"/>
                  </a:solidFill>
                  <a:latin typeface="Segoe UI" panose="020B0502040204020203" pitchFamily="34" charset="0"/>
                </a:rPr>
                <a:t>2</a:t>
              </a:r>
              <a:r>
                <a:rPr lang="en-GB" sz="4524" b="1" baseline="-10000" dirty="0">
                  <a:solidFill>
                    <a:srgbClr val="2A72B8"/>
                  </a:solidFill>
                  <a:latin typeface="Segoe UI" panose="020B0502040204020203" pitchFamily="34" charset="0"/>
                  <a:sym typeface="Wingdings" panose="05000000000000000000" pitchFamily="2" charset="2"/>
                </a:rPr>
                <a:t></a:t>
              </a:r>
              <a:endParaRPr lang="en-GB" sz="11311" b="1" dirty="0">
                <a:solidFill>
                  <a:schemeClr val="tx2"/>
                </a:solidFill>
                <a:latin typeface="Segoe UI" panose="020B0502040204020203" pitchFamily="34" charset="0"/>
              </a:endParaRPr>
            </a:p>
          </p:txBody>
        </p:sp>
        <p:grpSp>
          <p:nvGrpSpPr>
            <p:cNvPr id="7" name="Group 6">
              <a:extLst>
                <a:ext uri="{FF2B5EF4-FFF2-40B4-BE49-F238E27FC236}">
                  <a16:creationId xmlns:a16="http://schemas.microsoft.com/office/drawing/2014/main" id="{ABBD71C6-58ED-4CA4-8D2E-D960E9373B3F}"/>
                </a:ext>
              </a:extLst>
            </p:cNvPr>
            <p:cNvGrpSpPr/>
            <p:nvPr/>
          </p:nvGrpSpPr>
          <p:grpSpPr>
            <a:xfrm>
              <a:off x="2630216" y="4280523"/>
              <a:ext cx="2293159" cy="939330"/>
              <a:chOff x="380191" y="4352523"/>
              <a:chExt cx="2293159" cy="939330"/>
            </a:xfrm>
          </p:grpSpPr>
          <p:sp>
            <p:nvSpPr>
              <p:cNvPr id="170" name="Rectangle 169">
                <a:extLst>
                  <a:ext uri="{FF2B5EF4-FFF2-40B4-BE49-F238E27FC236}">
                    <a16:creationId xmlns:a16="http://schemas.microsoft.com/office/drawing/2014/main" id="{382D19FF-0F2E-4F55-B66B-A6AB51570A45}"/>
                  </a:ext>
                </a:extLst>
              </p:cNvPr>
              <p:cNvSpPr/>
              <p:nvPr/>
            </p:nvSpPr>
            <p:spPr>
              <a:xfrm>
                <a:off x="380191" y="4352523"/>
                <a:ext cx="2250026" cy="84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27251" bIns="127251" rtlCol="0" anchor="t" anchorCtr="0">
                <a:spAutoFit/>
              </a:bodyPr>
              <a:lstStyle/>
              <a:p>
                <a:pPr algn="ctr">
                  <a:lnSpc>
                    <a:spcPct val="90000"/>
                  </a:lnSpc>
                </a:pPr>
                <a:r>
                  <a:rPr lang="en-GB" sz="2545" b="1" spc="-71" dirty="0">
                    <a:solidFill>
                      <a:schemeClr val="tx2"/>
                    </a:solidFill>
                    <a:latin typeface="Segoe UI" panose="020B0502040204020203" pitchFamily="34" charset="0"/>
                  </a:rPr>
                  <a:t>FACT</a:t>
                </a:r>
              </a:p>
              <a:p>
                <a:pPr algn="ctr">
                  <a:lnSpc>
                    <a:spcPct val="90000"/>
                  </a:lnSpc>
                </a:pPr>
                <a:r>
                  <a:rPr lang="en-GB" sz="1414" dirty="0">
                    <a:solidFill>
                      <a:schemeClr val="tx2"/>
                    </a:solidFill>
                    <a:latin typeface="Segoe UI Semibold" panose="020B0702040204020203" pitchFamily="34" charset="0"/>
                  </a:rPr>
                  <a:t>A Beacon can encompass all ages</a:t>
                </a:r>
                <a:br>
                  <a:rPr lang="en-GB" sz="1414" dirty="0">
                    <a:solidFill>
                      <a:schemeClr val="tx2"/>
                    </a:solidFill>
                    <a:latin typeface="Segoe UI Semibold" panose="020B0702040204020203" pitchFamily="34" charset="0"/>
                  </a:rPr>
                </a:br>
                <a:r>
                  <a:rPr lang="en-GB" sz="1414" dirty="0">
                    <a:solidFill>
                      <a:schemeClr val="tx2"/>
                    </a:solidFill>
                    <a:latin typeface="Segoe UI Semibold" panose="020B0702040204020203" pitchFamily="34" charset="0"/>
                  </a:rPr>
                  <a:t>and play a role in discipling believers across generations</a:t>
                </a:r>
              </a:p>
            </p:txBody>
          </p:sp>
          <p:sp>
            <p:nvSpPr>
              <p:cNvPr id="217" name="Rectangle 216">
                <a:extLst>
                  <a:ext uri="{FF2B5EF4-FFF2-40B4-BE49-F238E27FC236}">
                    <a16:creationId xmlns:a16="http://schemas.microsoft.com/office/drawing/2014/main" id="{29E77900-6D05-48B0-815E-7EAD5028EE31}"/>
                  </a:ext>
                </a:extLst>
              </p:cNvPr>
              <p:cNvSpPr/>
              <p:nvPr/>
            </p:nvSpPr>
            <p:spPr>
              <a:xfrm>
                <a:off x="423350" y="5219853"/>
                <a:ext cx="2250000" cy="72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grpSp>
      <p:sp>
        <p:nvSpPr>
          <p:cNvPr id="230" name="Rectangle 229">
            <a:extLst>
              <a:ext uri="{FF2B5EF4-FFF2-40B4-BE49-F238E27FC236}">
                <a16:creationId xmlns:a16="http://schemas.microsoft.com/office/drawing/2014/main" id="{C6E874DF-E789-43E2-8B97-B273AB017219}"/>
              </a:ext>
            </a:extLst>
          </p:cNvPr>
          <p:cNvSpPr/>
          <p:nvPr/>
        </p:nvSpPr>
        <p:spPr>
          <a:xfrm>
            <a:off x="3778639" y="8022730"/>
            <a:ext cx="3182502" cy="1913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900" tIns="127251" rIns="50900" bIns="127251" rtlCol="0" anchor="ctr">
            <a:spAutoFit/>
          </a:bodyPr>
          <a:lstStyle/>
          <a:p>
            <a:pPr algn="ctr">
              <a:lnSpc>
                <a:spcPct val="90000"/>
              </a:lnSpc>
              <a:spcBef>
                <a:spcPts val="707"/>
              </a:spcBef>
            </a:pPr>
            <a:r>
              <a:rPr lang="en-GB" sz="1414" dirty="0">
                <a:solidFill>
                  <a:schemeClr val="tx2"/>
                </a:solidFill>
                <a:latin typeface="Segoe UI" panose="020B0502040204020203" pitchFamily="34" charset="0"/>
              </a:rPr>
              <a:t>At SBC your first line of care,</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support and encouragement</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is within your Beacon. </a:t>
            </a:r>
          </a:p>
          <a:p>
            <a:pPr algn="ctr">
              <a:lnSpc>
                <a:spcPct val="90000"/>
              </a:lnSpc>
              <a:spcBef>
                <a:spcPts val="707"/>
              </a:spcBef>
            </a:pPr>
            <a:r>
              <a:rPr lang="en-GB" sz="1414" dirty="0">
                <a:solidFill>
                  <a:schemeClr val="tx2"/>
                </a:solidFill>
                <a:latin typeface="Segoe UI" panose="020B0502040204020203" pitchFamily="34" charset="0"/>
              </a:rPr>
              <a:t>Of course we also have a pastoral</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care team for matters that require a little more support and you can always get in touch with them via: </a:t>
            </a:r>
            <a:r>
              <a:rPr lang="en-GB" sz="1414" dirty="0">
                <a:solidFill>
                  <a:schemeClr val="tx2"/>
                </a:solidFill>
                <a:latin typeface="Segoe UI Semibold" panose="020B0702040204020203" pitchFamily="34" charset="0"/>
              </a:rPr>
              <a:t>pastoralcare@stopsley.net</a:t>
            </a:r>
          </a:p>
        </p:txBody>
      </p:sp>
      <p:grpSp>
        <p:nvGrpSpPr>
          <p:cNvPr id="14" name="Group 13">
            <a:extLst>
              <a:ext uri="{FF2B5EF4-FFF2-40B4-BE49-F238E27FC236}">
                <a16:creationId xmlns:a16="http://schemas.microsoft.com/office/drawing/2014/main" id="{1D8CF9FF-E25E-4F58-A3E1-463457703209}"/>
              </a:ext>
            </a:extLst>
          </p:cNvPr>
          <p:cNvGrpSpPr/>
          <p:nvPr/>
        </p:nvGrpSpPr>
        <p:grpSpPr>
          <a:xfrm>
            <a:off x="597370" y="1832321"/>
            <a:ext cx="3181265" cy="2750076"/>
            <a:chOff x="422500" y="1294796"/>
            <a:chExt cx="2250000" cy="1945035"/>
          </a:xfrm>
        </p:grpSpPr>
        <p:sp>
          <p:nvSpPr>
            <p:cNvPr id="166" name="TextBox 165">
              <a:extLst>
                <a:ext uri="{FF2B5EF4-FFF2-40B4-BE49-F238E27FC236}">
                  <a16:creationId xmlns:a16="http://schemas.microsoft.com/office/drawing/2014/main" id="{53B3D528-507F-45A2-BF04-C7C883AD5F1D}"/>
                </a:ext>
              </a:extLst>
            </p:cNvPr>
            <p:cNvSpPr txBox="1"/>
            <p:nvPr/>
          </p:nvSpPr>
          <p:spPr>
            <a:xfrm>
              <a:off x="1249719" y="1294796"/>
              <a:ext cx="793624" cy="1231071"/>
            </a:xfrm>
            <a:prstGeom prst="rect">
              <a:avLst/>
            </a:prstGeom>
            <a:noFill/>
          </p:spPr>
          <p:txBody>
            <a:bodyPr wrap="none" lIns="0" tIns="0" rIns="0" bIns="0" rtlCol="0">
              <a:spAutoFit/>
            </a:bodyPr>
            <a:lstStyle/>
            <a:p>
              <a:pPr algn="r"/>
              <a:r>
                <a:rPr lang="en-GB" sz="11311" b="1" dirty="0">
                  <a:solidFill>
                    <a:schemeClr val="tx2"/>
                  </a:solidFill>
                  <a:latin typeface="Segoe UI" panose="020B0502040204020203" pitchFamily="34" charset="0"/>
                </a:rPr>
                <a:t>1</a:t>
              </a:r>
              <a:r>
                <a:rPr lang="en-GB" sz="4524" b="1" baseline="-10000" dirty="0">
                  <a:solidFill>
                    <a:schemeClr val="tx2"/>
                  </a:solidFill>
                  <a:latin typeface="Segoe UI" panose="020B0502040204020203" pitchFamily="34" charset="0"/>
                  <a:sym typeface="Wingdings" panose="05000000000000000000" pitchFamily="2" charset="2"/>
                </a:rPr>
                <a:t></a:t>
              </a:r>
              <a:endParaRPr lang="en-GB" sz="11311" b="1" dirty="0">
                <a:solidFill>
                  <a:schemeClr val="tx2"/>
                </a:solidFill>
                <a:latin typeface="Segoe UI" panose="020B0502040204020203" pitchFamily="34" charset="0"/>
              </a:endParaRPr>
            </a:p>
          </p:txBody>
        </p:sp>
        <p:grpSp>
          <p:nvGrpSpPr>
            <p:cNvPr id="3" name="Group 2">
              <a:extLst>
                <a:ext uri="{FF2B5EF4-FFF2-40B4-BE49-F238E27FC236}">
                  <a16:creationId xmlns:a16="http://schemas.microsoft.com/office/drawing/2014/main" id="{7B44DC6D-2391-4B1D-8193-0505C049A27C}"/>
                </a:ext>
              </a:extLst>
            </p:cNvPr>
            <p:cNvGrpSpPr/>
            <p:nvPr/>
          </p:nvGrpSpPr>
          <p:grpSpPr>
            <a:xfrm>
              <a:off x="422500" y="2321276"/>
              <a:ext cx="2250000" cy="918555"/>
              <a:chOff x="422500" y="2213274"/>
              <a:chExt cx="2250000" cy="918555"/>
            </a:xfrm>
          </p:grpSpPr>
          <p:sp>
            <p:nvSpPr>
              <p:cNvPr id="167" name="Rectangle 166">
                <a:extLst>
                  <a:ext uri="{FF2B5EF4-FFF2-40B4-BE49-F238E27FC236}">
                    <a16:creationId xmlns:a16="http://schemas.microsoft.com/office/drawing/2014/main" id="{186CD9CC-CDFC-46CE-B588-D102E61687D0}"/>
                  </a:ext>
                </a:extLst>
              </p:cNvPr>
              <p:cNvSpPr/>
              <p:nvPr/>
            </p:nvSpPr>
            <p:spPr>
              <a:xfrm>
                <a:off x="422500" y="2213274"/>
                <a:ext cx="2250000" cy="84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t" anchorCtr="0">
                <a:spAutoFit/>
              </a:bodyPr>
              <a:lstStyle/>
              <a:p>
                <a:pPr algn="ctr">
                  <a:lnSpc>
                    <a:spcPct val="90000"/>
                  </a:lnSpc>
                </a:pPr>
                <a:r>
                  <a:rPr lang="en-GB" sz="2545" b="1" spc="-71" dirty="0">
                    <a:solidFill>
                      <a:schemeClr val="tx2"/>
                    </a:solidFill>
                    <a:latin typeface="Segoe UI" panose="020B0502040204020203" pitchFamily="34" charset="0"/>
                  </a:rPr>
                  <a:t>FACT</a:t>
                </a:r>
              </a:p>
              <a:p>
                <a:pPr algn="ctr">
                  <a:lnSpc>
                    <a:spcPct val="90000"/>
                  </a:lnSpc>
                </a:pPr>
                <a:r>
                  <a:rPr lang="en-GB" sz="1414" dirty="0">
                    <a:solidFill>
                      <a:schemeClr val="tx2"/>
                    </a:solidFill>
                    <a:latin typeface="Segoe UI Semibold" panose="020B0702040204020203" pitchFamily="34" charset="0"/>
                  </a:rPr>
                  <a:t>A Beacon is a mid-sized group</a:t>
                </a:r>
                <a:br>
                  <a:rPr lang="en-GB" sz="1414" dirty="0">
                    <a:solidFill>
                      <a:schemeClr val="tx2"/>
                    </a:solidFill>
                    <a:latin typeface="Segoe UI Semibold" panose="020B0702040204020203" pitchFamily="34" charset="0"/>
                  </a:rPr>
                </a:br>
                <a:r>
                  <a:rPr lang="en-GB" sz="1414" dirty="0">
                    <a:solidFill>
                      <a:schemeClr val="tx2"/>
                    </a:solidFill>
                    <a:latin typeface="Segoe UI Semibold" panose="020B0702040204020203" pitchFamily="34" charset="0"/>
                  </a:rPr>
                  <a:t>but still small enough to</a:t>
                </a:r>
                <a:br>
                  <a:rPr lang="en-GB" sz="1414" dirty="0">
                    <a:solidFill>
                      <a:schemeClr val="tx2"/>
                    </a:solidFill>
                    <a:latin typeface="Segoe UI Semibold" panose="020B0702040204020203" pitchFamily="34" charset="0"/>
                  </a:rPr>
                </a:br>
                <a:r>
                  <a:rPr lang="en-GB" sz="1414" dirty="0">
                    <a:solidFill>
                      <a:schemeClr val="tx2"/>
                    </a:solidFill>
                    <a:latin typeface="Segoe UI Semibold" panose="020B0702040204020203" pitchFamily="34" charset="0"/>
                  </a:rPr>
                  <a:t>meet in a home</a:t>
                </a:r>
              </a:p>
            </p:txBody>
          </p:sp>
          <p:sp>
            <p:nvSpPr>
              <p:cNvPr id="218" name="Rectangle 217">
                <a:extLst>
                  <a:ext uri="{FF2B5EF4-FFF2-40B4-BE49-F238E27FC236}">
                    <a16:creationId xmlns:a16="http://schemas.microsoft.com/office/drawing/2014/main" id="{27D405A2-0F65-4465-B1A1-277B57B6A78A}"/>
                  </a:ext>
                </a:extLst>
              </p:cNvPr>
              <p:cNvSpPr/>
              <p:nvPr/>
            </p:nvSpPr>
            <p:spPr>
              <a:xfrm>
                <a:off x="422500" y="3059829"/>
                <a:ext cx="2250000" cy="72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grpSp>
      <p:sp>
        <p:nvSpPr>
          <p:cNvPr id="9" name="Title 3">
            <a:extLst>
              <a:ext uri="{FF2B5EF4-FFF2-40B4-BE49-F238E27FC236}">
                <a16:creationId xmlns:a16="http://schemas.microsoft.com/office/drawing/2014/main" id="{D05CCA2F-5B3A-4719-AC15-EF96D5953A87}"/>
              </a:ext>
            </a:extLst>
          </p:cNvPr>
          <p:cNvSpPr txBox="1">
            <a:spLocks/>
          </p:cNvSpPr>
          <p:nvPr/>
        </p:nvSpPr>
        <p:spPr>
          <a:xfrm>
            <a:off x="577740" y="1253482"/>
            <a:ext cx="6363474" cy="369909"/>
          </a:xfrm>
          <a:prstGeom prst="rect">
            <a:avLst/>
          </a:prstGeom>
        </p:spPr>
        <p:txBody>
          <a:bodyPr vert="horz" lIns="0" tIns="0" rIns="0" bIns="0" rtlCol="0" anchor="t" anchorCtr="0">
            <a:spAutoFit/>
          </a:bodyPr>
          <a:lstStyle>
            <a:lvl1pPr algn="l" defTabSz="1007943" rtl="0" eaLnBrk="1" latinLnBrk="0" hangingPunct="1">
              <a:lnSpc>
                <a:spcPct val="85000"/>
              </a:lnSpc>
              <a:spcBef>
                <a:spcPct val="0"/>
              </a:spcBef>
              <a:buNone/>
              <a:defRPr sz="1800" b="1" kern="1200" spc="-10" baseline="0">
                <a:solidFill>
                  <a:schemeClr val="tx2"/>
                </a:solidFill>
                <a:latin typeface="+mj-lt"/>
                <a:ea typeface="+mj-ea"/>
                <a:cs typeface="+mj-cs"/>
              </a:defRPr>
            </a:lvl1pPr>
          </a:lstStyle>
          <a:p>
            <a:r>
              <a:rPr lang="en-GB" sz="2828" b="0" dirty="0">
                <a:latin typeface="Segoe UI Light" panose="020B0502040204020203" pitchFamily="34" charset="0"/>
                <a:cs typeface="Segoe UI Light" panose="020B0502040204020203" pitchFamily="34" charset="0"/>
              </a:rPr>
              <a:t>Beacons in 10 easy steps…</a:t>
            </a:r>
          </a:p>
        </p:txBody>
      </p:sp>
      <p:grpSp>
        <p:nvGrpSpPr>
          <p:cNvPr id="2" name="Group 1">
            <a:extLst>
              <a:ext uri="{FF2B5EF4-FFF2-40B4-BE49-F238E27FC236}">
                <a16:creationId xmlns:a16="http://schemas.microsoft.com/office/drawing/2014/main" id="{6B632F05-697B-4589-951F-F1ED9B523681}"/>
              </a:ext>
            </a:extLst>
          </p:cNvPr>
          <p:cNvGrpSpPr/>
          <p:nvPr/>
        </p:nvGrpSpPr>
        <p:grpSpPr>
          <a:xfrm>
            <a:off x="4502839" y="1934218"/>
            <a:ext cx="2458302" cy="2434396"/>
            <a:chOff x="3184702" y="1171455"/>
            <a:chExt cx="1738673" cy="1721765"/>
          </a:xfrm>
        </p:grpSpPr>
        <p:grpSp>
          <p:nvGrpSpPr>
            <p:cNvPr id="13" name="Group 12">
              <a:extLst>
                <a:ext uri="{FF2B5EF4-FFF2-40B4-BE49-F238E27FC236}">
                  <a16:creationId xmlns:a16="http://schemas.microsoft.com/office/drawing/2014/main" id="{3ADF37B9-7496-4759-A25F-36DB70F76E22}"/>
                </a:ext>
              </a:extLst>
            </p:cNvPr>
            <p:cNvGrpSpPr/>
            <p:nvPr/>
          </p:nvGrpSpPr>
          <p:grpSpPr>
            <a:xfrm>
              <a:off x="3184702" y="1244548"/>
              <a:ext cx="1648672" cy="1648672"/>
              <a:chOff x="2749024" y="1244548"/>
              <a:chExt cx="1648672" cy="1648672"/>
            </a:xfrm>
          </p:grpSpPr>
          <p:sp>
            <p:nvSpPr>
              <p:cNvPr id="248" name="Oval 247">
                <a:extLst>
                  <a:ext uri="{FF2B5EF4-FFF2-40B4-BE49-F238E27FC236}">
                    <a16:creationId xmlns:a16="http://schemas.microsoft.com/office/drawing/2014/main" id="{B24AC2FA-1645-485C-84CC-19B571E08C20}"/>
                  </a:ext>
                </a:extLst>
              </p:cNvPr>
              <p:cNvSpPr/>
              <p:nvPr/>
            </p:nvSpPr>
            <p:spPr>
              <a:xfrm>
                <a:off x="2749024" y="1244548"/>
                <a:ext cx="1648672" cy="1648672"/>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sp>
            <p:nvSpPr>
              <p:cNvPr id="168" name="Rectangle 167">
                <a:extLst>
                  <a:ext uri="{FF2B5EF4-FFF2-40B4-BE49-F238E27FC236}">
                    <a16:creationId xmlns:a16="http://schemas.microsoft.com/office/drawing/2014/main" id="{5F72BA54-0C3E-4A16-9F1A-C3693F0621F2}"/>
                  </a:ext>
                </a:extLst>
              </p:cNvPr>
              <p:cNvSpPr/>
              <p:nvPr/>
            </p:nvSpPr>
            <p:spPr>
              <a:xfrm rot="11700000" flipV="1">
                <a:off x="2763360" y="1258875"/>
                <a:ext cx="1620000" cy="1620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r>
                  <a:rPr lang="en-GB" sz="2545" b="1" spc="-141" dirty="0">
                    <a:solidFill>
                      <a:schemeClr val="tx2"/>
                    </a:solidFill>
                    <a:latin typeface="Segoe UI" panose="020B0502040204020203" pitchFamily="34" charset="0"/>
                  </a:rPr>
                  <a:t>IDEA</a:t>
                </a:r>
              </a:p>
              <a:p>
                <a:pPr algn="ctr">
                  <a:lnSpc>
                    <a:spcPct val="95000"/>
                  </a:lnSpc>
                </a:pPr>
                <a:r>
                  <a:rPr lang="en-GB" sz="1414" dirty="0">
                    <a:solidFill>
                      <a:schemeClr val="tx2"/>
                    </a:solidFill>
                    <a:latin typeface="Segoe UI" panose="020B0502040204020203" pitchFamily="34" charset="0"/>
                  </a:rPr>
                  <a:t>A crowded house is a</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sign of a healthy Beacon – but it also may be time to consider multiplying</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to start a new</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beacon</a:t>
                </a:r>
              </a:p>
            </p:txBody>
          </p:sp>
        </p:grpSp>
        <p:sp>
          <p:nvSpPr>
            <p:cNvPr id="222" name="Oval 221">
              <a:extLst>
                <a:ext uri="{FF2B5EF4-FFF2-40B4-BE49-F238E27FC236}">
                  <a16:creationId xmlns:a16="http://schemas.microsoft.com/office/drawing/2014/main" id="{E1DCB516-7697-4F80-8ECD-57DE19096730}"/>
                </a:ext>
              </a:extLst>
            </p:cNvPr>
            <p:cNvSpPr>
              <a:spLocks noChangeAspect="1"/>
            </p:cNvSpPr>
            <p:nvPr/>
          </p:nvSpPr>
          <p:spPr>
            <a:xfrm>
              <a:off x="4383375" y="1171455"/>
              <a:ext cx="540000" cy="54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nvGrpSpPr>
            <p:cNvPr id="246" name="Group 245">
              <a:extLst>
                <a:ext uri="{FF2B5EF4-FFF2-40B4-BE49-F238E27FC236}">
                  <a16:creationId xmlns:a16="http://schemas.microsoft.com/office/drawing/2014/main" id="{442181D9-9256-425B-B55B-EDF148EBC674}"/>
                </a:ext>
              </a:extLst>
            </p:cNvPr>
            <p:cNvGrpSpPr>
              <a:grpSpLocks noChangeAspect="1"/>
            </p:cNvGrpSpPr>
            <p:nvPr/>
          </p:nvGrpSpPr>
          <p:grpSpPr>
            <a:xfrm>
              <a:off x="4473350" y="1255572"/>
              <a:ext cx="360000" cy="371767"/>
              <a:chOff x="3967230" y="1791667"/>
              <a:chExt cx="1080000" cy="1115300"/>
            </a:xfrm>
            <a:solidFill>
              <a:schemeClr val="bg1"/>
            </a:solidFill>
          </p:grpSpPr>
          <p:grpSp>
            <p:nvGrpSpPr>
              <p:cNvPr id="223" name="Group 222">
                <a:extLst>
                  <a:ext uri="{FF2B5EF4-FFF2-40B4-BE49-F238E27FC236}">
                    <a16:creationId xmlns:a16="http://schemas.microsoft.com/office/drawing/2014/main" id="{97898B9C-6EA1-4FE9-B809-9AC75D8D6758}"/>
                  </a:ext>
                </a:extLst>
              </p:cNvPr>
              <p:cNvGrpSpPr>
                <a:grpSpLocks noChangeAspect="1"/>
              </p:cNvGrpSpPr>
              <p:nvPr/>
            </p:nvGrpSpPr>
            <p:grpSpPr>
              <a:xfrm>
                <a:off x="3967230" y="1791667"/>
                <a:ext cx="1080000" cy="887048"/>
                <a:chOff x="5687878" y="4302615"/>
                <a:chExt cx="2548650" cy="2093309"/>
              </a:xfrm>
              <a:grpFill/>
            </p:grpSpPr>
            <p:sp>
              <p:nvSpPr>
                <p:cNvPr id="187" name="Freeform: Shape 186">
                  <a:extLst>
                    <a:ext uri="{FF2B5EF4-FFF2-40B4-BE49-F238E27FC236}">
                      <a16:creationId xmlns:a16="http://schemas.microsoft.com/office/drawing/2014/main" id="{9067EF6F-DEC9-4FC5-9A51-410921CB7506}"/>
                    </a:ext>
                  </a:extLst>
                </p:cNvPr>
                <p:cNvSpPr/>
                <p:nvPr/>
              </p:nvSpPr>
              <p:spPr>
                <a:xfrm>
                  <a:off x="7702619" y="6066749"/>
                  <a:ext cx="205579" cy="317613"/>
                </a:xfrm>
                <a:custGeom>
                  <a:avLst/>
                  <a:gdLst>
                    <a:gd name="connsiteX0" fmla="*/ 40428 w 45714"/>
                    <a:gd name="connsiteY0" fmla="*/ 70628 h 70627"/>
                    <a:gd name="connsiteX1" fmla="*/ 36618 w 45714"/>
                    <a:gd name="connsiteY1" fmla="*/ 69104 h 70627"/>
                    <a:gd name="connsiteX2" fmla="*/ 1566 w 45714"/>
                    <a:gd name="connsiteY2" fmla="*/ 34052 h 70627"/>
                    <a:gd name="connsiteX3" fmla="*/ 423 w 45714"/>
                    <a:gd name="connsiteY3" fmla="*/ 28242 h 70627"/>
                    <a:gd name="connsiteX4" fmla="*/ 5376 w 45714"/>
                    <a:gd name="connsiteY4" fmla="*/ 24908 h 70627"/>
                    <a:gd name="connsiteX5" fmla="*/ 18997 w 45714"/>
                    <a:gd name="connsiteY5" fmla="*/ 24908 h 70627"/>
                    <a:gd name="connsiteX6" fmla="*/ 3090 w 45714"/>
                    <a:gd name="connsiteY6" fmla="*/ 9096 h 70627"/>
                    <a:gd name="connsiteX7" fmla="*/ 3090 w 45714"/>
                    <a:gd name="connsiteY7" fmla="*/ 1572 h 70627"/>
                    <a:gd name="connsiteX8" fmla="*/ 10615 w 45714"/>
                    <a:gd name="connsiteY8" fmla="*/ 1572 h 70627"/>
                    <a:gd name="connsiteX9" fmla="*/ 35571 w 45714"/>
                    <a:gd name="connsiteY9" fmla="*/ 26527 h 70627"/>
                    <a:gd name="connsiteX10" fmla="*/ 36714 w 45714"/>
                    <a:gd name="connsiteY10" fmla="*/ 32337 h 70627"/>
                    <a:gd name="connsiteX11" fmla="*/ 31761 w 45714"/>
                    <a:gd name="connsiteY11" fmla="*/ 35671 h 70627"/>
                    <a:gd name="connsiteX12" fmla="*/ 18140 w 45714"/>
                    <a:gd name="connsiteY12" fmla="*/ 35671 h 70627"/>
                    <a:gd name="connsiteX13" fmla="*/ 44143 w 45714"/>
                    <a:gd name="connsiteY13" fmla="*/ 61579 h 70627"/>
                    <a:gd name="connsiteX14" fmla="*/ 44143 w 45714"/>
                    <a:gd name="connsiteY14" fmla="*/ 69104 h 70627"/>
                    <a:gd name="connsiteX15" fmla="*/ 40428 w 45714"/>
                    <a:gd name="connsiteY15" fmla="*/ 70628 h 7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14" h="70627">
                      <a:moveTo>
                        <a:pt x="40428" y="70628"/>
                      </a:moveTo>
                      <a:cubicBezTo>
                        <a:pt x="39095" y="70628"/>
                        <a:pt x="37666" y="70152"/>
                        <a:pt x="36618" y="69104"/>
                      </a:cubicBezTo>
                      <a:lnTo>
                        <a:pt x="1566" y="34052"/>
                      </a:lnTo>
                      <a:cubicBezTo>
                        <a:pt x="42" y="32528"/>
                        <a:pt x="-434" y="30242"/>
                        <a:pt x="423" y="28242"/>
                      </a:cubicBezTo>
                      <a:cubicBezTo>
                        <a:pt x="1281" y="26241"/>
                        <a:pt x="3186" y="24908"/>
                        <a:pt x="5376" y="24908"/>
                      </a:cubicBezTo>
                      <a:lnTo>
                        <a:pt x="18997" y="24908"/>
                      </a:lnTo>
                      <a:lnTo>
                        <a:pt x="3090" y="9096"/>
                      </a:lnTo>
                      <a:cubicBezTo>
                        <a:pt x="995" y="7001"/>
                        <a:pt x="995" y="3667"/>
                        <a:pt x="3090" y="1572"/>
                      </a:cubicBezTo>
                      <a:cubicBezTo>
                        <a:pt x="5186" y="-524"/>
                        <a:pt x="8520" y="-524"/>
                        <a:pt x="10615" y="1572"/>
                      </a:cubicBezTo>
                      <a:lnTo>
                        <a:pt x="35571" y="26527"/>
                      </a:lnTo>
                      <a:cubicBezTo>
                        <a:pt x="37095" y="28051"/>
                        <a:pt x="37571" y="30337"/>
                        <a:pt x="36714" y="32337"/>
                      </a:cubicBezTo>
                      <a:cubicBezTo>
                        <a:pt x="35856" y="34338"/>
                        <a:pt x="33951" y="35671"/>
                        <a:pt x="31761" y="35671"/>
                      </a:cubicBezTo>
                      <a:lnTo>
                        <a:pt x="18140" y="35671"/>
                      </a:lnTo>
                      <a:lnTo>
                        <a:pt x="44143" y="61579"/>
                      </a:lnTo>
                      <a:cubicBezTo>
                        <a:pt x="46239" y="63675"/>
                        <a:pt x="46239" y="67008"/>
                        <a:pt x="44143" y="69104"/>
                      </a:cubicBezTo>
                      <a:cubicBezTo>
                        <a:pt x="43095" y="70056"/>
                        <a:pt x="41762" y="70628"/>
                        <a:pt x="40428" y="70628"/>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88" name="Freeform: Shape 187">
                  <a:extLst>
                    <a:ext uri="{FF2B5EF4-FFF2-40B4-BE49-F238E27FC236}">
                      <a16:creationId xmlns:a16="http://schemas.microsoft.com/office/drawing/2014/main" id="{6B490CA3-992B-4D60-9E5B-79AA73207C4A}"/>
                    </a:ext>
                  </a:extLst>
                </p:cNvPr>
                <p:cNvSpPr/>
                <p:nvPr/>
              </p:nvSpPr>
              <p:spPr>
                <a:xfrm>
                  <a:off x="7891711" y="5425304"/>
                  <a:ext cx="344817" cy="131930"/>
                </a:xfrm>
                <a:custGeom>
                  <a:avLst/>
                  <a:gdLst>
                    <a:gd name="connsiteX0" fmla="*/ 71342 w 76676"/>
                    <a:gd name="connsiteY0" fmla="*/ 29337 h 29337"/>
                    <a:gd name="connsiteX1" fmla="*/ 21812 w 76676"/>
                    <a:gd name="connsiteY1" fmla="*/ 29337 h 29337"/>
                    <a:gd name="connsiteX2" fmla="*/ 16954 w 76676"/>
                    <a:gd name="connsiteY2" fmla="*/ 26099 h 29337"/>
                    <a:gd name="connsiteX3" fmla="*/ 18097 w 76676"/>
                    <a:gd name="connsiteY3" fmla="*/ 20288 h 29337"/>
                    <a:gd name="connsiteX4" fmla="*/ 27718 w 76676"/>
                    <a:gd name="connsiteY4" fmla="*/ 10668 h 29337"/>
                    <a:gd name="connsiteX5" fmla="*/ 5334 w 76676"/>
                    <a:gd name="connsiteY5" fmla="*/ 10668 h 29337"/>
                    <a:gd name="connsiteX6" fmla="*/ 0 w 76676"/>
                    <a:gd name="connsiteY6" fmla="*/ 5334 h 29337"/>
                    <a:gd name="connsiteX7" fmla="*/ 5334 w 76676"/>
                    <a:gd name="connsiteY7" fmla="*/ 0 h 29337"/>
                    <a:gd name="connsiteX8" fmla="*/ 40576 w 76676"/>
                    <a:gd name="connsiteY8" fmla="*/ 0 h 29337"/>
                    <a:gd name="connsiteX9" fmla="*/ 45434 w 76676"/>
                    <a:gd name="connsiteY9" fmla="*/ 3334 h 29337"/>
                    <a:gd name="connsiteX10" fmla="*/ 44291 w 76676"/>
                    <a:gd name="connsiteY10" fmla="*/ 9144 h 29337"/>
                    <a:gd name="connsiteX11" fmla="*/ 34671 w 76676"/>
                    <a:gd name="connsiteY11" fmla="*/ 18764 h 29337"/>
                    <a:gd name="connsiteX12" fmla="*/ 71342 w 76676"/>
                    <a:gd name="connsiteY12" fmla="*/ 18764 h 29337"/>
                    <a:gd name="connsiteX13" fmla="*/ 76676 w 76676"/>
                    <a:gd name="connsiteY13" fmla="*/ 24098 h 29337"/>
                    <a:gd name="connsiteX14" fmla="*/ 71342 w 76676"/>
                    <a:gd name="connsiteY14" fmla="*/ 29337 h 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676" h="29337">
                      <a:moveTo>
                        <a:pt x="71342" y="29337"/>
                      </a:moveTo>
                      <a:lnTo>
                        <a:pt x="21812" y="29337"/>
                      </a:lnTo>
                      <a:cubicBezTo>
                        <a:pt x="19621" y="29337"/>
                        <a:pt x="17717" y="28004"/>
                        <a:pt x="16954" y="26099"/>
                      </a:cubicBezTo>
                      <a:cubicBezTo>
                        <a:pt x="16097" y="24098"/>
                        <a:pt x="16573" y="21812"/>
                        <a:pt x="18097" y="20288"/>
                      </a:cubicBezTo>
                      <a:lnTo>
                        <a:pt x="27718" y="10668"/>
                      </a:lnTo>
                      <a:lnTo>
                        <a:pt x="5334" y="10668"/>
                      </a:lnTo>
                      <a:cubicBezTo>
                        <a:pt x="2381" y="10668"/>
                        <a:pt x="0" y="8287"/>
                        <a:pt x="0" y="5334"/>
                      </a:cubicBezTo>
                      <a:cubicBezTo>
                        <a:pt x="0" y="2381"/>
                        <a:pt x="2381" y="0"/>
                        <a:pt x="5334" y="0"/>
                      </a:cubicBezTo>
                      <a:lnTo>
                        <a:pt x="40576" y="0"/>
                      </a:lnTo>
                      <a:cubicBezTo>
                        <a:pt x="42672" y="0"/>
                        <a:pt x="44672" y="1334"/>
                        <a:pt x="45434" y="3334"/>
                      </a:cubicBezTo>
                      <a:cubicBezTo>
                        <a:pt x="46292" y="5334"/>
                        <a:pt x="45815" y="7620"/>
                        <a:pt x="44291" y="9144"/>
                      </a:cubicBezTo>
                      <a:lnTo>
                        <a:pt x="34671" y="18764"/>
                      </a:lnTo>
                      <a:lnTo>
                        <a:pt x="71342" y="18764"/>
                      </a:lnTo>
                      <a:cubicBezTo>
                        <a:pt x="74295" y="18764"/>
                        <a:pt x="76676" y="21146"/>
                        <a:pt x="76676" y="24098"/>
                      </a:cubicBezTo>
                      <a:cubicBezTo>
                        <a:pt x="76676" y="26956"/>
                        <a:pt x="74295" y="29337"/>
                        <a:pt x="71342" y="29337"/>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89" name="Freeform: Shape 188">
                  <a:extLst>
                    <a:ext uri="{FF2B5EF4-FFF2-40B4-BE49-F238E27FC236}">
                      <a16:creationId xmlns:a16="http://schemas.microsoft.com/office/drawing/2014/main" id="{347741F3-A447-4584-919A-2FC86A9CA496}"/>
                    </a:ext>
                  </a:extLst>
                </p:cNvPr>
                <p:cNvSpPr/>
                <p:nvPr/>
              </p:nvSpPr>
              <p:spPr>
                <a:xfrm>
                  <a:off x="6909086" y="4302615"/>
                  <a:ext cx="131926" cy="344816"/>
                </a:xfrm>
                <a:custGeom>
                  <a:avLst/>
                  <a:gdLst>
                    <a:gd name="connsiteX0" fmla="*/ 5334 w 29336"/>
                    <a:gd name="connsiteY0" fmla="*/ 76676 h 76676"/>
                    <a:gd name="connsiteX1" fmla="*/ 0 w 29336"/>
                    <a:gd name="connsiteY1" fmla="*/ 71342 h 76676"/>
                    <a:gd name="connsiteX2" fmla="*/ 0 w 29336"/>
                    <a:gd name="connsiteY2" fmla="*/ 36100 h 76676"/>
                    <a:gd name="connsiteX3" fmla="*/ 3239 w 29336"/>
                    <a:gd name="connsiteY3" fmla="*/ 31147 h 76676"/>
                    <a:gd name="connsiteX4" fmla="*/ 9049 w 29336"/>
                    <a:gd name="connsiteY4" fmla="*/ 32290 h 76676"/>
                    <a:gd name="connsiteX5" fmla="*/ 18669 w 29336"/>
                    <a:gd name="connsiteY5" fmla="*/ 42005 h 76676"/>
                    <a:gd name="connsiteX6" fmla="*/ 18669 w 29336"/>
                    <a:gd name="connsiteY6" fmla="*/ 5334 h 76676"/>
                    <a:gd name="connsiteX7" fmla="*/ 24003 w 29336"/>
                    <a:gd name="connsiteY7" fmla="*/ 0 h 76676"/>
                    <a:gd name="connsiteX8" fmla="*/ 29337 w 29336"/>
                    <a:gd name="connsiteY8" fmla="*/ 5334 h 76676"/>
                    <a:gd name="connsiteX9" fmla="*/ 29337 w 29336"/>
                    <a:gd name="connsiteY9" fmla="*/ 54864 h 76676"/>
                    <a:gd name="connsiteX10" fmla="*/ 26098 w 29336"/>
                    <a:gd name="connsiteY10" fmla="*/ 59817 h 76676"/>
                    <a:gd name="connsiteX11" fmla="*/ 20288 w 29336"/>
                    <a:gd name="connsiteY11" fmla="*/ 58674 h 76676"/>
                    <a:gd name="connsiteX12" fmla="*/ 10573 w 29336"/>
                    <a:gd name="connsiteY12" fmla="*/ 48959 h 76676"/>
                    <a:gd name="connsiteX13" fmla="*/ 10573 w 29336"/>
                    <a:gd name="connsiteY13" fmla="*/ 71342 h 76676"/>
                    <a:gd name="connsiteX14" fmla="*/ 5334 w 29336"/>
                    <a:gd name="connsiteY14" fmla="*/ 76676 h 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6" h="76676">
                      <a:moveTo>
                        <a:pt x="5334" y="76676"/>
                      </a:moveTo>
                      <a:cubicBezTo>
                        <a:pt x="2381" y="76676"/>
                        <a:pt x="0" y="74295"/>
                        <a:pt x="0" y="71342"/>
                      </a:cubicBezTo>
                      <a:lnTo>
                        <a:pt x="0" y="36100"/>
                      </a:lnTo>
                      <a:cubicBezTo>
                        <a:pt x="0" y="33909"/>
                        <a:pt x="1333" y="32004"/>
                        <a:pt x="3239" y="31147"/>
                      </a:cubicBezTo>
                      <a:cubicBezTo>
                        <a:pt x="5239" y="30290"/>
                        <a:pt x="7525" y="30766"/>
                        <a:pt x="9049" y="32290"/>
                      </a:cubicBezTo>
                      <a:lnTo>
                        <a:pt x="18669" y="42005"/>
                      </a:lnTo>
                      <a:lnTo>
                        <a:pt x="18669" y="5334"/>
                      </a:lnTo>
                      <a:cubicBezTo>
                        <a:pt x="18669" y="2381"/>
                        <a:pt x="21050" y="0"/>
                        <a:pt x="24003" y="0"/>
                      </a:cubicBezTo>
                      <a:cubicBezTo>
                        <a:pt x="26956" y="0"/>
                        <a:pt x="29337" y="2381"/>
                        <a:pt x="29337" y="5334"/>
                      </a:cubicBezTo>
                      <a:lnTo>
                        <a:pt x="29337" y="54864"/>
                      </a:lnTo>
                      <a:cubicBezTo>
                        <a:pt x="29337" y="57055"/>
                        <a:pt x="28004" y="58960"/>
                        <a:pt x="26098" y="59817"/>
                      </a:cubicBezTo>
                      <a:cubicBezTo>
                        <a:pt x="24098" y="60674"/>
                        <a:pt x="21812" y="60198"/>
                        <a:pt x="20288" y="58674"/>
                      </a:cubicBezTo>
                      <a:lnTo>
                        <a:pt x="10573" y="48959"/>
                      </a:lnTo>
                      <a:lnTo>
                        <a:pt x="10573" y="71342"/>
                      </a:lnTo>
                      <a:cubicBezTo>
                        <a:pt x="10573" y="74295"/>
                        <a:pt x="8192" y="76676"/>
                        <a:pt x="5334" y="76676"/>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90" name="Freeform: Shape 189">
                  <a:extLst>
                    <a:ext uri="{FF2B5EF4-FFF2-40B4-BE49-F238E27FC236}">
                      <a16:creationId xmlns:a16="http://schemas.microsoft.com/office/drawing/2014/main" id="{9569DB5C-9067-45A5-9881-03B599817A98}"/>
                    </a:ext>
                  </a:extLst>
                </p:cNvPr>
                <p:cNvSpPr/>
                <p:nvPr/>
              </p:nvSpPr>
              <p:spPr>
                <a:xfrm>
                  <a:off x="6044472" y="6078311"/>
                  <a:ext cx="206006" cy="317613"/>
                </a:xfrm>
                <a:custGeom>
                  <a:avLst/>
                  <a:gdLst>
                    <a:gd name="connsiteX0" fmla="*/ 5382 w 45809"/>
                    <a:gd name="connsiteY0" fmla="*/ 70628 h 70627"/>
                    <a:gd name="connsiteX1" fmla="*/ 1572 w 45809"/>
                    <a:gd name="connsiteY1" fmla="*/ 69104 h 70627"/>
                    <a:gd name="connsiteX2" fmla="*/ 1572 w 45809"/>
                    <a:gd name="connsiteY2" fmla="*/ 61579 h 70627"/>
                    <a:gd name="connsiteX3" fmla="*/ 27575 w 45809"/>
                    <a:gd name="connsiteY3" fmla="*/ 35671 h 70627"/>
                    <a:gd name="connsiteX4" fmla="*/ 13954 w 45809"/>
                    <a:gd name="connsiteY4" fmla="*/ 35671 h 70627"/>
                    <a:gd name="connsiteX5" fmla="*/ 9001 w 45809"/>
                    <a:gd name="connsiteY5" fmla="*/ 32337 h 70627"/>
                    <a:gd name="connsiteX6" fmla="*/ 10144 w 45809"/>
                    <a:gd name="connsiteY6" fmla="*/ 26527 h 70627"/>
                    <a:gd name="connsiteX7" fmla="*/ 35100 w 45809"/>
                    <a:gd name="connsiteY7" fmla="*/ 1572 h 70627"/>
                    <a:gd name="connsiteX8" fmla="*/ 42624 w 45809"/>
                    <a:gd name="connsiteY8" fmla="*/ 1572 h 70627"/>
                    <a:gd name="connsiteX9" fmla="*/ 42624 w 45809"/>
                    <a:gd name="connsiteY9" fmla="*/ 9096 h 70627"/>
                    <a:gd name="connsiteX10" fmla="*/ 26813 w 45809"/>
                    <a:gd name="connsiteY10" fmla="*/ 24908 h 70627"/>
                    <a:gd name="connsiteX11" fmla="*/ 40434 w 45809"/>
                    <a:gd name="connsiteY11" fmla="*/ 24908 h 70627"/>
                    <a:gd name="connsiteX12" fmla="*/ 45387 w 45809"/>
                    <a:gd name="connsiteY12" fmla="*/ 28242 h 70627"/>
                    <a:gd name="connsiteX13" fmla="*/ 44244 w 45809"/>
                    <a:gd name="connsiteY13" fmla="*/ 34052 h 70627"/>
                    <a:gd name="connsiteX14" fmla="*/ 9192 w 45809"/>
                    <a:gd name="connsiteY14" fmla="*/ 69009 h 70627"/>
                    <a:gd name="connsiteX15" fmla="*/ 5382 w 45809"/>
                    <a:gd name="connsiteY15" fmla="*/ 70628 h 7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809" h="70627">
                      <a:moveTo>
                        <a:pt x="5382" y="70628"/>
                      </a:moveTo>
                      <a:cubicBezTo>
                        <a:pt x="4048" y="70628"/>
                        <a:pt x="2619" y="70152"/>
                        <a:pt x="1572" y="69104"/>
                      </a:cubicBezTo>
                      <a:cubicBezTo>
                        <a:pt x="-524" y="67008"/>
                        <a:pt x="-524" y="63675"/>
                        <a:pt x="1572" y="61579"/>
                      </a:cubicBezTo>
                      <a:lnTo>
                        <a:pt x="27575" y="35671"/>
                      </a:lnTo>
                      <a:lnTo>
                        <a:pt x="13954" y="35671"/>
                      </a:lnTo>
                      <a:cubicBezTo>
                        <a:pt x="11763" y="35671"/>
                        <a:pt x="9858" y="34338"/>
                        <a:pt x="9001" y="32337"/>
                      </a:cubicBezTo>
                      <a:cubicBezTo>
                        <a:pt x="8144" y="30337"/>
                        <a:pt x="8620" y="28051"/>
                        <a:pt x="10144" y="26527"/>
                      </a:cubicBezTo>
                      <a:lnTo>
                        <a:pt x="35100" y="1572"/>
                      </a:lnTo>
                      <a:cubicBezTo>
                        <a:pt x="37195" y="-524"/>
                        <a:pt x="40529" y="-524"/>
                        <a:pt x="42624" y="1572"/>
                      </a:cubicBezTo>
                      <a:cubicBezTo>
                        <a:pt x="44720" y="3667"/>
                        <a:pt x="44720" y="7001"/>
                        <a:pt x="42624" y="9096"/>
                      </a:cubicBezTo>
                      <a:lnTo>
                        <a:pt x="26813" y="24908"/>
                      </a:lnTo>
                      <a:lnTo>
                        <a:pt x="40434" y="24908"/>
                      </a:lnTo>
                      <a:cubicBezTo>
                        <a:pt x="42624" y="24908"/>
                        <a:pt x="44529" y="26241"/>
                        <a:pt x="45387" y="28242"/>
                      </a:cubicBezTo>
                      <a:cubicBezTo>
                        <a:pt x="46244" y="30242"/>
                        <a:pt x="45768" y="32528"/>
                        <a:pt x="44244" y="34052"/>
                      </a:cubicBezTo>
                      <a:lnTo>
                        <a:pt x="9192" y="69009"/>
                      </a:lnTo>
                      <a:cubicBezTo>
                        <a:pt x="8144" y="70056"/>
                        <a:pt x="6810" y="70628"/>
                        <a:pt x="5382" y="70628"/>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91" name="Freeform: Shape 190">
                  <a:extLst>
                    <a:ext uri="{FF2B5EF4-FFF2-40B4-BE49-F238E27FC236}">
                      <a16:creationId xmlns:a16="http://schemas.microsoft.com/office/drawing/2014/main" id="{330E2D14-8E4C-41F8-ADE9-D84EAE597B3E}"/>
                    </a:ext>
                  </a:extLst>
                </p:cNvPr>
                <p:cNvSpPr/>
                <p:nvPr/>
              </p:nvSpPr>
              <p:spPr>
                <a:xfrm>
                  <a:off x="7595940" y="4686623"/>
                  <a:ext cx="367090" cy="226377"/>
                </a:xfrm>
                <a:custGeom>
                  <a:avLst/>
                  <a:gdLst>
                    <a:gd name="connsiteX0" fmla="*/ 36528 w 81629"/>
                    <a:gd name="connsiteY0" fmla="*/ 50340 h 50339"/>
                    <a:gd name="connsiteX1" fmla="*/ 34528 w 81629"/>
                    <a:gd name="connsiteY1" fmla="*/ 49959 h 50339"/>
                    <a:gd name="connsiteX2" fmla="*/ 31194 w 81629"/>
                    <a:gd name="connsiteY2" fmla="*/ 45101 h 50339"/>
                    <a:gd name="connsiteX3" fmla="*/ 31194 w 81629"/>
                    <a:gd name="connsiteY3" fmla="*/ 24813 h 50339"/>
                    <a:gd name="connsiteX4" fmla="*/ 9096 w 81629"/>
                    <a:gd name="connsiteY4" fmla="*/ 46911 h 50339"/>
                    <a:gd name="connsiteX5" fmla="*/ 1572 w 81629"/>
                    <a:gd name="connsiteY5" fmla="*/ 46911 h 50339"/>
                    <a:gd name="connsiteX6" fmla="*/ 1572 w 81629"/>
                    <a:gd name="connsiteY6" fmla="*/ 39386 h 50339"/>
                    <a:gd name="connsiteX7" fmla="*/ 32718 w 81629"/>
                    <a:gd name="connsiteY7" fmla="*/ 8239 h 50339"/>
                    <a:gd name="connsiteX8" fmla="*/ 38529 w 81629"/>
                    <a:gd name="connsiteY8" fmla="*/ 7096 h 50339"/>
                    <a:gd name="connsiteX9" fmla="*/ 41767 w 81629"/>
                    <a:gd name="connsiteY9" fmla="*/ 12049 h 50339"/>
                    <a:gd name="connsiteX10" fmla="*/ 41767 w 81629"/>
                    <a:gd name="connsiteY10" fmla="*/ 32337 h 50339"/>
                    <a:gd name="connsiteX11" fmla="*/ 72533 w 81629"/>
                    <a:gd name="connsiteY11" fmla="*/ 1572 h 50339"/>
                    <a:gd name="connsiteX12" fmla="*/ 80058 w 81629"/>
                    <a:gd name="connsiteY12" fmla="*/ 1572 h 50339"/>
                    <a:gd name="connsiteX13" fmla="*/ 80058 w 81629"/>
                    <a:gd name="connsiteY13" fmla="*/ 9096 h 50339"/>
                    <a:gd name="connsiteX14" fmla="*/ 40243 w 81629"/>
                    <a:gd name="connsiteY14" fmla="*/ 48911 h 50339"/>
                    <a:gd name="connsiteX15" fmla="*/ 36528 w 81629"/>
                    <a:gd name="connsiteY15" fmla="*/ 50340 h 5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29" h="50339">
                      <a:moveTo>
                        <a:pt x="36528" y="50340"/>
                      </a:moveTo>
                      <a:cubicBezTo>
                        <a:pt x="35862" y="50340"/>
                        <a:pt x="35195" y="50244"/>
                        <a:pt x="34528" y="49959"/>
                      </a:cubicBezTo>
                      <a:cubicBezTo>
                        <a:pt x="32528" y="49101"/>
                        <a:pt x="31194" y="47196"/>
                        <a:pt x="31194" y="45101"/>
                      </a:cubicBezTo>
                      <a:lnTo>
                        <a:pt x="31194" y="24813"/>
                      </a:lnTo>
                      <a:lnTo>
                        <a:pt x="9096" y="46911"/>
                      </a:lnTo>
                      <a:cubicBezTo>
                        <a:pt x="7001" y="49006"/>
                        <a:pt x="3667" y="49006"/>
                        <a:pt x="1572" y="46911"/>
                      </a:cubicBezTo>
                      <a:cubicBezTo>
                        <a:pt x="-524" y="44815"/>
                        <a:pt x="-524" y="41481"/>
                        <a:pt x="1572" y="39386"/>
                      </a:cubicBezTo>
                      <a:lnTo>
                        <a:pt x="32718" y="8239"/>
                      </a:lnTo>
                      <a:cubicBezTo>
                        <a:pt x="34242" y="6715"/>
                        <a:pt x="36528" y="6239"/>
                        <a:pt x="38529" y="7096"/>
                      </a:cubicBezTo>
                      <a:cubicBezTo>
                        <a:pt x="40529" y="7953"/>
                        <a:pt x="41767" y="9858"/>
                        <a:pt x="41767" y="12049"/>
                      </a:cubicBezTo>
                      <a:lnTo>
                        <a:pt x="41767" y="32337"/>
                      </a:lnTo>
                      <a:lnTo>
                        <a:pt x="72533" y="1572"/>
                      </a:lnTo>
                      <a:cubicBezTo>
                        <a:pt x="74628" y="-524"/>
                        <a:pt x="77962" y="-524"/>
                        <a:pt x="80058" y="1572"/>
                      </a:cubicBezTo>
                      <a:cubicBezTo>
                        <a:pt x="82153" y="3667"/>
                        <a:pt x="82153" y="7001"/>
                        <a:pt x="80058" y="9096"/>
                      </a:cubicBezTo>
                      <a:lnTo>
                        <a:pt x="40243" y="48911"/>
                      </a:lnTo>
                      <a:cubicBezTo>
                        <a:pt x="39291" y="49768"/>
                        <a:pt x="37957" y="50340"/>
                        <a:pt x="36528" y="50340"/>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92" name="Freeform: Shape 191">
                  <a:extLst>
                    <a:ext uri="{FF2B5EF4-FFF2-40B4-BE49-F238E27FC236}">
                      <a16:creationId xmlns:a16="http://schemas.microsoft.com/office/drawing/2014/main" id="{A8D060DE-9195-439E-8C72-3AA962CB6936}"/>
                    </a:ext>
                  </a:extLst>
                </p:cNvPr>
                <p:cNvSpPr/>
                <p:nvPr/>
              </p:nvSpPr>
              <p:spPr>
                <a:xfrm>
                  <a:off x="5960944" y="4714464"/>
                  <a:ext cx="330251" cy="213097"/>
                </a:xfrm>
                <a:custGeom>
                  <a:avLst/>
                  <a:gdLst>
                    <a:gd name="connsiteX0" fmla="*/ 42148 w 73437"/>
                    <a:gd name="connsiteY0" fmla="*/ 47387 h 47386"/>
                    <a:gd name="connsiteX1" fmla="*/ 38338 w 73437"/>
                    <a:gd name="connsiteY1" fmla="*/ 45863 h 47386"/>
                    <a:gd name="connsiteX2" fmla="*/ 1572 w 73437"/>
                    <a:gd name="connsiteY2" fmla="*/ 9096 h 47386"/>
                    <a:gd name="connsiteX3" fmla="*/ 1572 w 73437"/>
                    <a:gd name="connsiteY3" fmla="*/ 1572 h 47386"/>
                    <a:gd name="connsiteX4" fmla="*/ 9096 w 73437"/>
                    <a:gd name="connsiteY4" fmla="*/ 1572 h 47386"/>
                    <a:gd name="connsiteX5" fmla="*/ 36719 w 73437"/>
                    <a:gd name="connsiteY5" fmla="*/ 29194 h 47386"/>
                    <a:gd name="connsiteX6" fmla="*/ 36719 w 73437"/>
                    <a:gd name="connsiteY6" fmla="*/ 14240 h 47386"/>
                    <a:gd name="connsiteX7" fmla="*/ 39957 w 73437"/>
                    <a:gd name="connsiteY7" fmla="*/ 9382 h 47386"/>
                    <a:gd name="connsiteX8" fmla="*/ 45768 w 73437"/>
                    <a:gd name="connsiteY8" fmla="*/ 10525 h 47386"/>
                    <a:gd name="connsiteX9" fmla="*/ 71866 w 73437"/>
                    <a:gd name="connsiteY9" fmla="*/ 36719 h 47386"/>
                    <a:gd name="connsiteX10" fmla="*/ 71866 w 73437"/>
                    <a:gd name="connsiteY10" fmla="*/ 44244 h 47386"/>
                    <a:gd name="connsiteX11" fmla="*/ 64341 w 73437"/>
                    <a:gd name="connsiteY11" fmla="*/ 44244 h 47386"/>
                    <a:gd name="connsiteX12" fmla="*/ 47292 w 73437"/>
                    <a:gd name="connsiteY12" fmla="*/ 27194 h 47386"/>
                    <a:gd name="connsiteX13" fmla="*/ 47292 w 73437"/>
                    <a:gd name="connsiteY13" fmla="*/ 42148 h 47386"/>
                    <a:gd name="connsiteX14" fmla="*/ 43958 w 73437"/>
                    <a:gd name="connsiteY14" fmla="*/ 47006 h 47386"/>
                    <a:gd name="connsiteX15" fmla="*/ 42148 w 73437"/>
                    <a:gd name="connsiteY15" fmla="*/ 47387 h 4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437" h="47386">
                      <a:moveTo>
                        <a:pt x="42148" y="47387"/>
                      </a:moveTo>
                      <a:cubicBezTo>
                        <a:pt x="40719" y="47387"/>
                        <a:pt x="39386" y="46815"/>
                        <a:pt x="38338" y="45863"/>
                      </a:cubicBezTo>
                      <a:lnTo>
                        <a:pt x="1572" y="9096"/>
                      </a:lnTo>
                      <a:cubicBezTo>
                        <a:pt x="-524" y="7001"/>
                        <a:pt x="-524" y="3667"/>
                        <a:pt x="1572" y="1572"/>
                      </a:cubicBezTo>
                      <a:cubicBezTo>
                        <a:pt x="3667" y="-524"/>
                        <a:pt x="7001" y="-524"/>
                        <a:pt x="9096" y="1572"/>
                      </a:cubicBezTo>
                      <a:lnTo>
                        <a:pt x="36719" y="29194"/>
                      </a:lnTo>
                      <a:lnTo>
                        <a:pt x="36719" y="14240"/>
                      </a:lnTo>
                      <a:cubicBezTo>
                        <a:pt x="36719" y="12049"/>
                        <a:pt x="38052" y="10144"/>
                        <a:pt x="39957" y="9382"/>
                      </a:cubicBezTo>
                      <a:cubicBezTo>
                        <a:pt x="41958" y="8525"/>
                        <a:pt x="44244" y="9001"/>
                        <a:pt x="45768" y="10525"/>
                      </a:cubicBezTo>
                      <a:lnTo>
                        <a:pt x="71866" y="36719"/>
                      </a:lnTo>
                      <a:cubicBezTo>
                        <a:pt x="73962" y="38814"/>
                        <a:pt x="73962" y="42148"/>
                        <a:pt x="71866" y="44244"/>
                      </a:cubicBezTo>
                      <a:cubicBezTo>
                        <a:pt x="69771" y="46339"/>
                        <a:pt x="66437" y="46339"/>
                        <a:pt x="64341" y="44244"/>
                      </a:cubicBezTo>
                      <a:lnTo>
                        <a:pt x="47292" y="27194"/>
                      </a:lnTo>
                      <a:lnTo>
                        <a:pt x="47292" y="42148"/>
                      </a:lnTo>
                      <a:cubicBezTo>
                        <a:pt x="47292" y="44339"/>
                        <a:pt x="45958" y="46244"/>
                        <a:pt x="43958" y="47006"/>
                      </a:cubicBezTo>
                      <a:cubicBezTo>
                        <a:pt x="43482" y="47292"/>
                        <a:pt x="42815" y="47387"/>
                        <a:pt x="42148" y="47387"/>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93" name="Freeform: Shape 192">
                  <a:extLst>
                    <a:ext uri="{FF2B5EF4-FFF2-40B4-BE49-F238E27FC236}">
                      <a16:creationId xmlns:a16="http://schemas.microsoft.com/office/drawing/2014/main" id="{5E91C627-04D0-4D88-A52E-386FC9D1BF13}"/>
                    </a:ext>
                  </a:extLst>
                </p:cNvPr>
                <p:cNvSpPr/>
                <p:nvPr/>
              </p:nvSpPr>
              <p:spPr>
                <a:xfrm>
                  <a:off x="5687878" y="5438152"/>
                  <a:ext cx="359805" cy="136211"/>
                </a:xfrm>
                <a:custGeom>
                  <a:avLst/>
                  <a:gdLst>
                    <a:gd name="connsiteX0" fmla="*/ 57245 w 80009"/>
                    <a:gd name="connsiteY0" fmla="*/ 30290 h 30289"/>
                    <a:gd name="connsiteX1" fmla="*/ 5334 w 80009"/>
                    <a:gd name="connsiteY1" fmla="*/ 30290 h 30289"/>
                    <a:gd name="connsiteX2" fmla="*/ 0 w 80009"/>
                    <a:gd name="connsiteY2" fmla="*/ 24955 h 30289"/>
                    <a:gd name="connsiteX3" fmla="*/ 5334 w 80009"/>
                    <a:gd name="connsiteY3" fmla="*/ 19621 h 30289"/>
                    <a:gd name="connsiteX4" fmla="*/ 44482 w 80009"/>
                    <a:gd name="connsiteY4" fmla="*/ 19621 h 30289"/>
                    <a:gd name="connsiteX5" fmla="*/ 33909 w 80009"/>
                    <a:gd name="connsiteY5" fmla="*/ 9049 h 30289"/>
                    <a:gd name="connsiteX6" fmla="*/ 32766 w 80009"/>
                    <a:gd name="connsiteY6" fmla="*/ 3239 h 30289"/>
                    <a:gd name="connsiteX7" fmla="*/ 37719 w 80009"/>
                    <a:gd name="connsiteY7" fmla="*/ 0 h 30289"/>
                    <a:gd name="connsiteX8" fmla="*/ 74676 w 80009"/>
                    <a:gd name="connsiteY8" fmla="*/ 0 h 30289"/>
                    <a:gd name="connsiteX9" fmla="*/ 80010 w 80009"/>
                    <a:gd name="connsiteY9" fmla="*/ 5334 h 30289"/>
                    <a:gd name="connsiteX10" fmla="*/ 74676 w 80009"/>
                    <a:gd name="connsiteY10" fmla="*/ 10668 h 30289"/>
                    <a:gd name="connsiteX11" fmla="*/ 50483 w 80009"/>
                    <a:gd name="connsiteY11" fmla="*/ 10668 h 30289"/>
                    <a:gd name="connsiteX12" fmla="*/ 61055 w 80009"/>
                    <a:gd name="connsiteY12" fmla="*/ 21241 h 30289"/>
                    <a:gd name="connsiteX13" fmla="*/ 62198 w 80009"/>
                    <a:gd name="connsiteY13" fmla="*/ 27051 h 30289"/>
                    <a:gd name="connsiteX14" fmla="*/ 57245 w 80009"/>
                    <a:gd name="connsiteY14" fmla="*/ 30290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009" h="30289">
                      <a:moveTo>
                        <a:pt x="57245" y="30290"/>
                      </a:moveTo>
                      <a:lnTo>
                        <a:pt x="5334" y="30290"/>
                      </a:lnTo>
                      <a:cubicBezTo>
                        <a:pt x="2381" y="30290"/>
                        <a:pt x="0" y="27908"/>
                        <a:pt x="0" y="24955"/>
                      </a:cubicBezTo>
                      <a:cubicBezTo>
                        <a:pt x="0" y="22003"/>
                        <a:pt x="2381" y="19621"/>
                        <a:pt x="5334" y="19621"/>
                      </a:cubicBezTo>
                      <a:lnTo>
                        <a:pt x="44482" y="19621"/>
                      </a:lnTo>
                      <a:lnTo>
                        <a:pt x="33909" y="9049"/>
                      </a:lnTo>
                      <a:cubicBezTo>
                        <a:pt x="32385" y="7525"/>
                        <a:pt x="31909" y="5239"/>
                        <a:pt x="32766" y="3239"/>
                      </a:cubicBezTo>
                      <a:cubicBezTo>
                        <a:pt x="33623" y="1238"/>
                        <a:pt x="35528" y="0"/>
                        <a:pt x="37719" y="0"/>
                      </a:cubicBezTo>
                      <a:lnTo>
                        <a:pt x="74676" y="0"/>
                      </a:lnTo>
                      <a:cubicBezTo>
                        <a:pt x="77629" y="0"/>
                        <a:pt x="80010" y="2381"/>
                        <a:pt x="80010" y="5334"/>
                      </a:cubicBezTo>
                      <a:cubicBezTo>
                        <a:pt x="80010" y="8287"/>
                        <a:pt x="77629" y="10668"/>
                        <a:pt x="74676" y="10668"/>
                      </a:cubicBezTo>
                      <a:lnTo>
                        <a:pt x="50483" y="10668"/>
                      </a:lnTo>
                      <a:lnTo>
                        <a:pt x="61055" y="21241"/>
                      </a:lnTo>
                      <a:cubicBezTo>
                        <a:pt x="62579" y="22765"/>
                        <a:pt x="63056" y="25051"/>
                        <a:pt x="62198" y="27051"/>
                      </a:cubicBezTo>
                      <a:cubicBezTo>
                        <a:pt x="61341" y="28956"/>
                        <a:pt x="59436" y="30290"/>
                        <a:pt x="57245" y="30290"/>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grpSp>
          <p:grpSp>
            <p:nvGrpSpPr>
              <p:cNvPr id="241" name="Graphic 230">
                <a:extLst>
                  <a:ext uri="{FF2B5EF4-FFF2-40B4-BE49-F238E27FC236}">
                    <a16:creationId xmlns:a16="http://schemas.microsoft.com/office/drawing/2014/main" id="{FC980B15-6C58-4BC2-AA7D-08BE15655F1A}"/>
                  </a:ext>
                </a:extLst>
              </p:cNvPr>
              <p:cNvGrpSpPr>
                <a:grpSpLocks noChangeAspect="1"/>
              </p:cNvGrpSpPr>
              <p:nvPr/>
            </p:nvGrpSpPr>
            <p:grpSpPr>
              <a:xfrm>
                <a:off x="4215344" y="2006967"/>
                <a:ext cx="583771" cy="900000"/>
                <a:chOff x="1732755" y="2716275"/>
                <a:chExt cx="1870709" cy="2884074"/>
              </a:xfrm>
              <a:grpFill/>
            </p:grpSpPr>
            <p:sp>
              <p:nvSpPr>
                <p:cNvPr id="242" name="Freeform: Shape 241">
                  <a:extLst>
                    <a:ext uri="{FF2B5EF4-FFF2-40B4-BE49-F238E27FC236}">
                      <a16:creationId xmlns:a16="http://schemas.microsoft.com/office/drawing/2014/main" id="{059F28D6-987B-4C94-8110-B67E5BC0B3CF}"/>
                    </a:ext>
                  </a:extLst>
                </p:cNvPr>
                <p:cNvSpPr/>
                <p:nvPr/>
              </p:nvSpPr>
              <p:spPr>
                <a:xfrm>
                  <a:off x="2156618" y="5258021"/>
                  <a:ext cx="1039463" cy="140779"/>
                </a:xfrm>
                <a:custGeom>
                  <a:avLst/>
                  <a:gdLst>
                    <a:gd name="connsiteX0" fmla="*/ 0 w 1039463"/>
                    <a:gd name="connsiteY0" fmla="*/ 0 h 140779"/>
                    <a:gd name="connsiteX1" fmla="*/ 1039463 w 1039463"/>
                    <a:gd name="connsiteY1" fmla="*/ 0 h 140779"/>
                    <a:gd name="connsiteX2" fmla="*/ 1039463 w 1039463"/>
                    <a:gd name="connsiteY2" fmla="*/ 140780 h 140779"/>
                    <a:gd name="connsiteX3" fmla="*/ 0 w 1039463"/>
                    <a:gd name="connsiteY3" fmla="*/ 140780 h 140779"/>
                  </a:gdLst>
                  <a:ahLst/>
                  <a:cxnLst>
                    <a:cxn ang="0">
                      <a:pos x="connsiteX0" y="connsiteY0"/>
                    </a:cxn>
                    <a:cxn ang="0">
                      <a:pos x="connsiteX1" y="connsiteY1"/>
                    </a:cxn>
                    <a:cxn ang="0">
                      <a:pos x="connsiteX2" y="connsiteY2"/>
                    </a:cxn>
                    <a:cxn ang="0">
                      <a:pos x="connsiteX3" y="connsiteY3"/>
                    </a:cxn>
                  </a:cxnLst>
                  <a:rect l="l" t="t" r="r" b="b"/>
                  <a:pathLst>
                    <a:path w="1039463" h="140779">
                      <a:moveTo>
                        <a:pt x="0" y="0"/>
                      </a:moveTo>
                      <a:lnTo>
                        <a:pt x="1039463" y="0"/>
                      </a:lnTo>
                      <a:lnTo>
                        <a:pt x="1039463" y="140780"/>
                      </a:lnTo>
                      <a:lnTo>
                        <a:pt x="0" y="140780"/>
                      </a:ln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243" name="Freeform: Shape 242">
                  <a:extLst>
                    <a:ext uri="{FF2B5EF4-FFF2-40B4-BE49-F238E27FC236}">
                      <a16:creationId xmlns:a16="http://schemas.microsoft.com/office/drawing/2014/main" id="{49DD7E74-90D1-42E9-B83A-CCFD6D396218}"/>
                    </a:ext>
                  </a:extLst>
                </p:cNvPr>
                <p:cNvSpPr/>
                <p:nvPr/>
              </p:nvSpPr>
              <p:spPr>
                <a:xfrm>
                  <a:off x="1732755" y="2716275"/>
                  <a:ext cx="1870709" cy="2275713"/>
                </a:xfrm>
                <a:custGeom>
                  <a:avLst/>
                  <a:gdLst>
                    <a:gd name="connsiteX0" fmla="*/ 935164 w 1870709"/>
                    <a:gd name="connsiteY0" fmla="*/ 0 h 2275713"/>
                    <a:gd name="connsiteX1" fmla="*/ 0 w 1870709"/>
                    <a:gd name="connsiteY1" fmla="*/ 935450 h 2275713"/>
                    <a:gd name="connsiteX2" fmla="*/ 423863 w 1870709"/>
                    <a:gd name="connsiteY2" fmla="*/ 1718501 h 2275713"/>
                    <a:gd name="connsiteX3" fmla="*/ 423863 w 1870709"/>
                    <a:gd name="connsiteY3" fmla="*/ 2275713 h 2275713"/>
                    <a:gd name="connsiteX4" fmla="*/ 1463326 w 1870709"/>
                    <a:gd name="connsiteY4" fmla="*/ 2275713 h 2275713"/>
                    <a:gd name="connsiteX5" fmla="*/ 1463326 w 1870709"/>
                    <a:gd name="connsiteY5" fmla="*/ 1707356 h 2275713"/>
                    <a:gd name="connsiteX6" fmla="*/ 1870710 w 1870709"/>
                    <a:gd name="connsiteY6" fmla="*/ 935450 h 2275713"/>
                    <a:gd name="connsiteX7" fmla="*/ 935164 w 1870709"/>
                    <a:gd name="connsiteY7" fmla="*/ 0 h 2275713"/>
                    <a:gd name="connsiteX8" fmla="*/ 1316927 w 1870709"/>
                    <a:gd name="connsiteY8" fmla="*/ 1572101 h 2275713"/>
                    <a:gd name="connsiteX9" fmla="*/ 1270254 w 1870709"/>
                    <a:gd name="connsiteY9" fmla="*/ 1654874 h 2275713"/>
                    <a:gd name="connsiteX10" fmla="*/ 1270254 w 1870709"/>
                    <a:gd name="connsiteY10" fmla="*/ 2082356 h 2275713"/>
                    <a:gd name="connsiteX11" fmla="*/ 616934 w 1870709"/>
                    <a:gd name="connsiteY11" fmla="*/ 2082356 h 2275713"/>
                    <a:gd name="connsiteX12" fmla="*/ 616934 w 1870709"/>
                    <a:gd name="connsiteY12" fmla="*/ 1664303 h 2275713"/>
                    <a:gd name="connsiteX13" fmla="*/ 568071 w 1870709"/>
                    <a:gd name="connsiteY13" fmla="*/ 1580579 h 2275713"/>
                    <a:gd name="connsiteX14" fmla="*/ 192691 w 1870709"/>
                    <a:gd name="connsiteY14" fmla="*/ 935450 h 2275713"/>
                    <a:gd name="connsiteX15" fmla="*/ 409956 w 1870709"/>
                    <a:gd name="connsiteY15" fmla="*/ 410337 h 2275713"/>
                    <a:gd name="connsiteX16" fmla="*/ 935260 w 1870709"/>
                    <a:gd name="connsiteY16" fmla="*/ 192881 h 2275713"/>
                    <a:gd name="connsiteX17" fmla="*/ 1460468 w 1870709"/>
                    <a:gd name="connsiteY17" fmla="*/ 410337 h 2275713"/>
                    <a:gd name="connsiteX18" fmla="*/ 1677638 w 1870709"/>
                    <a:gd name="connsiteY18" fmla="*/ 935450 h 2275713"/>
                    <a:gd name="connsiteX19" fmla="*/ 1316927 w 1870709"/>
                    <a:gd name="connsiteY19" fmla="*/ 1572101 h 22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0709" h="2275713">
                      <a:moveTo>
                        <a:pt x="935164" y="0"/>
                      </a:moveTo>
                      <a:cubicBezTo>
                        <a:pt x="418814" y="95"/>
                        <a:pt x="0" y="418719"/>
                        <a:pt x="0" y="935450"/>
                      </a:cubicBezTo>
                      <a:cubicBezTo>
                        <a:pt x="0" y="1263206"/>
                        <a:pt x="168688" y="1551527"/>
                        <a:pt x="423863" y="1718501"/>
                      </a:cubicBezTo>
                      <a:lnTo>
                        <a:pt x="423863" y="2275713"/>
                      </a:lnTo>
                      <a:lnTo>
                        <a:pt x="1463326" y="2275713"/>
                      </a:lnTo>
                      <a:lnTo>
                        <a:pt x="1463326" y="1707356"/>
                      </a:lnTo>
                      <a:cubicBezTo>
                        <a:pt x="1709166" y="1539050"/>
                        <a:pt x="1870710" y="1255871"/>
                        <a:pt x="1870710" y="935450"/>
                      </a:cubicBezTo>
                      <a:cubicBezTo>
                        <a:pt x="1870805" y="418719"/>
                        <a:pt x="1451801" y="95"/>
                        <a:pt x="935164" y="0"/>
                      </a:cubicBezTo>
                      <a:close/>
                      <a:moveTo>
                        <a:pt x="1316927" y="1572101"/>
                      </a:moveTo>
                      <a:cubicBezTo>
                        <a:pt x="1287971" y="1589246"/>
                        <a:pt x="1270254" y="1621060"/>
                        <a:pt x="1270254" y="1654874"/>
                      </a:cubicBezTo>
                      <a:lnTo>
                        <a:pt x="1270254" y="2082356"/>
                      </a:lnTo>
                      <a:lnTo>
                        <a:pt x="616934" y="2082356"/>
                      </a:lnTo>
                      <a:lnTo>
                        <a:pt x="616934" y="1664303"/>
                      </a:lnTo>
                      <a:cubicBezTo>
                        <a:pt x="616934" y="1629728"/>
                        <a:pt x="598646" y="1597914"/>
                        <a:pt x="568071" y="1580579"/>
                      </a:cubicBezTo>
                      <a:cubicBezTo>
                        <a:pt x="343757" y="1452753"/>
                        <a:pt x="192691" y="1211866"/>
                        <a:pt x="192691" y="935450"/>
                      </a:cubicBezTo>
                      <a:cubicBezTo>
                        <a:pt x="192691" y="729996"/>
                        <a:pt x="275558" y="544640"/>
                        <a:pt x="409956" y="410337"/>
                      </a:cubicBezTo>
                      <a:cubicBezTo>
                        <a:pt x="544925" y="275939"/>
                        <a:pt x="730282" y="192881"/>
                        <a:pt x="935260" y="192881"/>
                      </a:cubicBezTo>
                      <a:cubicBezTo>
                        <a:pt x="1140809" y="192881"/>
                        <a:pt x="1325594" y="275939"/>
                        <a:pt x="1460468" y="410337"/>
                      </a:cubicBezTo>
                      <a:cubicBezTo>
                        <a:pt x="1595152" y="544640"/>
                        <a:pt x="1677638" y="729901"/>
                        <a:pt x="1677638" y="935450"/>
                      </a:cubicBezTo>
                      <a:cubicBezTo>
                        <a:pt x="1677543" y="1205865"/>
                        <a:pt x="1532954" y="1441990"/>
                        <a:pt x="1316927" y="1572101"/>
                      </a:cubicBez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244" name="Freeform: Shape 243">
                  <a:extLst>
                    <a:ext uri="{FF2B5EF4-FFF2-40B4-BE49-F238E27FC236}">
                      <a16:creationId xmlns:a16="http://schemas.microsoft.com/office/drawing/2014/main" id="{E4AC4DD4-E329-44AF-A6B9-5D34ABD00AE8}"/>
                    </a:ext>
                  </a:extLst>
                </p:cNvPr>
                <p:cNvSpPr/>
                <p:nvPr/>
              </p:nvSpPr>
              <p:spPr>
                <a:xfrm>
                  <a:off x="2156618" y="5054663"/>
                  <a:ext cx="1039463" cy="140779"/>
                </a:xfrm>
                <a:custGeom>
                  <a:avLst/>
                  <a:gdLst>
                    <a:gd name="connsiteX0" fmla="*/ 0 w 1039463"/>
                    <a:gd name="connsiteY0" fmla="*/ 0 h 140779"/>
                    <a:gd name="connsiteX1" fmla="*/ 1039463 w 1039463"/>
                    <a:gd name="connsiteY1" fmla="*/ 0 h 140779"/>
                    <a:gd name="connsiteX2" fmla="*/ 1039463 w 1039463"/>
                    <a:gd name="connsiteY2" fmla="*/ 140779 h 140779"/>
                    <a:gd name="connsiteX3" fmla="*/ 0 w 1039463"/>
                    <a:gd name="connsiteY3" fmla="*/ 140779 h 140779"/>
                  </a:gdLst>
                  <a:ahLst/>
                  <a:cxnLst>
                    <a:cxn ang="0">
                      <a:pos x="connsiteX0" y="connsiteY0"/>
                    </a:cxn>
                    <a:cxn ang="0">
                      <a:pos x="connsiteX1" y="connsiteY1"/>
                    </a:cxn>
                    <a:cxn ang="0">
                      <a:pos x="connsiteX2" y="connsiteY2"/>
                    </a:cxn>
                    <a:cxn ang="0">
                      <a:pos x="connsiteX3" y="connsiteY3"/>
                    </a:cxn>
                  </a:cxnLst>
                  <a:rect l="l" t="t" r="r" b="b"/>
                  <a:pathLst>
                    <a:path w="1039463" h="140779">
                      <a:moveTo>
                        <a:pt x="0" y="0"/>
                      </a:moveTo>
                      <a:lnTo>
                        <a:pt x="1039463" y="0"/>
                      </a:lnTo>
                      <a:lnTo>
                        <a:pt x="1039463" y="140779"/>
                      </a:lnTo>
                      <a:lnTo>
                        <a:pt x="0" y="140779"/>
                      </a:ln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245" name="Freeform: Shape 244">
                  <a:extLst>
                    <a:ext uri="{FF2B5EF4-FFF2-40B4-BE49-F238E27FC236}">
                      <a16:creationId xmlns:a16="http://schemas.microsoft.com/office/drawing/2014/main" id="{F8063CBA-F3F7-470A-8104-33C8EA5EA8F6}"/>
                    </a:ext>
                  </a:extLst>
                </p:cNvPr>
                <p:cNvSpPr/>
                <p:nvPr/>
              </p:nvSpPr>
              <p:spPr>
                <a:xfrm>
                  <a:off x="2156618" y="5461475"/>
                  <a:ext cx="1039463" cy="138874"/>
                </a:xfrm>
                <a:custGeom>
                  <a:avLst/>
                  <a:gdLst>
                    <a:gd name="connsiteX0" fmla="*/ 0 w 1039463"/>
                    <a:gd name="connsiteY0" fmla="*/ 0 h 138874"/>
                    <a:gd name="connsiteX1" fmla="*/ 1039463 w 1039463"/>
                    <a:gd name="connsiteY1" fmla="*/ 0 h 138874"/>
                    <a:gd name="connsiteX2" fmla="*/ 1039463 w 1039463"/>
                    <a:gd name="connsiteY2" fmla="*/ 138874 h 138874"/>
                    <a:gd name="connsiteX3" fmla="*/ 0 w 1039463"/>
                    <a:gd name="connsiteY3" fmla="*/ 138874 h 138874"/>
                  </a:gdLst>
                  <a:ahLst/>
                  <a:cxnLst>
                    <a:cxn ang="0">
                      <a:pos x="connsiteX0" y="connsiteY0"/>
                    </a:cxn>
                    <a:cxn ang="0">
                      <a:pos x="connsiteX1" y="connsiteY1"/>
                    </a:cxn>
                    <a:cxn ang="0">
                      <a:pos x="connsiteX2" y="connsiteY2"/>
                    </a:cxn>
                    <a:cxn ang="0">
                      <a:pos x="connsiteX3" y="connsiteY3"/>
                    </a:cxn>
                  </a:cxnLst>
                  <a:rect l="l" t="t" r="r" b="b"/>
                  <a:pathLst>
                    <a:path w="1039463" h="138874">
                      <a:moveTo>
                        <a:pt x="0" y="0"/>
                      </a:moveTo>
                      <a:lnTo>
                        <a:pt x="1039463" y="0"/>
                      </a:lnTo>
                      <a:lnTo>
                        <a:pt x="1039463" y="138874"/>
                      </a:lnTo>
                      <a:lnTo>
                        <a:pt x="0" y="138874"/>
                      </a:ln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grpSp>
        </p:grpSp>
      </p:grpSp>
      <p:grpSp>
        <p:nvGrpSpPr>
          <p:cNvPr id="15" name="Group 14">
            <a:extLst>
              <a:ext uri="{FF2B5EF4-FFF2-40B4-BE49-F238E27FC236}">
                <a16:creationId xmlns:a16="http://schemas.microsoft.com/office/drawing/2014/main" id="{0AF12211-0A2A-4B69-A323-A381B5106174}"/>
              </a:ext>
            </a:extLst>
          </p:cNvPr>
          <p:cNvGrpSpPr/>
          <p:nvPr/>
        </p:nvGrpSpPr>
        <p:grpSpPr>
          <a:xfrm>
            <a:off x="537568" y="7467685"/>
            <a:ext cx="3242269" cy="2586547"/>
            <a:chOff x="380204" y="5280498"/>
            <a:chExt cx="2293146" cy="1829376"/>
          </a:xfrm>
        </p:grpSpPr>
        <p:sp>
          <p:nvSpPr>
            <p:cNvPr id="226" name="TextBox 225">
              <a:extLst>
                <a:ext uri="{FF2B5EF4-FFF2-40B4-BE49-F238E27FC236}">
                  <a16:creationId xmlns:a16="http://schemas.microsoft.com/office/drawing/2014/main" id="{12C498F9-523B-4367-A9C4-15F1E29FFA8A}"/>
                </a:ext>
              </a:extLst>
            </p:cNvPr>
            <p:cNvSpPr txBox="1"/>
            <p:nvPr/>
          </p:nvSpPr>
          <p:spPr>
            <a:xfrm>
              <a:off x="1249719" y="5280498"/>
              <a:ext cx="793624" cy="1231070"/>
            </a:xfrm>
            <a:prstGeom prst="rect">
              <a:avLst/>
            </a:prstGeom>
            <a:noFill/>
          </p:spPr>
          <p:txBody>
            <a:bodyPr wrap="none" lIns="0" tIns="0" rIns="0" bIns="0" rtlCol="0">
              <a:spAutoFit/>
            </a:bodyPr>
            <a:lstStyle/>
            <a:p>
              <a:pPr algn="r"/>
              <a:r>
                <a:rPr lang="en-GB" sz="11311" b="1" dirty="0">
                  <a:solidFill>
                    <a:schemeClr val="tx2"/>
                  </a:solidFill>
                  <a:latin typeface="Segoe UI" panose="020B0502040204020203" pitchFamily="34" charset="0"/>
                </a:rPr>
                <a:t>3</a:t>
              </a:r>
              <a:r>
                <a:rPr lang="en-GB" sz="4524" b="1" baseline="-10000" dirty="0">
                  <a:solidFill>
                    <a:srgbClr val="2A72B8"/>
                  </a:solidFill>
                  <a:latin typeface="Segoe UI" panose="020B0502040204020203" pitchFamily="34" charset="0"/>
                  <a:sym typeface="Wingdings" panose="05000000000000000000" pitchFamily="2" charset="2"/>
                </a:rPr>
                <a:t></a:t>
              </a:r>
              <a:endParaRPr lang="en-GB" sz="11311" b="1" dirty="0">
                <a:solidFill>
                  <a:schemeClr val="tx2"/>
                </a:solidFill>
                <a:latin typeface="Segoe UI" panose="020B0502040204020203" pitchFamily="34" charset="0"/>
              </a:endParaRPr>
            </a:p>
          </p:txBody>
        </p:sp>
        <p:grpSp>
          <p:nvGrpSpPr>
            <p:cNvPr id="6" name="Group 5">
              <a:extLst>
                <a:ext uri="{FF2B5EF4-FFF2-40B4-BE49-F238E27FC236}">
                  <a16:creationId xmlns:a16="http://schemas.microsoft.com/office/drawing/2014/main" id="{0D2FD555-C46E-4A16-B1D7-C7921FD81FAE}"/>
                </a:ext>
              </a:extLst>
            </p:cNvPr>
            <p:cNvGrpSpPr/>
            <p:nvPr/>
          </p:nvGrpSpPr>
          <p:grpSpPr>
            <a:xfrm>
              <a:off x="380204" y="6315968"/>
              <a:ext cx="2293146" cy="793906"/>
              <a:chOff x="380204" y="6297967"/>
              <a:chExt cx="2293146" cy="793906"/>
            </a:xfrm>
          </p:grpSpPr>
          <p:sp>
            <p:nvSpPr>
              <p:cNvPr id="227" name="Rectangle 226">
                <a:extLst>
                  <a:ext uri="{FF2B5EF4-FFF2-40B4-BE49-F238E27FC236}">
                    <a16:creationId xmlns:a16="http://schemas.microsoft.com/office/drawing/2014/main" id="{01033326-715C-4A6F-A2C0-7FE10743DEC2}"/>
                  </a:ext>
                </a:extLst>
              </p:cNvPr>
              <p:cNvSpPr/>
              <p:nvPr/>
            </p:nvSpPr>
            <p:spPr>
              <a:xfrm>
                <a:off x="380204" y="6297967"/>
                <a:ext cx="2250000" cy="708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t" anchorCtr="0">
                <a:spAutoFit/>
              </a:bodyPr>
              <a:lstStyle/>
              <a:p>
                <a:pPr algn="ctr">
                  <a:lnSpc>
                    <a:spcPct val="90000"/>
                  </a:lnSpc>
                </a:pPr>
                <a:r>
                  <a:rPr lang="en-GB" sz="2545" b="1" spc="-71" dirty="0">
                    <a:solidFill>
                      <a:schemeClr val="tx2"/>
                    </a:solidFill>
                    <a:latin typeface="Segoe UI" panose="020B0502040204020203" pitchFamily="34" charset="0"/>
                  </a:rPr>
                  <a:t>DID YOU KNOW?</a:t>
                </a:r>
              </a:p>
              <a:p>
                <a:pPr algn="ctr">
                  <a:lnSpc>
                    <a:spcPct val="90000"/>
                  </a:lnSpc>
                </a:pPr>
                <a:r>
                  <a:rPr lang="en-GB" sz="1414" dirty="0">
                    <a:solidFill>
                      <a:schemeClr val="tx2"/>
                    </a:solidFill>
                    <a:latin typeface="Segoe UI Semibold" panose="020B0702040204020203" pitchFamily="34" charset="0"/>
                  </a:rPr>
                  <a:t>A Beacon practises</a:t>
                </a:r>
                <a:br>
                  <a:rPr lang="en-GB" sz="1414" dirty="0">
                    <a:solidFill>
                      <a:schemeClr val="tx2"/>
                    </a:solidFill>
                    <a:latin typeface="Segoe UI Semibold" panose="020B0702040204020203" pitchFamily="34" charset="0"/>
                  </a:rPr>
                </a:br>
                <a:r>
                  <a:rPr lang="en-GB" sz="1414" dirty="0">
                    <a:solidFill>
                      <a:schemeClr val="tx2"/>
                    </a:solidFill>
                    <a:latin typeface="Segoe UI Semibold" panose="020B0702040204020203" pitchFamily="34" charset="0"/>
                  </a:rPr>
                  <a:t>hospitality and pastoral care</a:t>
                </a:r>
              </a:p>
            </p:txBody>
          </p:sp>
          <p:sp>
            <p:nvSpPr>
              <p:cNvPr id="36" name="Rectangle 35">
                <a:extLst>
                  <a:ext uri="{FF2B5EF4-FFF2-40B4-BE49-F238E27FC236}">
                    <a16:creationId xmlns:a16="http://schemas.microsoft.com/office/drawing/2014/main" id="{ADDD22C5-43FF-41DB-B423-7846692DE4D6}"/>
                  </a:ext>
                </a:extLst>
              </p:cNvPr>
              <p:cNvSpPr/>
              <p:nvPr/>
            </p:nvSpPr>
            <p:spPr>
              <a:xfrm>
                <a:off x="423350" y="7019873"/>
                <a:ext cx="2250000" cy="72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grpSp>
      <p:grpSp>
        <p:nvGrpSpPr>
          <p:cNvPr id="5" name="Group 4">
            <a:extLst>
              <a:ext uri="{FF2B5EF4-FFF2-40B4-BE49-F238E27FC236}">
                <a16:creationId xmlns:a16="http://schemas.microsoft.com/office/drawing/2014/main" id="{5DC01F82-3733-481F-8B52-6672B6044BE6}"/>
              </a:ext>
            </a:extLst>
          </p:cNvPr>
          <p:cNvGrpSpPr/>
          <p:nvPr/>
        </p:nvGrpSpPr>
        <p:grpSpPr>
          <a:xfrm>
            <a:off x="1087275" y="4894326"/>
            <a:ext cx="2331050" cy="2526518"/>
            <a:chOff x="768993" y="3460450"/>
            <a:chExt cx="1648672" cy="1786920"/>
          </a:xfrm>
        </p:grpSpPr>
        <p:sp>
          <p:nvSpPr>
            <p:cNvPr id="249" name="Oval 248">
              <a:extLst>
                <a:ext uri="{FF2B5EF4-FFF2-40B4-BE49-F238E27FC236}">
                  <a16:creationId xmlns:a16="http://schemas.microsoft.com/office/drawing/2014/main" id="{1A69EF44-DE63-4EDF-98A8-0094B1E199BE}"/>
                </a:ext>
              </a:extLst>
            </p:cNvPr>
            <p:cNvSpPr/>
            <p:nvPr/>
          </p:nvSpPr>
          <p:spPr>
            <a:xfrm>
              <a:off x="768993" y="3598698"/>
              <a:ext cx="1648672" cy="1648672"/>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sp>
          <p:nvSpPr>
            <p:cNvPr id="171" name="Rectangle 170">
              <a:extLst>
                <a:ext uri="{FF2B5EF4-FFF2-40B4-BE49-F238E27FC236}">
                  <a16:creationId xmlns:a16="http://schemas.microsoft.com/office/drawing/2014/main" id="{6DA95127-980C-46D0-B1E3-862BD4FC1575}"/>
                </a:ext>
              </a:extLst>
            </p:cNvPr>
            <p:cNvSpPr/>
            <p:nvPr/>
          </p:nvSpPr>
          <p:spPr>
            <a:xfrm rot="9000000" flipH="1" flipV="1">
              <a:off x="783329" y="3613025"/>
              <a:ext cx="1620000" cy="1620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9287" tIns="254501" rIns="129287" bIns="127251" numCol="1" spcCol="0" rtlCol="0" fromWordArt="0" anchor="ctr" anchorCtr="0" forceAA="0" compatLnSpc="1">
              <a:prstTxWarp prst="textNoShape">
                <a:avLst/>
              </a:prstTxWarp>
              <a:noAutofit/>
            </a:bodyPr>
            <a:lstStyle/>
            <a:p>
              <a:pPr algn="ctr">
                <a:lnSpc>
                  <a:spcPct val="95000"/>
                </a:lnSpc>
              </a:pPr>
              <a:r>
                <a:rPr lang="en-GB" sz="1414" b="1" dirty="0">
                  <a:solidFill>
                    <a:schemeClr val="tx2"/>
                  </a:solidFill>
                  <a:latin typeface="Segoe UI" panose="020B0502040204020203" pitchFamily="34" charset="0"/>
                </a:rPr>
                <a:t>How</a:t>
              </a:r>
              <a:r>
                <a:rPr lang="en-GB" sz="1414" dirty="0">
                  <a:solidFill>
                    <a:schemeClr val="tx2"/>
                  </a:solidFill>
                  <a:latin typeface="Segoe UI" panose="020B0502040204020203" pitchFamily="34" charset="0"/>
                </a:rPr>
                <a:t> are children</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and young people involved when your Beacon meets? </a:t>
              </a:r>
            </a:p>
            <a:p>
              <a:pPr algn="ctr">
                <a:lnSpc>
                  <a:spcPct val="95000"/>
                </a:lnSpc>
              </a:pPr>
              <a:r>
                <a:rPr lang="en-GB" sz="1414" b="1" dirty="0">
                  <a:solidFill>
                    <a:schemeClr val="tx2"/>
                  </a:solidFill>
                  <a:latin typeface="Segoe UI" panose="020B0502040204020203" pitchFamily="34" charset="0"/>
                </a:rPr>
                <a:t>How</a:t>
              </a:r>
              <a:r>
                <a:rPr lang="en-GB" sz="1414" dirty="0">
                  <a:solidFill>
                    <a:schemeClr val="tx2"/>
                  </a:solidFill>
                  <a:latin typeface="Segoe UI" panose="020B0502040204020203" pitchFamily="34" charset="0"/>
                </a:rPr>
                <a:t> do you challenge and share wisdom</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across the</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age groups?</a:t>
              </a:r>
            </a:p>
          </p:txBody>
        </p:sp>
        <p:grpSp>
          <p:nvGrpSpPr>
            <p:cNvPr id="16" name="Graphic 14">
              <a:extLst>
                <a:ext uri="{FF2B5EF4-FFF2-40B4-BE49-F238E27FC236}">
                  <a16:creationId xmlns:a16="http://schemas.microsoft.com/office/drawing/2014/main" id="{CE54484F-F147-46F2-90EB-7E5BB4F72570}"/>
                </a:ext>
              </a:extLst>
            </p:cNvPr>
            <p:cNvGrpSpPr>
              <a:grpSpLocks noChangeAspect="1"/>
            </p:cNvGrpSpPr>
            <p:nvPr/>
          </p:nvGrpSpPr>
          <p:grpSpPr>
            <a:xfrm>
              <a:off x="827637" y="3460450"/>
              <a:ext cx="540000" cy="540000"/>
              <a:chOff x="1397000" y="2503487"/>
              <a:chExt cx="2552700" cy="2552700"/>
            </a:xfrm>
          </p:grpSpPr>
          <p:sp>
            <p:nvSpPr>
              <p:cNvPr id="17" name="Freeform: Shape 16">
                <a:extLst>
                  <a:ext uri="{FF2B5EF4-FFF2-40B4-BE49-F238E27FC236}">
                    <a16:creationId xmlns:a16="http://schemas.microsoft.com/office/drawing/2014/main" id="{7143FA04-3808-49B4-9CD4-C38CD4991AF0}"/>
                  </a:ext>
                </a:extLst>
              </p:cNvPr>
              <p:cNvSpPr/>
              <p:nvPr/>
            </p:nvSpPr>
            <p:spPr>
              <a:xfrm>
                <a:off x="1397000" y="2503487"/>
                <a:ext cx="2552700" cy="2552700"/>
              </a:xfrm>
              <a:custGeom>
                <a:avLst/>
                <a:gdLst>
                  <a:gd name="connsiteX0" fmla="*/ 1276350 w 2552700"/>
                  <a:gd name="connsiteY0" fmla="*/ 0 h 2552700"/>
                  <a:gd name="connsiteX1" fmla="*/ 0 w 2552700"/>
                  <a:gd name="connsiteY1" fmla="*/ 1276350 h 2552700"/>
                  <a:gd name="connsiteX2" fmla="*/ 1276350 w 2552700"/>
                  <a:gd name="connsiteY2" fmla="*/ 2552700 h 2552700"/>
                  <a:gd name="connsiteX3" fmla="*/ 2552700 w 2552700"/>
                  <a:gd name="connsiteY3" fmla="*/ 1276350 h 2552700"/>
                  <a:gd name="connsiteX4" fmla="*/ 1276350 w 2552700"/>
                  <a:gd name="connsiteY4" fmla="*/ 0 h 255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2552700">
                    <a:moveTo>
                      <a:pt x="1276350" y="0"/>
                    </a:moveTo>
                    <a:cubicBezTo>
                      <a:pt x="571405" y="0"/>
                      <a:pt x="0" y="571405"/>
                      <a:pt x="0" y="1276350"/>
                    </a:cubicBezTo>
                    <a:cubicBezTo>
                      <a:pt x="0" y="1981295"/>
                      <a:pt x="571405" y="2552700"/>
                      <a:pt x="1276350" y="2552700"/>
                    </a:cubicBezTo>
                    <a:cubicBezTo>
                      <a:pt x="1981295" y="2552700"/>
                      <a:pt x="2552700" y="1981295"/>
                      <a:pt x="2552700" y="1276350"/>
                    </a:cubicBezTo>
                    <a:cubicBezTo>
                      <a:pt x="2552700" y="571405"/>
                      <a:pt x="1981200" y="0"/>
                      <a:pt x="1276350" y="0"/>
                    </a:cubicBezTo>
                    <a:close/>
                  </a:path>
                </a:pathLst>
              </a:custGeom>
              <a:solidFill>
                <a:schemeClr val="tx2"/>
              </a:solid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8" name="Freeform: Shape 17">
                <a:extLst>
                  <a:ext uri="{FF2B5EF4-FFF2-40B4-BE49-F238E27FC236}">
                    <a16:creationId xmlns:a16="http://schemas.microsoft.com/office/drawing/2014/main" id="{27F442A8-62E3-41D5-95E4-E894A583C8C9}"/>
                  </a:ext>
                </a:extLst>
              </p:cNvPr>
              <p:cNvSpPr/>
              <p:nvPr/>
            </p:nvSpPr>
            <p:spPr>
              <a:xfrm>
                <a:off x="1867535" y="2974022"/>
                <a:ext cx="1611630" cy="1611630"/>
              </a:xfrm>
              <a:custGeom>
                <a:avLst/>
                <a:gdLst>
                  <a:gd name="connsiteX0" fmla="*/ 805815 w 1611630"/>
                  <a:gd name="connsiteY0" fmla="*/ 0 h 1611630"/>
                  <a:gd name="connsiteX1" fmla="*/ 0 w 1611630"/>
                  <a:gd name="connsiteY1" fmla="*/ 805815 h 1611630"/>
                  <a:gd name="connsiteX2" fmla="*/ 130873 w 1611630"/>
                  <a:gd name="connsiteY2" fmla="*/ 1246156 h 1611630"/>
                  <a:gd name="connsiteX3" fmla="*/ 49530 w 1611630"/>
                  <a:gd name="connsiteY3" fmla="*/ 1549718 h 1611630"/>
                  <a:gd name="connsiteX4" fmla="*/ 348901 w 1611630"/>
                  <a:gd name="connsiteY4" fmla="*/ 1469517 h 1611630"/>
                  <a:gd name="connsiteX5" fmla="*/ 805815 w 1611630"/>
                  <a:gd name="connsiteY5" fmla="*/ 1611630 h 1611630"/>
                  <a:gd name="connsiteX6" fmla="*/ 1611630 w 1611630"/>
                  <a:gd name="connsiteY6" fmla="*/ 805815 h 1611630"/>
                  <a:gd name="connsiteX7" fmla="*/ 805815 w 1611630"/>
                  <a:gd name="connsiteY7" fmla="*/ 0 h 1611630"/>
                  <a:gd name="connsiteX8" fmla="*/ 792480 w 1611630"/>
                  <a:gd name="connsiteY8" fmla="*/ 1300544 h 1611630"/>
                  <a:gd name="connsiteX9" fmla="*/ 659321 w 1611630"/>
                  <a:gd name="connsiteY9" fmla="*/ 1167384 h 1611630"/>
                  <a:gd name="connsiteX10" fmla="*/ 792480 w 1611630"/>
                  <a:gd name="connsiteY10" fmla="*/ 1034224 h 1611630"/>
                  <a:gd name="connsiteX11" fmla="*/ 925640 w 1611630"/>
                  <a:gd name="connsiteY11" fmla="*/ 1167384 h 1611630"/>
                  <a:gd name="connsiteX12" fmla="*/ 792480 w 1611630"/>
                  <a:gd name="connsiteY12" fmla="*/ 1300544 h 1611630"/>
                  <a:gd name="connsiteX13" fmla="*/ 909923 w 1611630"/>
                  <a:gd name="connsiteY13" fmla="*/ 907542 h 1611630"/>
                  <a:gd name="connsiteX14" fmla="*/ 909923 w 1611630"/>
                  <a:gd name="connsiteY14" fmla="*/ 981837 h 1611630"/>
                  <a:gd name="connsiteX15" fmla="*/ 681323 w 1611630"/>
                  <a:gd name="connsiteY15" fmla="*/ 981837 h 1611630"/>
                  <a:gd name="connsiteX16" fmla="*/ 681323 w 1611630"/>
                  <a:gd name="connsiteY16" fmla="*/ 873824 h 1611630"/>
                  <a:gd name="connsiteX17" fmla="*/ 876776 w 1611630"/>
                  <a:gd name="connsiteY17" fmla="*/ 605028 h 1611630"/>
                  <a:gd name="connsiteX18" fmla="*/ 785812 w 1611630"/>
                  <a:gd name="connsiteY18" fmla="*/ 521113 h 1611630"/>
                  <a:gd name="connsiteX19" fmla="*/ 647890 w 1611630"/>
                  <a:gd name="connsiteY19" fmla="*/ 621125 h 1611630"/>
                  <a:gd name="connsiteX20" fmla="*/ 504444 w 1611630"/>
                  <a:gd name="connsiteY20" fmla="*/ 487966 h 1611630"/>
                  <a:gd name="connsiteX21" fmla="*/ 812864 w 1611630"/>
                  <a:gd name="connsiteY21" fmla="*/ 310420 h 1611630"/>
                  <a:gd name="connsiteX22" fmla="*/ 1105376 w 1611630"/>
                  <a:gd name="connsiteY22" fmla="*/ 607790 h 1611630"/>
                  <a:gd name="connsiteX23" fmla="*/ 909923 w 1611630"/>
                  <a:gd name="connsiteY23" fmla="*/ 907542 h 161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1630" h="1611630">
                    <a:moveTo>
                      <a:pt x="805815" y="0"/>
                    </a:moveTo>
                    <a:cubicBezTo>
                      <a:pt x="360807" y="0"/>
                      <a:pt x="0" y="360712"/>
                      <a:pt x="0" y="805815"/>
                    </a:cubicBezTo>
                    <a:cubicBezTo>
                      <a:pt x="0" y="968311"/>
                      <a:pt x="48101" y="1119569"/>
                      <a:pt x="130873" y="1246156"/>
                    </a:cubicBezTo>
                    <a:lnTo>
                      <a:pt x="49530" y="1549718"/>
                    </a:lnTo>
                    <a:lnTo>
                      <a:pt x="348901" y="1469517"/>
                    </a:lnTo>
                    <a:cubicBezTo>
                      <a:pt x="478727" y="1559052"/>
                      <a:pt x="636175" y="1611630"/>
                      <a:pt x="805815" y="1611630"/>
                    </a:cubicBezTo>
                    <a:cubicBezTo>
                      <a:pt x="1250823" y="1611630"/>
                      <a:pt x="1611630" y="1250823"/>
                      <a:pt x="1611630" y="805815"/>
                    </a:cubicBezTo>
                    <a:cubicBezTo>
                      <a:pt x="1611630" y="360712"/>
                      <a:pt x="1250823" y="0"/>
                      <a:pt x="805815" y="0"/>
                    </a:cubicBezTo>
                    <a:close/>
                    <a:moveTo>
                      <a:pt x="792480" y="1300544"/>
                    </a:moveTo>
                    <a:cubicBezTo>
                      <a:pt x="718947" y="1300544"/>
                      <a:pt x="659321" y="1240917"/>
                      <a:pt x="659321" y="1167384"/>
                    </a:cubicBezTo>
                    <a:cubicBezTo>
                      <a:pt x="659321" y="1093851"/>
                      <a:pt x="718947" y="1034224"/>
                      <a:pt x="792480" y="1034224"/>
                    </a:cubicBezTo>
                    <a:cubicBezTo>
                      <a:pt x="866013" y="1034224"/>
                      <a:pt x="925640" y="1093851"/>
                      <a:pt x="925640" y="1167384"/>
                    </a:cubicBezTo>
                    <a:cubicBezTo>
                      <a:pt x="925640" y="1240917"/>
                      <a:pt x="866013" y="1300544"/>
                      <a:pt x="792480" y="1300544"/>
                    </a:cubicBezTo>
                    <a:close/>
                    <a:moveTo>
                      <a:pt x="909923" y="907542"/>
                    </a:moveTo>
                    <a:lnTo>
                      <a:pt x="909923" y="981837"/>
                    </a:lnTo>
                    <a:lnTo>
                      <a:pt x="681323" y="981837"/>
                    </a:lnTo>
                    <a:lnTo>
                      <a:pt x="681323" y="873824"/>
                    </a:lnTo>
                    <a:cubicBezTo>
                      <a:pt x="681323" y="749522"/>
                      <a:pt x="876776" y="679323"/>
                      <a:pt x="876776" y="605028"/>
                    </a:cubicBezTo>
                    <a:cubicBezTo>
                      <a:pt x="876776" y="553688"/>
                      <a:pt x="828865" y="521113"/>
                      <a:pt x="785812" y="521113"/>
                    </a:cubicBezTo>
                    <a:cubicBezTo>
                      <a:pt x="732949" y="521113"/>
                      <a:pt x="689705" y="567119"/>
                      <a:pt x="647890" y="621125"/>
                    </a:cubicBezTo>
                    <a:lnTo>
                      <a:pt x="504444" y="487966"/>
                    </a:lnTo>
                    <a:cubicBezTo>
                      <a:pt x="590455" y="378619"/>
                      <a:pt x="689896" y="310420"/>
                      <a:pt x="812864" y="310420"/>
                    </a:cubicBezTo>
                    <a:cubicBezTo>
                      <a:pt x="976312" y="310420"/>
                      <a:pt x="1105376" y="425482"/>
                      <a:pt x="1105376" y="607790"/>
                    </a:cubicBezTo>
                    <a:cubicBezTo>
                      <a:pt x="1105281" y="783336"/>
                      <a:pt x="909923" y="826484"/>
                      <a:pt x="909923" y="907542"/>
                    </a:cubicBezTo>
                    <a:close/>
                  </a:path>
                </a:pathLst>
              </a:custGeom>
              <a:solidFill>
                <a:srgbClr val="FFFFFF"/>
              </a:solid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grpSp>
      </p:grpSp>
      <p:sp>
        <p:nvSpPr>
          <p:cNvPr id="43" name="Title 1">
            <a:extLst>
              <a:ext uri="{FF2B5EF4-FFF2-40B4-BE49-F238E27FC236}">
                <a16:creationId xmlns:a16="http://schemas.microsoft.com/office/drawing/2014/main" id="{7D9E9299-9A68-4790-A47E-8589C7DD68A8}"/>
              </a:ext>
            </a:extLst>
          </p:cNvPr>
          <p:cNvSpPr txBox="1">
            <a:spLocks/>
          </p:cNvSpPr>
          <p:nvPr/>
        </p:nvSpPr>
        <p:spPr>
          <a:xfrm>
            <a:off x="606366" y="637335"/>
            <a:ext cx="6277075" cy="517899"/>
          </a:xfrm>
          <a:prstGeom prst="rect">
            <a:avLst/>
          </a:prstGeom>
        </p:spPr>
        <p:txBody>
          <a:bodyPr vert="horz" wrap="square" lIns="0" tIns="0" rIns="0" bIns="0" rtlCol="0" anchor="t" anchorCtr="0">
            <a:spAutoFit/>
          </a:bodyPr>
          <a:lstStyle>
            <a:lvl1pPr algn="l" defTabSz="1007943" rtl="0" eaLnBrk="1" latinLnBrk="0" hangingPunct="1">
              <a:lnSpc>
                <a:spcPct val="85000"/>
              </a:lnSpc>
              <a:spcBef>
                <a:spcPct val="0"/>
              </a:spcBef>
              <a:buNone/>
              <a:defRPr sz="1800" b="1" kern="1200" spc="-10" baseline="0">
                <a:solidFill>
                  <a:schemeClr val="tx2"/>
                </a:solidFill>
                <a:latin typeface="+mj-lt"/>
                <a:ea typeface="+mj-ea"/>
                <a:cs typeface="+mj-cs"/>
              </a:defRPr>
            </a:lvl1pPr>
          </a:lstStyle>
          <a:p>
            <a:r>
              <a:rPr lang="en-GB" sz="3959" spc="-42" dirty="0">
                <a:latin typeface="Segoe UI" panose="020B0502040204020203" pitchFamily="34" charset="0"/>
                <a:cs typeface="Segoe UI" panose="020B0502040204020203" pitchFamily="34" charset="0"/>
              </a:rPr>
              <a:t>What is a Beacon?</a:t>
            </a:r>
          </a:p>
        </p:txBody>
      </p:sp>
    </p:spTree>
    <p:extLst>
      <p:ext uri="{BB962C8B-B14F-4D97-AF65-F5344CB8AC3E}">
        <p14:creationId xmlns:p14="http://schemas.microsoft.com/office/powerpoint/2010/main" val="3071509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DAF166B-22CB-4438-8D44-9B12B2E71890}"/>
              </a:ext>
            </a:extLst>
          </p:cNvPr>
          <p:cNvSpPr/>
          <p:nvPr/>
        </p:nvSpPr>
        <p:spPr>
          <a:xfrm>
            <a:off x="344033" y="383187"/>
            <a:ext cx="6872225" cy="99255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latin typeface="Segoe UI" panose="020B0502040204020203" pitchFamily="34" charset="0"/>
            </a:endParaRPr>
          </a:p>
        </p:txBody>
      </p:sp>
      <p:grpSp>
        <p:nvGrpSpPr>
          <p:cNvPr id="10" name="Group 9">
            <a:extLst>
              <a:ext uri="{FF2B5EF4-FFF2-40B4-BE49-F238E27FC236}">
                <a16:creationId xmlns:a16="http://schemas.microsoft.com/office/drawing/2014/main" id="{6B6D6FB3-BD66-4ABE-9EEE-74C9B9DC7740}"/>
              </a:ext>
            </a:extLst>
          </p:cNvPr>
          <p:cNvGrpSpPr/>
          <p:nvPr/>
        </p:nvGrpSpPr>
        <p:grpSpPr>
          <a:xfrm>
            <a:off x="4161593" y="954912"/>
            <a:ext cx="2545012" cy="2894514"/>
            <a:chOff x="3033374" y="472612"/>
            <a:chExt cx="1800000" cy="2047191"/>
          </a:xfrm>
        </p:grpSpPr>
        <p:grpSp>
          <p:nvGrpSpPr>
            <p:cNvPr id="88" name="Group 87">
              <a:extLst>
                <a:ext uri="{FF2B5EF4-FFF2-40B4-BE49-F238E27FC236}">
                  <a16:creationId xmlns:a16="http://schemas.microsoft.com/office/drawing/2014/main" id="{DE13E927-5A3E-4BBB-AE2E-E4A263EAA71F}"/>
                </a:ext>
              </a:extLst>
            </p:cNvPr>
            <p:cNvGrpSpPr/>
            <p:nvPr/>
          </p:nvGrpSpPr>
          <p:grpSpPr>
            <a:xfrm>
              <a:off x="3033374" y="719803"/>
              <a:ext cx="1800000" cy="1800000"/>
              <a:chOff x="2609728" y="1058668"/>
              <a:chExt cx="1800000" cy="1800000"/>
            </a:xfrm>
          </p:grpSpPr>
          <p:sp>
            <p:nvSpPr>
              <p:cNvPr id="89" name="Oval 88">
                <a:extLst>
                  <a:ext uri="{FF2B5EF4-FFF2-40B4-BE49-F238E27FC236}">
                    <a16:creationId xmlns:a16="http://schemas.microsoft.com/office/drawing/2014/main" id="{AB479288-39BC-4FE0-B1E6-F8692DC15655}"/>
                  </a:ext>
                </a:extLst>
              </p:cNvPr>
              <p:cNvSpPr>
                <a:spLocks noChangeAspect="1"/>
              </p:cNvSpPr>
              <p:nvPr/>
            </p:nvSpPr>
            <p:spPr>
              <a:xfrm>
                <a:off x="2609728" y="1058668"/>
                <a:ext cx="1800000" cy="1800000"/>
              </a:xfrm>
              <a:prstGeom prst="ellipse">
                <a:avLst/>
              </a:prstGeom>
              <a:solidFill>
                <a:schemeClr val="tx2"/>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sp>
            <p:nvSpPr>
              <p:cNvPr id="90" name="Rectangle 89">
                <a:extLst>
                  <a:ext uri="{FF2B5EF4-FFF2-40B4-BE49-F238E27FC236}">
                    <a16:creationId xmlns:a16="http://schemas.microsoft.com/office/drawing/2014/main" id="{04FA173F-39EF-4294-BFE7-6226B232D307}"/>
                  </a:ext>
                </a:extLst>
              </p:cNvPr>
              <p:cNvSpPr>
                <a:spLocks noChangeAspect="1"/>
              </p:cNvSpPr>
              <p:nvPr/>
            </p:nvSpPr>
            <p:spPr>
              <a:xfrm rot="9900000" flipV="1">
                <a:off x="2609738" y="1058668"/>
                <a:ext cx="1799980" cy="180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52701" bIns="127251" rtlCol="0" anchor="ctr"/>
              <a:lstStyle/>
              <a:p>
                <a:pPr algn="ctr"/>
                <a:r>
                  <a:rPr lang="en-GB" sz="2545" b="1" spc="-141" dirty="0">
                    <a:solidFill>
                      <a:schemeClr val="bg1"/>
                    </a:solidFill>
                    <a:latin typeface="Segoe UI" panose="020B0502040204020203" pitchFamily="34" charset="0"/>
                  </a:rPr>
                  <a:t>IDEA</a:t>
                </a:r>
              </a:p>
              <a:p>
                <a:pPr algn="ctr">
                  <a:lnSpc>
                    <a:spcPct val="95000"/>
                  </a:lnSpc>
                </a:pPr>
                <a:r>
                  <a:rPr lang="en-GB" sz="1414" dirty="0">
                    <a:solidFill>
                      <a:schemeClr val="bg1"/>
                    </a:solidFill>
                    <a:latin typeface="Segoe UI" panose="020B0502040204020203" pitchFamily="34" charset="0"/>
                  </a:rPr>
                  <a:t>Commitment to a</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Beacon could involve</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regular attendance, getting involved in joint activities, praying for and with</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others, and sharing</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your heart</a:t>
                </a:r>
              </a:p>
            </p:txBody>
          </p:sp>
        </p:grpSp>
        <p:grpSp>
          <p:nvGrpSpPr>
            <p:cNvPr id="91" name="Group 90">
              <a:extLst>
                <a:ext uri="{FF2B5EF4-FFF2-40B4-BE49-F238E27FC236}">
                  <a16:creationId xmlns:a16="http://schemas.microsoft.com/office/drawing/2014/main" id="{FCF79DD8-1052-42F0-AB0B-773E918FDF70}"/>
                </a:ext>
              </a:extLst>
            </p:cNvPr>
            <p:cNvGrpSpPr/>
            <p:nvPr/>
          </p:nvGrpSpPr>
          <p:grpSpPr>
            <a:xfrm>
              <a:off x="4072680" y="472612"/>
              <a:ext cx="540000" cy="540000"/>
              <a:chOff x="1892001" y="4499845"/>
              <a:chExt cx="540000" cy="540000"/>
            </a:xfrm>
            <a:solidFill>
              <a:schemeClr val="tx2"/>
            </a:solidFill>
          </p:grpSpPr>
          <p:sp>
            <p:nvSpPr>
              <p:cNvPr id="92" name="Oval 91">
                <a:extLst>
                  <a:ext uri="{FF2B5EF4-FFF2-40B4-BE49-F238E27FC236}">
                    <a16:creationId xmlns:a16="http://schemas.microsoft.com/office/drawing/2014/main" id="{091AA0D9-39A5-4498-84BB-BCE2E5874B15}"/>
                  </a:ext>
                </a:extLst>
              </p:cNvPr>
              <p:cNvSpPr>
                <a:spLocks noChangeAspect="1"/>
              </p:cNvSpPr>
              <p:nvPr/>
            </p:nvSpPr>
            <p:spPr>
              <a:xfrm>
                <a:off x="1892001" y="4499845"/>
                <a:ext cx="540000" cy="5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nvGrpSpPr>
              <p:cNvPr id="93" name="Group 92">
                <a:extLst>
                  <a:ext uri="{FF2B5EF4-FFF2-40B4-BE49-F238E27FC236}">
                    <a16:creationId xmlns:a16="http://schemas.microsoft.com/office/drawing/2014/main" id="{1C1287C8-FC7A-411D-BC35-9842F3E48E1D}"/>
                  </a:ext>
                </a:extLst>
              </p:cNvPr>
              <p:cNvGrpSpPr>
                <a:grpSpLocks noChangeAspect="1"/>
              </p:cNvGrpSpPr>
              <p:nvPr/>
            </p:nvGrpSpPr>
            <p:grpSpPr>
              <a:xfrm>
                <a:off x="1981976" y="4583962"/>
                <a:ext cx="360000" cy="371767"/>
                <a:chOff x="3967230" y="1791667"/>
                <a:chExt cx="1080000" cy="1115300"/>
              </a:xfrm>
              <a:grpFill/>
            </p:grpSpPr>
            <p:grpSp>
              <p:nvGrpSpPr>
                <p:cNvPr id="94" name="Group 93">
                  <a:extLst>
                    <a:ext uri="{FF2B5EF4-FFF2-40B4-BE49-F238E27FC236}">
                      <a16:creationId xmlns:a16="http://schemas.microsoft.com/office/drawing/2014/main" id="{13BEC91B-3F17-4B25-B7C2-AE7EBE71D47B}"/>
                    </a:ext>
                  </a:extLst>
                </p:cNvPr>
                <p:cNvGrpSpPr>
                  <a:grpSpLocks noChangeAspect="1"/>
                </p:cNvGrpSpPr>
                <p:nvPr/>
              </p:nvGrpSpPr>
              <p:grpSpPr>
                <a:xfrm>
                  <a:off x="3967230" y="1791667"/>
                  <a:ext cx="1080000" cy="887048"/>
                  <a:chOff x="5687878" y="4302615"/>
                  <a:chExt cx="2548650" cy="2093309"/>
                </a:xfrm>
                <a:grpFill/>
              </p:grpSpPr>
              <p:sp>
                <p:nvSpPr>
                  <p:cNvPr id="100" name="Freeform: Shape 99">
                    <a:extLst>
                      <a:ext uri="{FF2B5EF4-FFF2-40B4-BE49-F238E27FC236}">
                        <a16:creationId xmlns:a16="http://schemas.microsoft.com/office/drawing/2014/main" id="{CF3A3871-AEC1-4028-BBC0-378206AA41A0}"/>
                      </a:ext>
                    </a:extLst>
                  </p:cNvPr>
                  <p:cNvSpPr/>
                  <p:nvPr/>
                </p:nvSpPr>
                <p:spPr>
                  <a:xfrm>
                    <a:off x="7702619" y="6066749"/>
                    <a:ext cx="205579" cy="317613"/>
                  </a:xfrm>
                  <a:custGeom>
                    <a:avLst/>
                    <a:gdLst>
                      <a:gd name="connsiteX0" fmla="*/ 40428 w 45714"/>
                      <a:gd name="connsiteY0" fmla="*/ 70628 h 70627"/>
                      <a:gd name="connsiteX1" fmla="*/ 36618 w 45714"/>
                      <a:gd name="connsiteY1" fmla="*/ 69104 h 70627"/>
                      <a:gd name="connsiteX2" fmla="*/ 1566 w 45714"/>
                      <a:gd name="connsiteY2" fmla="*/ 34052 h 70627"/>
                      <a:gd name="connsiteX3" fmla="*/ 423 w 45714"/>
                      <a:gd name="connsiteY3" fmla="*/ 28242 h 70627"/>
                      <a:gd name="connsiteX4" fmla="*/ 5376 w 45714"/>
                      <a:gd name="connsiteY4" fmla="*/ 24908 h 70627"/>
                      <a:gd name="connsiteX5" fmla="*/ 18997 w 45714"/>
                      <a:gd name="connsiteY5" fmla="*/ 24908 h 70627"/>
                      <a:gd name="connsiteX6" fmla="*/ 3090 w 45714"/>
                      <a:gd name="connsiteY6" fmla="*/ 9096 h 70627"/>
                      <a:gd name="connsiteX7" fmla="*/ 3090 w 45714"/>
                      <a:gd name="connsiteY7" fmla="*/ 1572 h 70627"/>
                      <a:gd name="connsiteX8" fmla="*/ 10615 w 45714"/>
                      <a:gd name="connsiteY8" fmla="*/ 1572 h 70627"/>
                      <a:gd name="connsiteX9" fmla="*/ 35571 w 45714"/>
                      <a:gd name="connsiteY9" fmla="*/ 26527 h 70627"/>
                      <a:gd name="connsiteX10" fmla="*/ 36714 w 45714"/>
                      <a:gd name="connsiteY10" fmla="*/ 32337 h 70627"/>
                      <a:gd name="connsiteX11" fmla="*/ 31761 w 45714"/>
                      <a:gd name="connsiteY11" fmla="*/ 35671 h 70627"/>
                      <a:gd name="connsiteX12" fmla="*/ 18140 w 45714"/>
                      <a:gd name="connsiteY12" fmla="*/ 35671 h 70627"/>
                      <a:gd name="connsiteX13" fmla="*/ 44143 w 45714"/>
                      <a:gd name="connsiteY13" fmla="*/ 61579 h 70627"/>
                      <a:gd name="connsiteX14" fmla="*/ 44143 w 45714"/>
                      <a:gd name="connsiteY14" fmla="*/ 69104 h 70627"/>
                      <a:gd name="connsiteX15" fmla="*/ 40428 w 45714"/>
                      <a:gd name="connsiteY15" fmla="*/ 70628 h 7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14" h="70627">
                        <a:moveTo>
                          <a:pt x="40428" y="70628"/>
                        </a:moveTo>
                        <a:cubicBezTo>
                          <a:pt x="39095" y="70628"/>
                          <a:pt x="37666" y="70152"/>
                          <a:pt x="36618" y="69104"/>
                        </a:cubicBezTo>
                        <a:lnTo>
                          <a:pt x="1566" y="34052"/>
                        </a:lnTo>
                        <a:cubicBezTo>
                          <a:pt x="42" y="32528"/>
                          <a:pt x="-434" y="30242"/>
                          <a:pt x="423" y="28242"/>
                        </a:cubicBezTo>
                        <a:cubicBezTo>
                          <a:pt x="1281" y="26241"/>
                          <a:pt x="3186" y="24908"/>
                          <a:pt x="5376" y="24908"/>
                        </a:cubicBezTo>
                        <a:lnTo>
                          <a:pt x="18997" y="24908"/>
                        </a:lnTo>
                        <a:lnTo>
                          <a:pt x="3090" y="9096"/>
                        </a:lnTo>
                        <a:cubicBezTo>
                          <a:pt x="995" y="7001"/>
                          <a:pt x="995" y="3667"/>
                          <a:pt x="3090" y="1572"/>
                        </a:cubicBezTo>
                        <a:cubicBezTo>
                          <a:pt x="5186" y="-524"/>
                          <a:pt x="8520" y="-524"/>
                          <a:pt x="10615" y="1572"/>
                        </a:cubicBezTo>
                        <a:lnTo>
                          <a:pt x="35571" y="26527"/>
                        </a:lnTo>
                        <a:cubicBezTo>
                          <a:pt x="37095" y="28051"/>
                          <a:pt x="37571" y="30337"/>
                          <a:pt x="36714" y="32337"/>
                        </a:cubicBezTo>
                        <a:cubicBezTo>
                          <a:pt x="35856" y="34338"/>
                          <a:pt x="33951" y="35671"/>
                          <a:pt x="31761" y="35671"/>
                        </a:cubicBezTo>
                        <a:lnTo>
                          <a:pt x="18140" y="35671"/>
                        </a:lnTo>
                        <a:lnTo>
                          <a:pt x="44143" y="61579"/>
                        </a:lnTo>
                        <a:cubicBezTo>
                          <a:pt x="46239" y="63675"/>
                          <a:pt x="46239" y="67008"/>
                          <a:pt x="44143" y="69104"/>
                        </a:cubicBezTo>
                        <a:cubicBezTo>
                          <a:pt x="43095" y="70056"/>
                          <a:pt x="41762" y="70628"/>
                          <a:pt x="40428" y="70628"/>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01" name="Freeform: Shape 100">
                    <a:extLst>
                      <a:ext uri="{FF2B5EF4-FFF2-40B4-BE49-F238E27FC236}">
                        <a16:creationId xmlns:a16="http://schemas.microsoft.com/office/drawing/2014/main" id="{53310472-AEEA-4797-884D-7C07252D71D7}"/>
                      </a:ext>
                    </a:extLst>
                  </p:cNvPr>
                  <p:cNvSpPr/>
                  <p:nvPr/>
                </p:nvSpPr>
                <p:spPr>
                  <a:xfrm>
                    <a:off x="7891711" y="5425304"/>
                    <a:ext cx="344817" cy="131930"/>
                  </a:xfrm>
                  <a:custGeom>
                    <a:avLst/>
                    <a:gdLst>
                      <a:gd name="connsiteX0" fmla="*/ 71342 w 76676"/>
                      <a:gd name="connsiteY0" fmla="*/ 29337 h 29337"/>
                      <a:gd name="connsiteX1" fmla="*/ 21812 w 76676"/>
                      <a:gd name="connsiteY1" fmla="*/ 29337 h 29337"/>
                      <a:gd name="connsiteX2" fmla="*/ 16954 w 76676"/>
                      <a:gd name="connsiteY2" fmla="*/ 26099 h 29337"/>
                      <a:gd name="connsiteX3" fmla="*/ 18097 w 76676"/>
                      <a:gd name="connsiteY3" fmla="*/ 20288 h 29337"/>
                      <a:gd name="connsiteX4" fmla="*/ 27718 w 76676"/>
                      <a:gd name="connsiteY4" fmla="*/ 10668 h 29337"/>
                      <a:gd name="connsiteX5" fmla="*/ 5334 w 76676"/>
                      <a:gd name="connsiteY5" fmla="*/ 10668 h 29337"/>
                      <a:gd name="connsiteX6" fmla="*/ 0 w 76676"/>
                      <a:gd name="connsiteY6" fmla="*/ 5334 h 29337"/>
                      <a:gd name="connsiteX7" fmla="*/ 5334 w 76676"/>
                      <a:gd name="connsiteY7" fmla="*/ 0 h 29337"/>
                      <a:gd name="connsiteX8" fmla="*/ 40576 w 76676"/>
                      <a:gd name="connsiteY8" fmla="*/ 0 h 29337"/>
                      <a:gd name="connsiteX9" fmla="*/ 45434 w 76676"/>
                      <a:gd name="connsiteY9" fmla="*/ 3334 h 29337"/>
                      <a:gd name="connsiteX10" fmla="*/ 44291 w 76676"/>
                      <a:gd name="connsiteY10" fmla="*/ 9144 h 29337"/>
                      <a:gd name="connsiteX11" fmla="*/ 34671 w 76676"/>
                      <a:gd name="connsiteY11" fmla="*/ 18764 h 29337"/>
                      <a:gd name="connsiteX12" fmla="*/ 71342 w 76676"/>
                      <a:gd name="connsiteY12" fmla="*/ 18764 h 29337"/>
                      <a:gd name="connsiteX13" fmla="*/ 76676 w 76676"/>
                      <a:gd name="connsiteY13" fmla="*/ 24098 h 29337"/>
                      <a:gd name="connsiteX14" fmla="*/ 71342 w 76676"/>
                      <a:gd name="connsiteY14" fmla="*/ 29337 h 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676" h="29337">
                        <a:moveTo>
                          <a:pt x="71342" y="29337"/>
                        </a:moveTo>
                        <a:lnTo>
                          <a:pt x="21812" y="29337"/>
                        </a:lnTo>
                        <a:cubicBezTo>
                          <a:pt x="19621" y="29337"/>
                          <a:pt x="17717" y="28004"/>
                          <a:pt x="16954" y="26099"/>
                        </a:cubicBezTo>
                        <a:cubicBezTo>
                          <a:pt x="16097" y="24098"/>
                          <a:pt x="16573" y="21812"/>
                          <a:pt x="18097" y="20288"/>
                        </a:cubicBezTo>
                        <a:lnTo>
                          <a:pt x="27718" y="10668"/>
                        </a:lnTo>
                        <a:lnTo>
                          <a:pt x="5334" y="10668"/>
                        </a:lnTo>
                        <a:cubicBezTo>
                          <a:pt x="2381" y="10668"/>
                          <a:pt x="0" y="8287"/>
                          <a:pt x="0" y="5334"/>
                        </a:cubicBezTo>
                        <a:cubicBezTo>
                          <a:pt x="0" y="2381"/>
                          <a:pt x="2381" y="0"/>
                          <a:pt x="5334" y="0"/>
                        </a:cubicBezTo>
                        <a:lnTo>
                          <a:pt x="40576" y="0"/>
                        </a:lnTo>
                        <a:cubicBezTo>
                          <a:pt x="42672" y="0"/>
                          <a:pt x="44672" y="1334"/>
                          <a:pt x="45434" y="3334"/>
                        </a:cubicBezTo>
                        <a:cubicBezTo>
                          <a:pt x="46292" y="5334"/>
                          <a:pt x="45815" y="7620"/>
                          <a:pt x="44291" y="9144"/>
                        </a:cubicBezTo>
                        <a:lnTo>
                          <a:pt x="34671" y="18764"/>
                        </a:lnTo>
                        <a:lnTo>
                          <a:pt x="71342" y="18764"/>
                        </a:lnTo>
                        <a:cubicBezTo>
                          <a:pt x="74295" y="18764"/>
                          <a:pt x="76676" y="21146"/>
                          <a:pt x="76676" y="24098"/>
                        </a:cubicBezTo>
                        <a:cubicBezTo>
                          <a:pt x="76676" y="26956"/>
                          <a:pt x="74295" y="29337"/>
                          <a:pt x="71342" y="29337"/>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02" name="Freeform: Shape 101">
                    <a:extLst>
                      <a:ext uri="{FF2B5EF4-FFF2-40B4-BE49-F238E27FC236}">
                        <a16:creationId xmlns:a16="http://schemas.microsoft.com/office/drawing/2014/main" id="{0CB75FE9-9B6A-480F-A5D4-882915A32BEA}"/>
                      </a:ext>
                    </a:extLst>
                  </p:cNvPr>
                  <p:cNvSpPr/>
                  <p:nvPr/>
                </p:nvSpPr>
                <p:spPr>
                  <a:xfrm>
                    <a:off x="6909086" y="4302615"/>
                    <a:ext cx="131926" cy="344816"/>
                  </a:xfrm>
                  <a:custGeom>
                    <a:avLst/>
                    <a:gdLst>
                      <a:gd name="connsiteX0" fmla="*/ 5334 w 29336"/>
                      <a:gd name="connsiteY0" fmla="*/ 76676 h 76676"/>
                      <a:gd name="connsiteX1" fmla="*/ 0 w 29336"/>
                      <a:gd name="connsiteY1" fmla="*/ 71342 h 76676"/>
                      <a:gd name="connsiteX2" fmla="*/ 0 w 29336"/>
                      <a:gd name="connsiteY2" fmla="*/ 36100 h 76676"/>
                      <a:gd name="connsiteX3" fmla="*/ 3239 w 29336"/>
                      <a:gd name="connsiteY3" fmla="*/ 31147 h 76676"/>
                      <a:gd name="connsiteX4" fmla="*/ 9049 w 29336"/>
                      <a:gd name="connsiteY4" fmla="*/ 32290 h 76676"/>
                      <a:gd name="connsiteX5" fmla="*/ 18669 w 29336"/>
                      <a:gd name="connsiteY5" fmla="*/ 42005 h 76676"/>
                      <a:gd name="connsiteX6" fmla="*/ 18669 w 29336"/>
                      <a:gd name="connsiteY6" fmla="*/ 5334 h 76676"/>
                      <a:gd name="connsiteX7" fmla="*/ 24003 w 29336"/>
                      <a:gd name="connsiteY7" fmla="*/ 0 h 76676"/>
                      <a:gd name="connsiteX8" fmla="*/ 29337 w 29336"/>
                      <a:gd name="connsiteY8" fmla="*/ 5334 h 76676"/>
                      <a:gd name="connsiteX9" fmla="*/ 29337 w 29336"/>
                      <a:gd name="connsiteY9" fmla="*/ 54864 h 76676"/>
                      <a:gd name="connsiteX10" fmla="*/ 26098 w 29336"/>
                      <a:gd name="connsiteY10" fmla="*/ 59817 h 76676"/>
                      <a:gd name="connsiteX11" fmla="*/ 20288 w 29336"/>
                      <a:gd name="connsiteY11" fmla="*/ 58674 h 76676"/>
                      <a:gd name="connsiteX12" fmla="*/ 10573 w 29336"/>
                      <a:gd name="connsiteY12" fmla="*/ 48959 h 76676"/>
                      <a:gd name="connsiteX13" fmla="*/ 10573 w 29336"/>
                      <a:gd name="connsiteY13" fmla="*/ 71342 h 76676"/>
                      <a:gd name="connsiteX14" fmla="*/ 5334 w 29336"/>
                      <a:gd name="connsiteY14" fmla="*/ 76676 h 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6" h="76676">
                        <a:moveTo>
                          <a:pt x="5334" y="76676"/>
                        </a:moveTo>
                        <a:cubicBezTo>
                          <a:pt x="2381" y="76676"/>
                          <a:pt x="0" y="74295"/>
                          <a:pt x="0" y="71342"/>
                        </a:cubicBezTo>
                        <a:lnTo>
                          <a:pt x="0" y="36100"/>
                        </a:lnTo>
                        <a:cubicBezTo>
                          <a:pt x="0" y="33909"/>
                          <a:pt x="1333" y="32004"/>
                          <a:pt x="3239" y="31147"/>
                        </a:cubicBezTo>
                        <a:cubicBezTo>
                          <a:pt x="5239" y="30290"/>
                          <a:pt x="7525" y="30766"/>
                          <a:pt x="9049" y="32290"/>
                        </a:cubicBezTo>
                        <a:lnTo>
                          <a:pt x="18669" y="42005"/>
                        </a:lnTo>
                        <a:lnTo>
                          <a:pt x="18669" y="5334"/>
                        </a:lnTo>
                        <a:cubicBezTo>
                          <a:pt x="18669" y="2381"/>
                          <a:pt x="21050" y="0"/>
                          <a:pt x="24003" y="0"/>
                        </a:cubicBezTo>
                        <a:cubicBezTo>
                          <a:pt x="26956" y="0"/>
                          <a:pt x="29337" y="2381"/>
                          <a:pt x="29337" y="5334"/>
                        </a:cubicBezTo>
                        <a:lnTo>
                          <a:pt x="29337" y="54864"/>
                        </a:lnTo>
                        <a:cubicBezTo>
                          <a:pt x="29337" y="57055"/>
                          <a:pt x="28004" y="58960"/>
                          <a:pt x="26098" y="59817"/>
                        </a:cubicBezTo>
                        <a:cubicBezTo>
                          <a:pt x="24098" y="60674"/>
                          <a:pt x="21812" y="60198"/>
                          <a:pt x="20288" y="58674"/>
                        </a:cubicBezTo>
                        <a:lnTo>
                          <a:pt x="10573" y="48959"/>
                        </a:lnTo>
                        <a:lnTo>
                          <a:pt x="10573" y="71342"/>
                        </a:lnTo>
                        <a:cubicBezTo>
                          <a:pt x="10573" y="74295"/>
                          <a:pt x="8192" y="76676"/>
                          <a:pt x="5334" y="76676"/>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03" name="Freeform: Shape 102">
                    <a:extLst>
                      <a:ext uri="{FF2B5EF4-FFF2-40B4-BE49-F238E27FC236}">
                        <a16:creationId xmlns:a16="http://schemas.microsoft.com/office/drawing/2014/main" id="{73424095-A2BD-4027-AE11-D4A2C49F98B9}"/>
                      </a:ext>
                    </a:extLst>
                  </p:cNvPr>
                  <p:cNvSpPr/>
                  <p:nvPr/>
                </p:nvSpPr>
                <p:spPr>
                  <a:xfrm>
                    <a:off x="6044472" y="6078311"/>
                    <a:ext cx="206006" cy="317613"/>
                  </a:xfrm>
                  <a:custGeom>
                    <a:avLst/>
                    <a:gdLst>
                      <a:gd name="connsiteX0" fmla="*/ 5382 w 45809"/>
                      <a:gd name="connsiteY0" fmla="*/ 70628 h 70627"/>
                      <a:gd name="connsiteX1" fmla="*/ 1572 w 45809"/>
                      <a:gd name="connsiteY1" fmla="*/ 69104 h 70627"/>
                      <a:gd name="connsiteX2" fmla="*/ 1572 w 45809"/>
                      <a:gd name="connsiteY2" fmla="*/ 61579 h 70627"/>
                      <a:gd name="connsiteX3" fmla="*/ 27575 w 45809"/>
                      <a:gd name="connsiteY3" fmla="*/ 35671 h 70627"/>
                      <a:gd name="connsiteX4" fmla="*/ 13954 w 45809"/>
                      <a:gd name="connsiteY4" fmla="*/ 35671 h 70627"/>
                      <a:gd name="connsiteX5" fmla="*/ 9001 w 45809"/>
                      <a:gd name="connsiteY5" fmla="*/ 32337 h 70627"/>
                      <a:gd name="connsiteX6" fmla="*/ 10144 w 45809"/>
                      <a:gd name="connsiteY6" fmla="*/ 26527 h 70627"/>
                      <a:gd name="connsiteX7" fmla="*/ 35100 w 45809"/>
                      <a:gd name="connsiteY7" fmla="*/ 1572 h 70627"/>
                      <a:gd name="connsiteX8" fmla="*/ 42624 w 45809"/>
                      <a:gd name="connsiteY8" fmla="*/ 1572 h 70627"/>
                      <a:gd name="connsiteX9" fmla="*/ 42624 w 45809"/>
                      <a:gd name="connsiteY9" fmla="*/ 9096 h 70627"/>
                      <a:gd name="connsiteX10" fmla="*/ 26813 w 45809"/>
                      <a:gd name="connsiteY10" fmla="*/ 24908 h 70627"/>
                      <a:gd name="connsiteX11" fmla="*/ 40434 w 45809"/>
                      <a:gd name="connsiteY11" fmla="*/ 24908 h 70627"/>
                      <a:gd name="connsiteX12" fmla="*/ 45387 w 45809"/>
                      <a:gd name="connsiteY12" fmla="*/ 28242 h 70627"/>
                      <a:gd name="connsiteX13" fmla="*/ 44244 w 45809"/>
                      <a:gd name="connsiteY13" fmla="*/ 34052 h 70627"/>
                      <a:gd name="connsiteX14" fmla="*/ 9192 w 45809"/>
                      <a:gd name="connsiteY14" fmla="*/ 69009 h 70627"/>
                      <a:gd name="connsiteX15" fmla="*/ 5382 w 45809"/>
                      <a:gd name="connsiteY15" fmla="*/ 70628 h 7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809" h="70627">
                        <a:moveTo>
                          <a:pt x="5382" y="70628"/>
                        </a:moveTo>
                        <a:cubicBezTo>
                          <a:pt x="4048" y="70628"/>
                          <a:pt x="2619" y="70152"/>
                          <a:pt x="1572" y="69104"/>
                        </a:cubicBezTo>
                        <a:cubicBezTo>
                          <a:pt x="-524" y="67008"/>
                          <a:pt x="-524" y="63675"/>
                          <a:pt x="1572" y="61579"/>
                        </a:cubicBezTo>
                        <a:lnTo>
                          <a:pt x="27575" y="35671"/>
                        </a:lnTo>
                        <a:lnTo>
                          <a:pt x="13954" y="35671"/>
                        </a:lnTo>
                        <a:cubicBezTo>
                          <a:pt x="11763" y="35671"/>
                          <a:pt x="9858" y="34338"/>
                          <a:pt x="9001" y="32337"/>
                        </a:cubicBezTo>
                        <a:cubicBezTo>
                          <a:pt x="8144" y="30337"/>
                          <a:pt x="8620" y="28051"/>
                          <a:pt x="10144" y="26527"/>
                        </a:cubicBezTo>
                        <a:lnTo>
                          <a:pt x="35100" y="1572"/>
                        </a:lnTo>
                        <a:cubicBezTo>
                          <a:pt x="37195" y="-524"/>
                          <a:pt x="40529" y="-524"/>
                          <a:pt x="42624" y="1572"/>
                        </a:cubicBezTo>
                        <a:cubicBezTo>
                          <a:pt x="44720" y="3667"/>
                          <a:pt x="44720" y="7001"/>
                          <a:pt x="42624" y="9096"/>
                        </a:cubicBezTo>
                        <a:lnTo>
                          <a:pt x="26813" y="24908"/>
                        </a:lnTo>
                        <a:lnTo>
                          <a:pt x="40434" y="24908"/>
                        </a:lnTo>
                        <a:cubicBezTo>
                          <a:pt x="42624" y="24908"/>
                          <a:pt x="44529" y="26241"/>
                          <a:pt x="45387" y="28242"/>
                        </a:cubicBezTo>
                        <a:cubicBezTo>
                          <a:pt x="46244" y="30242"/>
                          <a:pt x="45768" y="32528"/>
                          <a:pt x="44244" y="34052"/>
                        </a:cubicBezTo>
                        <a:lnTo>
                          <a:pt x="9192" y="69009"/>
                        </a:lnTo>
                        <a:cubicBezTo>
                          <a:pt x="8144" y="70056"/>
                          <a:pt x="6810" y="70628"/>
                          <a:pt x="5382" y="70628"/>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04" name="Freeform: Shape 103">
                    <a:extLst>
                      <a:ext uri="{FF2B5EF4-FFF2-40B4-BE49-F238E27FC236}">
                        <a16:creationId xmlns:a16="http://schemas.microsoft.com/office/drawing/2014/main" id="{E62640FC-4F39-4D1B-8FC1-21EC38F81853}"/>
                      </a:ext>
                    </a:extLst>
                  </p:cNvPr>
                  <p:cNvSpPr/>
                  <p:nvPr/>
                </p:nvSpPr>
                <p:spPr>
                  <a:xfrm>
                    <a:off x="7595940" y="4686623"/>
                    <a:ext cx="367090" cy="226377"/>
                  </a:xfrm>
                  <a:custGeom>
                    <a:avLst/>
                    <a:gdLst>
                      <a:gd name="connsiteX0" fmla="*/ 36528 w 81629"/>
                      <a:gd name="connsiteY0" fmla="*/ 50340 h 50339"/>
                      <a:gd name="connsiteX1" fmla="*/ 34528 w 81629"/>
                      <a:gd name="connsiteY1" fmla="*/ 49959 h 50339"/>
                      <a:gd name="connsiteX2" fmla="*/ 31194 w 81629"/>
                      <a:gd name="connsiteY2" fmla="*/ 45101 h 50339"/>
                      <a:gd name="connsiteX3" fmla="*/ 31194 w 81629"/>
                      <a:gd name="connsiteY3" fmla="*/ 24813 h 50339"/>
                      <a:gd name="connsiteX4" fmla="*/ 9096 w 81629"/>
                      <a:gd name="connsiteY4" fmla="*/ 46911 h 50339"/>
                      <a:gd name="connsiteX5" fmla="*/ 1572 w 81629"/>
                      <a:gd name="connsiteY5" fmla="*/ 46911 h 50339"/>
                      <a:gd name="connsiteX6" fmla="*/ 1572 w 81629"/>
                      <a:gd name="connsiteY6" fmla="*/ 39386 h 50339"/>
                      <a:gd name="connsiteX7" fmla="*/ 32718 w 81629"/>
                      <a:gd name="connsiteY7" fmla="*/ 8239 h 50339"/>
                      <a:gd name="connsiteX8" fmla="*/ 38529 w 81629"/>
                      <a:gd name="connsiteY8" fmla="*/ 7096 h 50339"/>
                      <a:gd name="connsiteX9" fmla="*/ 41767 w 81629"/>
                      <a:gd name="connsiteY9" fmla="*/ 12049 h 50339"/>
                      <a:gd name="connsiteX10" fmla="*/ 41767 w 81629"/>
                      <a:gd name="connsiteY10" fmla="*/ 32337 h 50339"/>
                      <a:gd name="connsiteX11" fmla="*/ 72533 w 81629"/>
                      <a:gd name="connsiteY11" fmla="*/ 1572 h 50339"/>
                      <a:gd name="connsiteX12" fmla="*/ 80058 w 81629"/>
                      <a:gd name="connsiteY12" fmla="*/ 1572 h 50339"/>
                      <a:gd name="connsiteX13" fmla="*/ 80058 w 81629"/>
                      <a:gd name="connsiteY13" fmla="*/ 9096 h 50339"/>
                      <a:gd name="connsiteX14" fmla="*/ 40243 w 81629"/>
                      <a:gd name="connsiteY14" fmla="*/ 48911 h 50339"/>
                      <a:gd name="connsiteX15" fmla="*/ 36528 w 81629"/>
                      <a:gd name="connsiteY15" fmla="*/ 50340 h 5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29" h="50339">
                        <a:moveTo>
                          <a:pt x="36528" y="50340"/>
                        </a:moveTo>
                        <a:cubicBezTo>
                          <a:pt x="35862" y="50340"/>
                          <a:pt x="35195" y="50244"/>
                          <a:pt x="34528" y="49959"/>
                        </a:cubicBezTo>
                        <a:cubicBezTo>
                          <a:pt x="32528" y="49101"/>
                          <a:pt x="31194" y="47196"/>
                          <a:pt x="31194" y="45101"/>
                        </a:cubicBezTo>
                        <a:lnTo>
                          <a:pt x="31194" y="24813"/>
                        </a:lnTo>
                        <a:lnTo>
                          <a:pt x="9096" y="46911"/>
                        </a:lnTo>
                        <a:cubicBezTo>
                          <a:pt x="7001" y="49006"/>
                          <a:pt x="3667" y="49006"/>
                          <a:pt x="1572" y="46911"/>
                        </a:cubicBezTo>
                        <a:cubicBezTo>
                          <a:pt x="-524" y="44815"/>
                          <a:pt x="-524" y="41481"/>
                          <a:pt x="1572" y="39386"/>
                        </a:cubicBezTo>
                        <a:lnTo>
                          <a:pt x="32718" y="8239"/>
                        </a:lnTo>
                        <a:cubicBezTo>
                          <a:pt x="34242" y="6715"/>
                          <a:pt x="36528" y="6239"/>
                          <a:pt x="38529" y="7096"/>
                        </a:cubicBezTo>
                        <a:cubicBezTo>
                          <a:pt x="40529" y="7953"/>
                          <a:pt x="41767" y="9858"/>
                          <a:pt x="41767" y="12049"/>
                        </a:cubicBezTo>
                        <a:lnTo>
                          <a:pt x="41767" y="32337"/>
                        </a:lnTo>
                        <a:lnTo>
                          <a:pt x="72533" y="1572"/>
                        </a:lnTo>
                        <a:cubicBezTo>
                          <a:pt x="74628" y="-524"/>
                          <a:pt x="77962" y="-524"/>
                          <a:pt x="80058" y="1572"/>
                        </a:cubicBezTo>
                        <a:cubicBezTo>
                          <a:pt x="82153" y="3667"/>
                          <a:pt x="82153" y="7001"/>
                          <a:pt x="80058" y="9096"/>
                        </a:cubicBezTo>
                        <a:lnTo>
                          <a:pt x="40243" y="48911"/>
                        </a:lnTo>
                        <a:cubicBezTo>
                          <a:pt x="39291" y="49768"/>
                          <a:pt x="37957" y="50340"/>
                          <a:pt x="36528" y="50340"/>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05" name="Freeform: Shape 104">
                    <a:extLst>
                      <a:ext uri="{FF2B5EF4-FFF2-40B4-BE49-F238E27FC236}">
                        <a16:creationId xmlns:a16="http://schemas.microsoft.com/office/drawing/2014/main" id="{A1AEE68B-E243-40BC-9B28-AADCBED4E015}"/>
                      </a:ext>
                    </a:extLst>
                  </p:cNvPr>
                  <p:cNvSpPr/>
                  <p:nvPr/>
                </p:nvSpPr>
                <p:spPr>
                  <a:xfrm>
                    <a:off x="5960944" y="4714464"/>
                    <a:ext cx="330251" cy="213097"/>
                  </a:xfrm>
                  <a:custGeom>
                    <a:avLst/>
                    <a:gdLst>
                      <a:gd name="connsiteX0" fmla="*/ 42148 w 73437"/>
                      <a:gd name="connsiteY0" fmla="*/ 47387 h 47386"/>
                      <a:gd name="connsiteX1" fmla="*/ 38338 w 73437"/>
                      <a:gd name="connsiteY1" fmla="*/ 45863 h 47386"/>
                      <a:gd name="connsiteX2" fmla="*/ 1572 w 73437"/>
                      <a:gd name="connsiteY2" fmla="*/ 9096 h 47386"/>
                      <a:gd name="connsiteX3" fmla="*/ 1572 w 73437"/>
                      <a:gd name="connsiteY3" fmla="*/ 1572 h 47386"/>
                      <a:gd name="connsiteX4" fmla="*/ 9096 w 73437"/>
                      <a:gd name="connsiteY4" fmla="*/ 1572 h 47386"/>
                      <a:gd name="connsiteX5" fmla="*/ 36719 w 73437"/>
                      <a:gd name="connsiteY5" fmla="*/ 29194 h 47386"/>
                      <a:gd name="connsiteX6" fmla="*/ 36719 w 73437"/>
                      <a:gd name="connsiteY6" fmla="*/ 14240 h 47386"/>
                      <a:gd name="connsiteX7" fmla="*/ 39957 w 73437"/>
                      <a:gd name="connsiteY7" fmla="*/ 9382 h 47386"/>
                      <a:gd name="connsiteX8" fmla="*/ 45768 w 73437"/>
                      <a:gd name="connsiteY8" fmla="*/ 10525 h 47386"/>
                      <a:gd name="connsiteX9" fmla="*/ 71866 w 73437"/>
                      <a:gd name="connsiteY9" fmla="*/ 36719 h 47386"/>
                      <a:gd name="connsiteX10" fmla="*/ 71866 w 73437"/>
                      <a:gd name="connsiteY10" fmla="*/ 44244 h 47386"/>
                      <a:gd name="connsiteX11" fmla="*/ 64341 w 73437"/>
                      <a:gd name="connsiteY11" fmla="*/ 44244 h 47386"/>
                      <a:gd name="connsiteX12" fmla="*/ 47292 w 73437"/>
                      <a:gd name="connsiteY12" fmla="*/ 27194 h 47386"/>
                      <a:gd name="connsiteX13" fmla="*/ 47292 w 73437"/>
                      <a:gd name="connsiteY13" fmla="*/ 42148 h 47386"/>
                      <a:gd name="connsiteX14" fmla="*/ 43958 w 73437"/>
                      <a:gd name="connsiteY14" fmla="*/ 47006 h 47386"/>
                      <a:gd name="connsiteX15" fmla="*/ 42148 w 73437"/>
                      <a:gd name="connsiteY15" fmla="*/ 47387 h 4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437" h="47386">
                        <a:moveTo>
                          <a:pt x="42148" y="47387"/>
                        </a:moveTo>
                        <a:cubicBezTo>
                          <a:pt x="40719" y="47387"/>
                          <a:pt x="39386" y="46815"/>
                          <a:pt x="38338" y="45863"/>
                        </a:cubicBezTo>
                        <a:lnTo>
                          <a:pt x="1572" y="9096"/>
                        </a:lnTo>
                        <a:cubicBezTo>
                          <a:pt x="-524" y="7001"/>
                          <a:pt x="-524" y="3667"/>
                          <a:pt x="1572" y="1572"/>
                        </a:cubicBezTo>
                        <a:cubicBezTo>
                          <a:pt x="3667" y="-524"/>
                          <a:pt x="7001" y="-524"/>
                          <a:pt x="9096" y="1572"/>
                        </a:cubicBezTo>
                        <a:lnTo>
                          <a:pt x="36719" y="29194"/>
                        </a:lnTo>
                        <a:lnTo>
                          <a:pt x="36719" y="14240"/>
                        </a:lnTo>
                        <a:cubicBezTo>
                          <a:pt x="36719" y="12049"/>
                          <a:pt x="38052" y="10144"/>
                          <a:pt x="39957" y="9382"/>
                        </a:cubicBezTo>
                        <a:cubicBezTo>
                          <a:pt x="41958" y="8525"/>
                          <a:pt x="44244" y="9001"/>
                          <a:pt x="45768" y="10525"/>
                        </a:cubicBezTo>
                        <a:lnTo>
                          <a:pt x="71866" y="36719"/>
                        </a:lnTo>
                        <a:cubicBezTo>
                          <a:pt x="73962" y="38814"/>
                          <a:pt x="73962" y="42148"/>
                          <a:pt x="71866" y="44244"/>
                        </a:cubicBezTo>
                        <a:cubicBezTo>
                          <a:pt x="69771" y="46339"/>
                          <a:pt x="66437" y="46339"/>
                          <a:pt x="64341" y="44244"/>
                        </a:cubicBezTo>
                        <a:lnTo>
                          <a:pt x="47292" y="27194"/>
                        </a:lnTo>
                        <a:lnTo>
                          <a:pt x="47292" y="42148"/>
                        </a:lnTo>
                        <a:cubicBezTo>
                          <a:pt x="47292" y="44339"/>
                          <a:pt x="45958" y="46244"/>
                          <a:pt x="43958" y="47006"/>
                        </a:cubicBezTo>
                        <a:cubicBezTo>
                          <a:pt x="43482" y="47292"/>
                          <a:pt x="42815" y="47387"/>
                          <a:pt x="42148" y="47387"/>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06" name="Freeform: Shape 105">
                    <a:extLst>
                      <a:ext uri="{FF2B5EF4-FFF2-40B4-BE49-F238E27FC236}">
                        <a16:creationId xmlns:a16="http://schemas.microsoft.com/office/drawing/2014/main" id="{191A5937-089D-407B-AD8D-46DCBA065708}"/>
                      </a:ext>
                    </a:extLst>
                  </p:cNvPr>
                  <p:cNvSpPr/>
                  <p:nvPr/>
                </p:nvSpPr>
                <p:spPr>
                  <a:xfrm>
                    <a:off x="5687878" y="5438152"/>
                    <a:ext cx="359805" cy="136211"/>
                  </a:xfrm>
                  <a:custGeom>
                    <a:avLst/>
                    <a:gdLst>
                      <a:gd name="connsiteX0" fmla="*/ 57245 w 80009"/>
                      <a:gd name="connsiteY0" fmla="*/ 30290 h 30289"/>
                      <a:gd name="connsiteX1" fmla="*/ 5334 w 80009"/>
                      <a:gd name="connsiteY1" fmla="*/ 30290 h 30289"/>
                      <a:gd name="connsiteX2" fmla="*/ 0 w 80009"/>
                      <a:gd name="connsiteY2" fmla="*/ 24955 h 30289"/>
                      <a:gd name="connsiteX3" fmla="*/ 5334 w 80009"/>
                      <a:gd name="connsiteY3" fmla="*/ 19621 h 30289"/>
                      <a:gd name="connsiteX4" fmla="*/ 44482 w 80009"/>
                      <a:gd name="connsiteY4" fmla="*/ 19621 h 30289"/>
                      <a:gd name="connsiteX5" fmla="*/ 33909 w 80009"/>
                      <a:gd name="connsiteY5" fmla="*/ 9049 h 30289"/>
                      <a:gd name="connsiteX6" fmla="*/ 32766 w 80009"/>
                      <a:gd name="connsiteY6" fmla="*/ 3239 h 30289"/>
                      <a:gd name="connsiteX7" fmla="*/ 37719 w 80009"/>
                      <a:gd name="connsiteY7" fmla="*/ 0 h 30289"/>
                      <a:gd name="connsiteX8" fmla="*/ 74676 w 80009"/>
                      <a:gd name="connsiteY8" fmla="*/ 0 h 30289"/>
                      <a:gd name="connsiteX9" fmla="*/ 80010 w 80009"/>
                      <a:gd name="connsiteY9" fmla="*/ 5334 h 30289"/>
                      <a:gd name="connsiteX10" fmla="*/ 74676 w 80009"/>
                      <a:gd name="connsiteY10" fmla="*/ 10668 h 30289"/>
                      <a:gd name="connsiteX11" fmla="*/ 50483 w 80009"/>
                      <a:gd name="connsiteY11" fmla="*/ 10668 h 30289"/>
                      <a:gd name="connsiteX12" fmla="*/ 61055 w 80009"/>
                      <a:gd name="connsiteY12" fmla="*/ 21241 h 30289"/>
                      <a:gd name="connsiteX13" fmla="*/ 62198 w 80009"/>
                      <a:gd name="connsiteY13" fmla="*/ 27051 h 30289"/>
                      <a:gd name="connsiteX14" fmla="*/ 57245 w 80009"/>
                      <a:gd name="connsiteY14" fmla="*/ 30290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009" h="30289">
                        <a:moveTo>
                          <a:pt x="57245" y="30290"/>
                        </a:moveTo>
                        <a:lnTo>
                          <a:pt x="5334" y="30290"/>
                        </a:lnTo>
                        <a:cubicBezTo>
                          <a:pt x="2381" y="30290"/>
                          <a:pt x="0" y="27908"/>
                          <a:pt x="0" y="24955"/>
                        </a:cubicBezTo>
                        <a:cubicBezTo>
                          <a:pt x="0" y="22003"/>
                          <a:pt x="2381" y="19621"/>
                          <a:pt x="5334" y="19621"/>
                        </a:cubicBezTo>
                        <a:lnTo>
                          <a:pt x="44482" y="19621"/>
                        </a:lnTo>
                        <a:lnTo>
                          <a:pt x="33909" y="9049"/>
                        </a:lnTo>
                        <a:cubicBezTo>
                          <a:pt x="32385" y="7525"/>
                          <a:pt x="31909" y="5239"/>
                          <a:pt x="32766" y="3239"/>
                        </a:cubicBezTo>
                        <a:cubicBezTo>
                          <a:pt x="33623" y="1238"/>
                          <a:pt x="35528" y="0"/>
                          <a:pt x="37719" y="0"/>
                        </a:cubicBezTo>
                        <a:lnTo>
                          <a:pt x="74676" y="0"/>
                        </a:lnTo>
                        <a:cubicBezTo>
                          <a:pt x="77629" y="0"/>
                          <a:pt x="80010" y="2381"/>
                          <a:pt x="80010" y="5334"/>
                        </a:cubicBezTo>
                        <a:cubicBezTo>
                          <a:pt x="80010" y="8287"/>
                          <a:pt x="77629" y="10668"/>
                          <a:pt x="74676" y="10668"/>
                        </a:cubicBezTo>
                        <a:lnTo>
                          <a:pt x="50483" y="10668"/>
                        </a:lnTo>
                        <a:lnTo>
                          <a:pt x="61055" y="21241"/>
                        </a:lnTo>
                        <a:cubicBezTo>
                          <a:pt x="62579" y="22765"/>
                          <a:pt x="63056" y="25051"/>
                          <a:pt x="62198" y="27051"/>
                        </a:cubicBezTo>
                        <a:cubicBezTo>
                          <a:pt x="61341" y="28956"/>
                          <a:pt x="59436" y="30290"/>
                          <a:pt x="57245" y="30290"/>
                        </a:cubicBezTo>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grpSp>
            <p:grpSp>
              <p:nvGrpSpPr>
                <p:cNvPr id="95" name="Graphic 230">
                  <a:extLst>
                    <a:ext uri="{FF2B5EF4-FFF2-40B4-BE49-F238E27FC236}">
                      <a16:creationId xmlns:a16="http://schemas.microsoft.com/office/drawing/2014/main" id="{01048006-F690-48CF-8A7B-E87CC3E08BF9}"/>
                    </a:ext>
                  </a:extLst>
                </p:cNvPr>
                <p:cNvGrpSpPr>
                  <a:grpSpLocks noChangeAspect="1"/>
                </p:cNvGrpSpPr>
                <p:nvPr/>
              </p:nvGrpSpPr>
              <p:grpSpPr>
                <a:xfrm>
                  <a:off x="4215344" y="2006967"/>
                  <a:ext cx="583771" cy="900000"/>
                  <a:chOff x="1732755" y="2716275"/>
                  <a:chExt cx="1870709" cy="2884074"/>
                </a:xfrm>
                <a:grpFill/>
              </p:grpSpPr>
              <p:sp>
                <p:nvSpPr>
                  <p:cNvPr id="96" name="Freeform: Shape 95">
                    <a:extLst>
                      <a:ext uri="{FF2B5EF4-FFF2-40B4-BE49-F238E27FC236}">
                        <a16:creationId xmlns:a16="http://schemas.microsoft.com/office/drawing/2014/main" id="{95C330C8-FA2E-4946-9218-F3AF5C9536DB}"/>
                      </a:ext>
                    </a:extLst>
                  </p:cNvPr>
                  <p:cNvSpPr/>
                  <p:nvPr/>
                </p:nvSpPr>
                <p:spPr>
                  <a:xfrm>
                    <a:off x="2156618" y="5258021"/>
                    <a:ext cx="1039463" cy="140779"/>
                  </a:xfrm>
                  <a:custGeom>
                    <a:avLst/>
                    <a:gdLst>
                      <a:gd name="connsiteX0" fmla="*/ 0 w 1039463"/>
                      <a:gd name="connsiteY0" fmla="*/ 0 h 140779"/>
                      <a:gd name="connsiteX1" fmla="*/ 1039463 w 1039463"/>
                      <a:gd name="connsiteY1" fmla="*/ 0 h 140779"/>
                      <a:gd name="connsiteX2" fmla="*/ 1039463 w 1039463"/>
                      <a:gd name="connsiteY2" fmla="*/ 140780 h 140779"/>
                      <a:gd name="connsiteX3" fmla="*/ 0 w 1039463"/>
                      <a:gd name="connsiteY3" fmla="*/ 140780 h 140779"/>
                    </a:gdLst>
                    <a:ahLst/>
                    <a:cxnLst>
                      <a:cxn ang="0">
                        <a:pos x="connsiteX0" y="connsiteY0"/>
                      </a:cxn>
                      <a:cxn ang="0">
                        <a:pos x="connsiteX1" y="connsiteY1"/>
                      </a:cxn>
                      <a:cxn ang="0">
                        <a:pos x="connsiteX2" y="connsiteY2"/>
                      </a:cxn>
                      <a:cxn ang="0">
                        <a:pos x="connsiteX3" y="connsiteY3"/>
                      </a:cxn>
                    </a:cxnLst>
                    <a:rect l="l" t="t" r="r" b="b"/>
                    <a:pathLst>
                      <a:path w="1039463" h="140779">
                        <a:moveTo>
                          <a:pt x="0" y="0"/>
                        </a:moveTo>
                        <a:lnTo>
                          <a:pt x="1039463" y="0"/>
                        </a:lnTo>
                        <a:lnTo>
                          <a:pt x="1039463" y="140780"/>
                        </a:lnTo>
                        <a:lnTo>
                          <a:pt x="0" y="140780"/>
                        </a:ln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97" name="Freeform: Shape 96">
                    <a:extLst>
                      <a:ext uri="{FF2B5EF4-FFF2-40B4-BE49-F238E27FC236}">
                        <a16:creationId xmlns:a16="http://schemas.microsoft.com/office/drawing/2014/main" id="{00226C94-43D3-4048-A442-F63258C963E6}"/>
                      </a:ext>
                    </a:extLst>
                  </p:cNvPr>
                  <p:cNvSpPr/>
                  <p:nvPr/>
                </p:nvSpPr>
                <p:spPr>
                  <a:xfrm>
                    <a:off x="1732755" y="2716275"/>
                    <a:ext cx="1870709" cy="2275713"/>
                  </a:xfrm>
                  <a:custGeom>
                    <a:avLst/>
                    <a:gdLst>
                      <a:gd name="connsiteX0" fmla="*/ 935164 w 1870709"/>
                      <a:gd name="connsiteY0" fmla="*/ 0 h 2275713"/>
                      <a:gd name="connsiteX1" fmla="*/ 0 w 1870709"/>
                      <a:gd name="connsiteY1" fmla="*/ 935450 h 2275713"/>
                      <a:gd name="connsiteX2" fmla="*/ 423863 w 1870709"/>
                      <a:gd name="connsiteY2" fmla="*/ 1718501 h 2275713"/>
                      <a:gd name="connsiteX3" fmla="*/ 423863 w 1870709"/>
                      <a:gd name="connsiteY3" fmla="*/ 2275713 h 2275713"/>
                      <a:gd name="connsiteX4" fmla="*/ 1463326 w 1870709"/>
                      <a:gd name="connsiteY4" fmla="*/ 2275713 h 2275713"/>
                      <a:gd name="connsiteX5" fmla="*/ 1463326 w 1870709"/>
                      <a:gd name="connsiteY5" fmla="*/ 1707356 h 2275713"/>
                      <a:gd name="connsiteX6" fmla="*/ 1870710 w 1870709"/>
                      <a:gd name="connsiteY6" fmla="*/ 935450 h 2275713"/>
                      <a:gd name="connsiteX7" fmla="*/ 935164 w 1870709"/>
                      <a:gd name="connsiteY7" fmla="*/ 0 h 2275713"/>
                      <a:gd name="connsiteX8" fmla="*/ 1316927 w 1870709"/>
                      <a:gd name="connsiteY8" fmla="*/ 1572101 h 2275713"/>
                      <a:gd name="connsiteX9" fmla="*/ 1270254 w 1870709"/>
                      <a:gd name="connsiteY9" fmla="*/ 1654874 h 2275713"/>
                      <a:gd name="connsiteX10" fmla="*/ 1270254 w 1870709"/>
                      <a:gd name="connsiteY10" fmla="*/ 2082356 h 2275713"/>
                      <a:gd name="connsiteX11" fmla="*/ 616934 w 1870709"/>
                      <a:gd name="connsiteY11" fmla="*/ 2082356 h 2275713"/>
                      <a:gd name="connsiteX12" fmla="*/ 616934 w 1870709"/>
                      <a:gd name="connsiteY12" fmla="*/ 1664303 h 2275713"/>
                      <a:gd name="connsiteX13" fmla="*/ 568071 w 1870709"/>
                      <a:gd name="connsiteY13" fmla="*/ 1580579 h 2275713"/>
                      <a:gd name="connsiteX14" fmla="*/ 192691 w 1870709"/>
                      <a:gd name="connsiteY14" fmla="*/ 935450 h 2275713"/>
                      <a:gd name="connsiteX15" fmla="*/ 409956 w 1870709"/>
                      <a:gd name="connsiteY15" fmla="*/ 410337 h 2275713"/>
                      <a:gd name="connsiteX16" fmla="*/ 935260 w 1870709"/>
                      <a:gd name="connsiteY16" fmla="*/ 192881 h 2275713"/>
                      <a:gd name="connsiteX17" fmla="*/ 1460468 w 1870709"/>
                      <a:gd name="connsiteY17" fmla="*/ 410337 h 2275713"/>
                      <a:gd name="connsiteX18" fmla="*/ 1677638 w 1870709"/>
                      <a:gd name="connsiteY18" fmla="*/ 935450 h 2275713"/>
                      <a:gd name="connsiteX19" fmla="*/ 1316927 w 1870709"/>
                      <a:gd name="connsiteY19" fmla="*/ 1572101 h 22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0709" h="2275713">
                        <a:moveTo>
                          <a:pt x="935164" y="0"/>
                        </a:moveTo>
                        <a:cubicBezTo>
                          <a:pt x="418814" y="95"/>
                          <a:pt x="0" y="418719"/>
                          <a:pt x="0" y="935450"/>
                        </a:cubicBezTo>
                        <a:cubicBezTo>
                          <a:pt x="0" y="1263206"/>
                          <a:pt x="168688" y="1551527"/>
                          <a:pt x="423863" y="1718501"/>
                        </a:cubicBezTo>
                        <a:lnTo>
                          <a:pt x="423863" y="2275713"/>
                        </a:lnTo>
                        <a:lnTo>
                          <a:pt x="1463326" y="2275713"/>
                        </a:lnTo>
                        <a:lnTo>
                          <a:pt x="1463326" y="1707356"/>
                        </a:lnTo>
                        <a:cubicBezTo>
                          <a:pt x="1709166" y="1539050"/>
                          <a:pt x="1870710" y="1255871"/>
                          <a:pt x="1870710" y="935450"/>
                        </a:cubicBezTo>
                        <a:cubicBezTo>
                          <a:pt x="1870805" y="418719"/>
                          <a:pt x="1451801" y="95"/>
                          <a:pt x="935164" y="0"/>
                        </a:cubicBezTo>
                        <a:close/>
                        <a:moveTo>
                          <a:pt x="1316927" y="1572101"/>
                        </a:moveTo>
                        <a:cubicBezTo>
                          <a:pt x="1287971" y="1589246"/>
                          <a:pt x="1270254" y="1621060"/>
                          <a:pt x="1270254" y="1654874"/>
                        </a:cubicBezTo>
                        <a:lnTo>
                          <a:pt x="1270254" y="2082356"/>
                        </a:lnTo>
                        <a:lnTo>
                          <a:pt x="616934" y="2082356"/>
                        </a:lnTo>
                        <a:lnTo>
                          <a:pt x="616934" y="1664303"/>
                        </a:lnTo>
                        <a:cubicBezTo>
                          <a:pt x="616934" y="1629728"/>
                          <a:pt x="598646" y="1597914"/>
                          <a:pt x="568071" y="1580579"/>
                        </a:cubicBezTo>
                        <a:cubicBezTo>
                          <a:pt x="343757" y="1452753"/>
                          <a:pt x="192691" y="1211866"/>
                          <a:pt x="192691" y="935450"/>
                        </a:cubicBezTo>
                        <a:cubicBezTo>
                          <a:pt x="192691" y="729996"/>
                          <a:pt x="275558" y="544640"/>
                          <a:pt x="409956" y="410337"/>
                        </a:cubicBezTo>
                        <a:cubicBezTo>
                          <a:pt x="544925" y="275939"/>
                          <a:pt x="730282" y="192881"/>
                          <a:pt x="935260" y="192881"/>
                        </a:cubicBezTo>
                        <a:cubicBezTo>
                          <a:pt x="1140809" y="192881"/>
                          <a:pt x="1325594" y="275939"/>
                          <a:pt x="1460468" y="410337"/>
                        </a:cubicBezTo>
                        <a:cubicBezTo>
                          <a:pt x="1595152" y="544640"/>
                          <a:pt x="1677638" y="729901"/>
                          <a:pt x="1677638" y="935450"/>
                        </a:cubicBezTo>
                        <a:cubicBezTo>
                          <a:pt x="1677543" y="1205865"/>
                          <a:pt x="1532954" y="1441990"/>
                          <a:pt x="1316927" y="1572101"/>
                        </a:cubicBez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98" name="Freeform: Shape 97">
                    <a:extLst>
                      <a:ext uri="{FF2B5EF4-FFF2-40B4-BE49-F238E27FC236}">
                        <a16:creationId xmlns:a16="http://schemas.microsoft.com/office/drawing/2014/main" id="{27E0FC8B-51A7-4E92-82E0-26F1A0992F94}"/>
                      </a:ext>
                    </a:extLst>
                  </p:cNvPr>
                  <p:cNvSpPr/>
                  <p:nvPr/>
                </p:nvSpPr>
                <p:spPr>
                  <a:xfrm>
                    <a:off x="2156618" y="5054663"/>
                    <a:ext cx="1039463" cy="140779"/>
                  </a:xfrm>
                  <a:custGeom>
                    <a:avLst/>
                    <a:gdLst>
                      <a:gd name="connsiteX0" fmla="*/ 0 w 1039463"/>
                      <a:gd name="connsiteY0" fmla="*/ 0 h 140779"/>
                      <a:gd name="connsiteX1" fmla="*/ 1039463 w 1039463"/>
                      <a:gd name="connsiteY1" fmla="*/ 0 h 140779"/>
                      <a:gd name="connsiteX2" fmla="*/ 1039463 w 1039463"/>
                      <a:gd name="connsiteY2" fmla="*/ 140779 h 140779"/>
                      <a:gd name="connsiteX3" fmla="*/ 0 w 1039463"/>
                      <a:gd name="connsiteY3" fmla="*/ 140779 h 140779"/>
                    </a:gdLst>
                    <a:ahLst/>
                    <a:cxnLst>
                      <a:cxn ang="0">
                        <a:pos x="connsiteX0" y="connsiteY0"/>
                      </a:cxn>
                      <a:cxn ang="0">
                        <a:pos x="connsiteX1" y="connsiteY1"/>
                      </a:cxn>
                      <a:cxn ang="0">
                        <a:pos x="connsiteX2" y="connsiteY2"/>
                      </a:cxn>
                      <a:cxn ang="0">
                        <a:pos x="connsiteX3" y="connsiteY3"/>
                      </a:cxn>
                    </a:cxnLst>
                    <a:rect l="l" t="t" r="r" b="b"/>
                    <a:pathLst>
                      <a:path w="1039463" h="140779">
                        <a:moveTo>
                          <a:pt x="0" y="0"/>
                        </a:moveTo>
                        <a:lnTo>
                          <a:pt x="1039463" y="0"/>
                        </a:lnTo>
                        <a:lnTo>
                          <a:pt x="1039463" y="140779"/>
                        </a:lnTo>
                        <a:lnTo>
                          <a:pt x="0" y="140779"/>
                        </a:ln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99" name="Freeform: Shape 98">
                    <a:extLst>
                      <a:ext uri="{FF2B5EF4-FFF2-40B4-BE49-F238E27FC236}">
                        <a16:creationId xmlns:a16="http://schemas.microsoft.com/office/drawing/2014/main" id="{406FF962-A59B-475B-8A93-E22668B4B99D}"/>
                      </a:ext>
                    </a:extLst>
                  </p:cNvPr>
                  <p:cNvSpPr/>
                  <p:nvPr/>
                </p:nvSpPr>
                <p:spPr>
                  <a:xfrm>
                    <a:off x="2156618" y="5461475"/>
                    <a:ext cx="1039463" cy="138874"/>
                  </a:xfrm>
                  <a:custGeom>
                    <a:avLst/>
                    <a:gdLst>
                      <a:gd name="connsiteX0" fmla="*/ 0 w 1039463"/>
                      <a:gd name="connsiteY0" fmla="*/ 0 h 138874"/>
                      <a:gd name="connsiteX1" fmla="*/ 1039463 w 1039463"/>
                      <a:gd name="connsiteY1" fmla="*/ 0 h 138874"/>
                      <a:gd name="connsiteX2" fmla="*/ 1039463 w 1039463"/>
                      <a:gd name="connsiteY2" fmla="*/ 138874 h 138874"/>
                      <a:gd name="connsiteX3" fmla="*/ 0 w 1039463"/>
                      <a:gd name="connsiteY3" fmla="*/ 138874 h 138874"/>
                    </a:gdLst>
                    <a:ahLst/>
                    <a:cxnLst>
                      <a:cxn ang="0">
                        <a:pos x="connsiteX0" y="connsiteY0"/>
                      </a:cxn>
                      <a:cxn ang="0">
                        <a:pos x="connsiteX1" y="connsiteY1"/>
                      </a:cxn>
                      <a:cxn ang="0">
                        <a:pos x="connsiteX2" y="connsiteY2"/>
                      </a:cxn>
                      <a:cxn ang="0">
                        <a:pos x="connsiteX3" y="connsiteY3"/>
                      </a:cxn>
                    </a:cxnLst>
                    <a:rect l="l" t="t" r="r" b="b"/>
                    <a:pathLst>
                      <a:path w="1039463" h="138874">
                        <a:moveTo>
                          <a:pt x="0" y="0"/>
                        </a:moveTo>
                        <a:lnTo>
                          <a:pt x="1039463" y="0"/>
                        </a:lnTo>
                        <a:lnTo>
                          <a:pt x="1039463" y="138874"/>
                        </a:lnTo>
                        <a:lnTo>
                          <a:pt x="0" y="138874"/>
                        </a:ln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grpSp>
          </p:grpSp>
        </p:grpSp>
      </p:grpSp>
      <p:grpSp>
        <p:nvGrpSpPr>
          <p:cNvPr id="5" name="Group 4">
            <a:extLst>
              <a:ext uri="{FF2B5EF4-FFF2-40B4-BE49-F238E27FC236}">
                <a16:creationId xmlns:a16="http://schemas.microsoft.com/office/drawing/2014/main" id="{94218756-FF6E-49A4-95E5-0FBA1D2091F1}"/>
              </a:ext>
            </a:extLst>
          </p:cNvPr>
          <p:cNvGrpSpPr/>
          <p:nvPr/>
        </p:nvGrpSpPr>
        <p:grpSpPr>
          <a:xfrm>
            <a:off x="598537" y="1196061"/>
            <a:ext cx="3181265" cy="2750076"/>
            <a:chOff x="423325" y="556787"/>
            <a:chExt cx="2250000" cy="1945035"/>
          </a:xfrm>
        </p:grpSpPr>
        <p:sp>
          <p:nvSpPr>
            <p:cNvPr id="166" name="TextBox 165">
              <a:extLst>
                <a:ext uri="{FF2B5EF4-FFF2-40B4-BE49-F238E27FC236}">
                  <a16:creationId xmlns:a16="http://schemas.microsoft.com/office/drawing/2014/main" id="{53B3D528-507F-45A2-BF04-C7C883AD5F1D}"/>
                </a:ext>
              </a:extLst>
            </p:cNvPr>
            <p:cNvSpPr txBox="1"/>
            <p:nvPr/>
          </p:nvSpPr>
          <p:spPr>
            <a:xfrm>
              <a:off x="1249718" y="556787"/>
              <a:ext cx="793624" cy="1231071"/>
            </a:xfrm>
            <a:prstGeom prst="rect">
              <a:avLst/>
            </a:prstGeom>
            <a:noFill/>
          </p:spPr>
          <p:txBody>
            <a:bodyPr wrap="none" lIns="0" tIns="0" rIns="0" bIns="0" rtlCol="0">
              <a:spAutoFit/>
            </a:bodyPr>
            <a:lstStyle/>
            <a:p>
              <a:pPr algn="r"/>
              <a:r>
                <a:rPr lang="en-GB" sz="11311" b="1" dirty="0">
                  <a:solidFill>
                    <a:schemeClr val="bg1"/>
                  </a:solidFill>
                  <a:latin typeface="Segoe UI" panose="020B0502040204020203" pitchFamily="34" charset="0"/>
                </a:rPr>
                <a:t>4</a:t>
              </a:r>
              <a:r>
                <a:rPr lang="en-GB" sz="4524" b="1" baseline="-10000" dirty="0">
                  <a:solidFill>
                    <a:schemeClr val="bg1"/>
                  </a:solidFill>
                  <a:latin typeface="Segoe UI" panose="020B0502040204020203" pitchFamily="34" charset="0"/>
                  <a:sym typeface="Wingdings" panose="05000000000000000000" pitchFamily="2" charset="2"/>
                </a:rPr>
                <a:t></a:t>
              </a:r>
              <a:endParaRPr lang="en-GB" sz="11311" b="1" dirty="0">
                <a:solidFill>
                  <a:schemeClr val="bg1"/>
                </a:solidFill>
                <a:latin typeface="Segoe UI" panose="020B0502040204020203" pitchFamily="34" charset="0"/>
              </a:endParaRPr>
            </a:p>
          </p:txBody>
        </p:sp>
        <p:sp>
          <p:nvSpPr>
            <p:cNvPr id="167" name="Rectangle 166">
              <a:extLst>
                <a:ext uri="{FF2B5EF4-FFF2-40B4-BE49-F238E27FC236}">
                  <a16:creationId xmlns:a16="http://schemas.microsoft.com/office/drawing/2014/main" id="{186CD9CC-CDFC-46CE-B588-D102E61687D0}"/>
                </a:ext>
              </a:extLst>
            </p:cNvPr>
            <p:cNvSpPr/>
            <p:nvPr/>
          </p:nvSpPr>
          <p:spPr>
            <a:xfrm>
              <a:off x="423325" y="1583267"/>
              <a:ext cx="2250000" cy="84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t" anchorCtr="0">
              <a:spAutoFit/>
            </a:bodyPr>
            <a:lstStyle/>
            <a:p>
              <a:pPr algn="ctr">
                <a:lnSpc>
                  <a:spcPct val="90000"/>
                </a:lnSpc>
              </a:pPr>
              <a:r>
                <a:rPr lang="en-GB" sz="2545" b="1" spc="-71" dirty="0">
                  <a:solidFill>
                    <a:schemeClr val="bg1"/>
                  </a:solidFill>
                  <a:latin typeface="Segoe UI" panose="020B0502040204020203" pitchFamily="34" charset="0"/>
                </a:rPr>
                <a:t>FACT</a:t>
              </a:r>
            </a:p>
            <a:p>
              <a:pPr algn="ctr">
                <a:lnSpc>
                  <a:spcPct val="90000"/>
                </a:lnSpc>
              </a:pPr>
              <a:r>
                <a:rPr lang="en-GB" sz="1414" dirty="0">
                  <a:solidFill>
                    <a:schemeClr val="bg1"/>
                  </a:solidFill>
                  <a:latin typeface="Segoe UI Semibold" panose="020B0702040204020203" pitchFamily="34" charset="0"/>
                </a:rPr>
                <a:t>Beacon members will be encouraged to remain committed to their group and to SBC</a:t>
              </a:r>
            </a:p>
          </p:txBody>
        </p:sp>
        <p:sp>
          <p:nvSpPr>
            <p:cNvPr id="218" name="Rectangle 217">
              <a:extLst>
                <a:ext uri="{FF2B5EF4-FFF2-40B4-BE49-F238E27FC236}">
                  <a16:creationId xmlns:a16="http://schemas.microsoft.com/office/drawing/2014/main" id="{27D405A2-0F65-4465-B1A1-277B57B6A78A}"/>
                </a:ext>
              </a:extLst>
            </p:cNvPr>
            <p:cNvSpPr/>
            <p:nvPr/>
          </p:nvSpPr>
          <p:spPr>
            <a:xfrm>
              <a:off x="423325" y="2429822"/>
              <a:ext cx="2250000" cy="72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grpSp>
        <p:nvGrpSpPr>
          <p:cNvPr id="107" name="Group 106">
            <a:extLst>
              <a:ext uri="{FF2B5EF4-FFF2-40B4-BE49-F238E27FC236}">
                <a16:creationId xmlns:a16="http://schemas.microsoft.com/office/drawing/2014/main" id="{F9F433CE-2543-4C8D-9587-B938F59E9C3B}"/>
              </a:ext>
            </a:extLst>
          </p:cNvPr>
          <p:cNvGrpSpPr/>
          <p:nvPr/>
        </p:nvGrpSpPr>
        <p:grpSpPr>
          <a:xfrm>
            <a:off x="4288872" y="5147421"/>
            <a:ext cx="2417761" cy="2417761"/>
            <a:chOff x="3268344" y="3868600"/>
            <a:chExt cx="1710000" cy="1710000"/>
          </a:xfrm>
        </p:grpSpPr>
        <p:sp>
          <p:nvSpPr>
            <p:cNvPr id="108" name="Oval 107">
              <a:extLst>
                <a:ext uri="{FF2B5EF4-FFF2-40B4-BE49-F238E27FC236}">
                  <a16:creationId xmlns:a16="http://schemas.microsoft.com/office/drawing/2014/main" id="{3C89EA10-A3B7-4A1A-BEC5-50BEC64C623A}"/>
                </a:ext>
              </a:extLst>
            </p:cNvPr>
            <p:cNvSpPr>
              <a:spLocks noChangeAspect="1"/>
            </p:cNvSpPr>
            <p:nvPr/>
          </p:nvSpPr>
          <p:spPr>
            <a:xfrm>
              <a:off x="3268344" y="3868600"/>
              <a:ext cx="1710000" cy="1710000"/>
            </a:xfrm>
            <a:prstGeom prst="ellipse">
              <a:avLst/>
            </a:prstGeom>
            <a:solidFill>
              <a:schemeClr val="tx2"/>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bg1"/>
                </a:solidFill>
                <a:latin typeface="Segoe UI" panose="020B0502040204020203" pitchFamily="34" charset="0"/>
              </a:endParaRPr>
            </a:p>
          </p:txBody>
        </p:sp>
        <p:sp>
          <p:nvSpPr>
            <p:cNvPr id="109" name="Rectangle 108">
              <a:extLst>
                <a:ext uri="{FF2B5EF4-FFF2-40B4-BE49-F238E27FC236}">
                  <a16:creationId xmlns:a16="http://schemas.microsoft.com/office/drawing/2014/main" id="{0FF0FFF5-1FD2-4BCB-8AA0-B29F15A8CF62}"/>
                </a:ext>
              </a:extLst>
            </p:cNvPr>
            <p:cNvSpPr/>
            <p:nvPr/>
          </p:nvSpPr>
          <p:spPr>
            <a:xfrm rot="9900000" flipH="1" flipV="1">
              <a:off x="3313344" y="3913591"/>
              <a:ext cx="1620000" cy="1620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9287" tIns="127251" rIns="129287" bIns="127251" numCol="1" spcCol="0" rtlCol="0" fromWordArt="0" anchor="ctr" anchorCtr="0" forceAA="0" compatLnSpc="1">
              <a:prstTxWarp prst="textNoShape">
                <a:avLst/>
              </a:prstTxWarp>
              <a:noAutofit/>
            </a:bodyPr>
            <a:lstStyle/>
            <a:p>
              <a:pPr algn="ctr"/>
              <a:r>
                <a:rPr lang="en-GB" sz="2545" b="1" spc="-141" dirty="0">
                  <a:solidFill>
                    <a:schemeClr val="bg1"/>
                  </a:solidFill>
                  <a:latin typeface="Segoe UI" panose="020B0502040204020203" pitchFamily="34" charset="0"/>
                </a:rPr>
                <a:t>IDEA</a:t>
              </a:r>
            </a:p>
            <a:p>
              <a:pPr algn="ctr">
                <a:lnSpc>
                  <a:spcPct val="95000"/>
                </a:lnSpc>
              </a:pPr>
              <a:r>
                <a:rPr lang="en-GB" sz="1414" dirty="0">
                  <a:solidFill>
                    <a:schemeClr val="bg1"/>
                  </a:solidFill>
                  <a:latin typeface="Segoe UI" panose="020B0502040204020203" pitchFamily="34" charset="0"/>
                </a:rPr>
                <a:t>There is no expectation that your Beacon must</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be like a church service.</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If you have members who can lead worship or teach, great…but it’s</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not key!</a:t>
              </a:r>
            </a:p>
          </p:txBody>
        </p:sp>
      </p:grpSp>
      <p:grpSp>
        <p:nvGrpSpPr>
          <p:cNvPr id="110" name="Group 109">
            <a:extLst>
              <a:ext uri="{FF2B5EF4-FFF2-40B4-BE49-F238E27FC236}">
                <a16:creationId xmlns:a16="http://schemas.microsoft.com/office/drawing/2014/main" id="{B82679DF-DCEE-403A-A709-0E18460ECB92}"/>
              </a:ext>
            </a:extLst>
          </p:cNvPr>
          <p:cNvGrpSpPr/>
          <p:nvPr/>
        </p:nvGrpSpPr>
        <p:grpSpPr>
          <a:xfrm>
            <a:off x="598535" y="4340157"/>
            <a:ext cx="3181302" cy="2736378"/>
            <a:chOff x="423324" y="3266505"/>
            <a:chExt cx="2250026" cy="1935347"/>
          </a:xfrm>
        </p:grpSpPr>
        <p:sp>
          <p:nvSpPr>
            <p:cNvPr id="111" name="TextBox 110">
              <a:extLst>
                <a:ext uri="{FF2B5EF4-FFF2-40B4-BE49-F238E27FC236}">
                  <a16:creationId xmlns:a16="http://schemas.microsoft.com/office/drawing/2014/main" id="{5AF1075D-CDCC-43E6-BD2A-850678C236D1}"/>
                </a:ext>
              </a:extLst>
            </p:cNvPr>
            <p:cNvSpPr txBox="1"/>
            <p:nvPr/>
          </p:nvSpPr>
          <p:spPr>
            <a:xfrm>
              <a:off x="1249719" y="3266505"/>
              <a:ext cx="793624" cy="1231071"/>
            </a:xfrm>
            <a:prstGeom prst="rect">
              <a:avLst/>
            </a:prstGeom>
            <a:noFill/>
          </p:spPr>
          <p:txBody>
            <a:bodyPr wrap="none" lIns="0" tIns="0" rIns="0" bIns="0" rtlCol="0">
              <a:spAutoFit/>
            </a:bodyPr>
            <a:lstStyle/>
            <a:p>
              <a:pPr lvl="0" algn="r"/>
              <a:r>
                <a:rPr lang="en-GB" sz="11311" b="1" dirty="0">
                  <a:solidFill>
                    <a:srgbClr val="FFFFFF"/>
                  </a:solidFill>
                  <a:latin typeface="Segoe UI" panose="020B0502040204020203" pitchFamily="34" charset="0"/>
                </a:rPr>
                <a:t>5</a:t>
              </a:r>
              <a:r>
                <a:rPr lang="en-GB" sz="4524" b="1" baseline="-10000" dirty="0">
                  <a:solidFill>
                    <a:srgbClr val="FFFFFF"/>
                  </a:solidFill>
                  <a:latin typeface="Segoe UI" panose="020B0502040204020203" pitchFamily="34" charset="0"/>
                  <a:sym typeface="Wingdings" panose="05000000000000000000" pitchFamily="2" charset="2"/>
                </a:rPr>
                <a:t></a:t>
              </a:r>
              <a:endParaRPr lang="en-GB" sz="11311" b="1" dirty="0">
                <a:solidFill>
                  <a:srgbClr val="FFFFFF"/>
                </a:solidFill>
                <a:latin typeface="Segoe UI" panose="020B0502040204020203" pitchFamily="34" charset="0"/>
              </a:endParaRPr>
            </a:p>
          </p:txBody>
        </p:sp>
        <p:sp>
          <p:nvSpPr>
            <p:cNvPr id="112" name="Rectangle 111">
              <a:extLst>
                <a:ext uri="{FF2B5EF4-FFF2-40B4-BE49-F238E27FC236}">
                  <a16:creationId xmlns:a16="http://schemas.microsoft.com/office/drawing/2014/main" id="{0AC82868-267E-449B-BADA-68A257FC04D7}"/>
                </a:ext>
              </a:extLst>
            </p:cNvPr>
            <p:cNvSpPr/>
            <p:nvPr/>
          </p:nvSpPr>
          <p:spPr>
            <a:xfrm>
              <a:off x="423324" y="4280523"/>
              <a:ext cx="2250026" cy="84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27251" bIns="127251" rtlCol="0" anchor="t" anchorCtr="0">
              <a:spAutoFit/>
            </a:bodyPr>
            <a:lstStyle/>
            <a:p>
              <a:pPr algn="ctr">
                <a:lnSpc>
                  <a:spcPct val="90000"/>
                </a:lnSpc>
              </a:pPr>
              <a:r>
                <a:rPr lang="en-GB" sz="2545" b="1" spc="-71" dirty="0">
                  <a:solidFill>
                    <a:schemeClr val="bg1"/>
                  </a:solidFill>
                  <a:latin typeface="Segoe UI" panose="020B0502040204020203" pitchFamily="34" charset="0"/>
                </a:rPr>
                <a:t>DID YOU KNOW?</a:t>
              </a:r>
            </a:p>
            <a:p>
              <a:pPr algn="ctr">
                <a:lnSpc>
                  <a:spcPct val="90000"/>
                </a:lnSpc>
              </a:pPr>
              <a:r>
                <a:rPr lang="en-GB" sz="1414" dirty="0">
                  <a:solidFill>
                    <a:schemeClr val="bg1"/>
                  </a:solidFill>
                  <a:latin typeface="Segoe UI Semibold" panose="020B0702040204020203" pitchFamily="34" charset="0"/>
                </a:rPr>
                <a:t>A Beacon is not meant to be an alternative to gathered life at SBC but to complement it</a:t>
              </a:r>
            </a:p>
          </p:txBody>
        </p:sp>
        <p:sp>
          <p:nvSpPr>
            <p:cNvPr id="113" name="Rectangle 112">
              <a:extLst>
                <a:ext uri="{FF2B5EF4-FFF2-40B4-BE49-F238E27FC236}">
                  <a16:creationId xmlns:a16="http://schemas.microsoft.com/office/drawing/2014/main" id="{BFEC9610-922E-4F80-9BBA-521F39A6055F}"/>
                </a:ext>
              </a:extLst>
            </p:cNvPr>
            <p:cNvSpPr/>
            <p:nvPr/>
          </p:nvSpPr>
          <p:spPr>
            <a:xfrm>
              <a:off x="423337" y="5129852"/>
              <a:ext cx="2250000" cy="72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grpSp>
        <p:nvGrpSpPr>
          <p:cNvPr id="114" name="Group 113">
            <a:extLst>
              <a:ext uri="{FF2B5EF4-FFF2-40B4-BE49-F238E27FC236}">
                <a16:creationId xmlns:a16="http://schemas.microsoft.com/office/drawing/2014/main" id="{0C7B37D5-9437-4C3C-9703-29F05BCAEF32}"/>
              </a:ext>
            </a:extLst>
          </p:cNvPr>
          <p:cNvGrpSpPr/>
          <p:nvPr/>
        </p:nvGrpSpPr>
        <p:grpSpPr>
          <a:xfrm>
            <a:off x="2634569" y="7437957"/>
            <a:ext cx="2417761" cy="2417761"/>
            <a:chOff x="2243738" y="5456302"/>
            <a:chExt cx="1710000" cy="1710000"/>
          </a:xfrm>
        </p:grpSpPr>
        <p:sp>
          <p:nvSpPr>
            <p:cNvPr id="115" name="Oval 114">
              <a:extLst>
                <a:ext uri="{FF2B5EF4-FFF2-40B4-BE49-F238E27FC236}">
                  <a16:creationId xmlns:a16="http://schemas.microsoft.com/office/drawing/2014/main" id="{42D425C4-85C5-497E-B91D-73F2DE222975}"/>
                </a:ext>
              </a:extLst>
            </p:cNvPr>
            <p:cNvSpPr>
              <a:spLocks noChangeAspect="1"/>
            </p:cNvSpPr>
            <p:nvPr/>
          </p:nvSpPr>
          <p:spPr>
            <a:xfrm>
              <a:off x="2243738" y="5456302"/>
              <a:ext cx="1710000" cy="1710000"/>
            </a:xfrm>
            <a:prstGeom prst="ellipse">
              <a:avLst/>
            </a:prstGeom>
            <a:solidFill>
              <a:schemeClr val="tx2"/>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bg1"/>
                </a:solidFill>
                <a:latin typeface="Segoe UI" panose="020B0502040204020203" pitchFamily="34" charset="0"/>
              </a:endParaRPr>
            </a:p>
          </p:txBody>
        </p:sp>
        <p:sp>
          <p:nvSpPr>
            <p:cNvPr id="116" name="Rectangle 115">
              <a:extLst>
                <a:ext uri="{FF2B5EF4-FFF2-40B4-BE49-F238E27FC236}">
                  <a16:creationId xmlns:a16="http://schemas.microsoft.com/office/drawing/2014/main" id="{C15CA12D-A5AC-4E43-9AC3-BF28BC760E52}"/>
                </a:ext>
              </a:extLst>
            </p:cNvPr>
            <p:cNvSpPr/>
            <p:nvPr/>
          </p:nvSpPr>
          <p:spPr>
            <a:xfrm rot="11700000" flipH="1" flipV="1">
              <a:off x="2288738" y="5501293"/>
              <a:ext cx="1620000" cy="1620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9287" tIns="127251" rIns="129287" bIns="127251" numCol="1" spcCol="0" rtlCol="0" fromWordArt="0" anchor="ctr" anchorCtr="0" forceAA="0" compatLnSpc="1">
              <a:prstTxWarp prst="textNoShape">
                <a:avLst/>
              </a:prstTxWarp>
              <a:noAutofit/>
            </a:bodyPr>
            <a:lstStyle/>
            <a:p>
              <a:pPr algn="ctr"/>
              <a:r>
                <a:rPr lang="en-GB" sz="2545" b="1" spc="-141" dirty="0">
                  <a:solidFill>
                    <a:schemeClr val="bg1"/>
                  </a:solidFill>
                  <a:latin typeface="Segoe UI" panose="020B0502040204020203" pitchFamily="34" charset="0"/>
                </a:rPr>
                <a:t>IDEA</a:t>
              </a:r>
            </a:p>
            <a:p>
              <a:pPr algn="ctr">
                <a:lnSpc>
                  <a:spcPct val="95000"/>
                </a:lnSpc>
              </a:pPr>
              <a:r>
                <a:rPr lang="en-GB" sz="1414" dirty="0">
                  <a:solidFill>
                    <a:schemeClr val="bg1"/>
                  </a:solidFill>
                  <a:latin typeface="Segoe UI" panose="020B0502040204020203" pitchFamily="34" charset="0"/>
                </a:rPr>
                <a:t>It’s really all about providing a space where relationships deepen and people grow as</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disciples of Jesus</a:t>
              </a:r>
            </a:p>
          </p:txBody>
        </p:sp>
      </p:grpSp>
      <p:grpSp>
        <p:nvGrpSpPr>
          <p:cNvPr id="117" name="Group 116">
            <a:extLst>
              <a:ext uri="{FF2B5EF4-FFF2-40B4-BE49-F238E27FC236}">
                <a16:creationId xmlns:a16="http://schemas.microsoft.com/office/drawing/2014/main" id="{826CDBFC-68C6-4722-844A-83F44B8BDEB8}"/>
              </a:ext>
            </a:extLst>
          </p:cNvPr>
          <p:cNvGrpSpPr/>
          <p:nvPr/>
        </p:nvGrpSpPr>
        <p:grpSpPr>
          <a:xfrm>
            <a:off x="5179609" y="7778427"/>
            <a:ext cx="763504" cy="763504"/>
            <a:chOff x="3930582" y="5638554"/>
            <a:chExt cx="540000" cy="540000"/>
          </a:xfrm>
        </p:grpSpPr>
        <p:sp>
          <p:nvSpPr>
            <p:cNvPr id="118" name="Oval 117">
              <a:extLst>
                <a:ext uri="{FF2B5EF4-FFF2-40B4-BE49-F238E27FC236}">
                  <a16:creationId xmlns:a16="http://schemas.microsoft.com/office/drawing/2014/main" id="{A1603B57-709E-4F5F-8F57-087C45934EBC}"/>
                </a:ext>
              </a:extLst>
            </p:cNvPr>
            <p:cNvSpPr>
              <a:spLocks noChangeAspect="1"/>
            </p:cNvSpPr>
            <p:nvPr/>
          </p:nvSpPr>
          <p:spPr>
            <a:xfrm>
              <a:off x="3930582" y="5638554"/>
              <a:ext cx="540000" cy="5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bg1"/>
                </a:solidFill>
                <a:latin typeface="Segoe UI" panose="020B0502040204020203" pitchFamily="34" charset="0"/>
              </a:endParaRPr>
            </a:p>
          </p:txBody>
        </p:sp>
        <p:grpSp>
          <p:nvGrpSpPr>
            <p:cNvPr id="119" name="Group 118">
              <a:extLst>
                <a:ext uri="{FF2B5EF4-FFF2-40B4-BE49-F238E27FC236}">
                  <a16:creationId xmlns:a16="http://schemas.microsoft.com/office/drawing/2014/main" id="{F72EFBFB-F000-4576-AA7F-65F508FF99A1}"/>
                </a:ext>
              </a:extLst>
            </p:cNvPr>
            <p:cNvGrpSpPr>
              <a:grpSpLocks noChangeAspect="1"/>
            </p:cNvGrpSpPr>
            <p:nvPr/>
          </p:nvGrpSpPr>
          <p:grpSpPr>
            <a:xfrm>
              <a:off x="4020557" y="5722671"/>
              <a:ext cx="360000" cy="371767"/>
              <a:chOff x="3967230" y="1791667"/>
              <a:chExt cx="1080000" cy="1115300"/>
            </a:xfrm>
            <a:solidFill>
              <a:schemeClr val="tx2"/>
            </a:solidFill>
          </p:grpSpPr>
          <p:grpSp>
            <p:nvGrpSpPr>
              <p:cNvPr id="120" name="Group 119">
                <a:extLst>
                  <a:ext uri="{FF2B5EF4-FFF2-40B4-BE49-F238E27FC236}">
                    <a16:creationId xmlns:a16="http://schemas.microsoft.com/office/drawing/2014/main" id="{39EA20C1-4F2E-4595-9127-967FECA9FE10}"/>
                  </a:ext>
                </a:extLst>
              </p:cNvPr>
              <p:cNvGrpSpPr>
                <a:grpSpLocks noChangeAspect="1"/>
              </p:cNvGrpSpPr>
              <p:nvPr/>
            </p:nvGrpSpPr>
            <p:grpSpPr>
              <a:xfrm>
                <a:off x="3967230" y="1791667"/>
                <a:ext cx="1080000" cy="887048"/>
                <a:chOff x="5687878" y="4302615"/>
                <a:chExt cx="2548650" cy="2093309"/>
              </a:xfrm>
              <a:grpFill/>
            </p:grpSpPr>
            <p:sp>
              <p:nvSpPr>
                <p:cNvPr id="126" name="Freeform: Shape 125">
                  <a:extLst>
                    <a:ext uri="{FF2B5EF4-FFF2-40B4-BE49-F238E27FC236}">
                      <a16:creationId xmlns:a16="http://schemas.microsoft.com/office/drawing/2014/main" id="{61CE6C9A-8FE0-4EA8-8A5A-97A9A56EC19E}"/>
                    </a:ext>
                  </a:extLst>
                </p:cNvPr>
                <p:cNvSpPr/>
                <p:nvPr/>
              </p:nvSpPr>
              <p:spPr>
                <a:xfrm>
                  <a:off x="7702619" y="6066749"/>
                  <a:ext cx="205579" cy="317613"/>
                </a:xfrm>
                <a:custGeom>
                  <a:avLst/>
                  <a:gdLst>
                    <a:gd name="connsiteX0" fmla="*/ 40428 w 45714"/>
                    <a:gd name="connsiteY0" fmla="*/ 70628 h 70627"/>
                    <a:gd name="connsiteX1" fmla="*/ 36618 w 45714"/>
                    <a:gd name="connsiteY1" fmla="*/ 69104 h 70627"/>
                    <a:gd name="connsiteX2" fmla="*/ 1566 w 45714"/>
                    <a:gd name="connsiteY2" fmla="*/ 34052 h 70627"/>
                    <a:gd name="connsiteX3" fmla="*/ 423 w 45714"/>
                    <a:gd name="connsiteY3" fmla="*/ 28242 h 70627"/>
                    <a:gd name="connsiteX4" fmla="*/ 5376 w 45714"/>
                    <a:gd name="connsiteY4" fmla="*/ 24908 h 70627"/>
                    <a:gd name="connsiteX5" fmla="*/ 18997 w 45714"/>
                    <a:gd name="connsiteY5" fmla="*/ 24908 h 70627"/>
                    <a:gd name="connsiteX6" fmla="*/ 3090 w 45714"/>
                    <a:gd name="connsiteY6" fmla="*/ 9096 h 70627"/>
                    <a:gd name="connsiteX7" fmla="*/ 3090 w 45714"/>
                    <a:gd name="connsiteY7" fmla="*/ 1572 h 70627"/>
                    <a:gd name="connsiteX8" fmla="*/ 10615 w 45714"/>
                    <a:gd name="connsiteY8" fmla="*/ 1572 h 70627"/>
                    <a:gd name="connsiteX9" fmla="*/ 35571 w 45714"/>
                    <a:gd name="connsiteY9" fmla="*/ 26527 h 70627"/>
                    <a:gd name="connsiteX10" fmla="*/ 36714 w 45714"/>
                    <a:gd name="connsiteY10" fmla="*/ 32337 h 70627"/>
                    <a:gd name="connsiteX11" fmla="*/ 31761 w 45714"/>
                    <a:gd name="connsiteY11" fmla="*/ 35671 h 70627"/>
                    <a:gd name="connsiteX12" fmla="*/ 18140 w 45714"/>
                    <a:gd name="connsiteY12" fmla="*/ 35671 h 70627"/>
                    <a:gd name="connsiteX13" fmla="*/ 44143 w 45714"/>
                    <a:gd name="connsiteY13" fmla="*/ 61579 h 70627"/>
                    <a:gd name="connsiteX14" fmla="*/ 44143 w 45714"/>
                    <a:gd name="connsiteY14" fmla="*/ 69104 h 70627"/>
                    <a:gd name="connsiteX15" fmla="*/ 40428 w 45714"/>
                    <a:gd name="connsiteY15" fmla="*/ 70628 h 7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14" h="70627">
                      <a:moveTo>
                        <a:pt x="40428" y="70628"/>
                      </a:moveTo>
                      <a:cubicBezTo>
                        <a:pt x="39095" y="70628"/>
                        <a:pt x="37666" y="70152"/>
                        <a:pt x="36618" y="69104"/>
                      </a:cubicBezTo>
                      <a:lnTo>
                        <a:pt x="1566" y="34052"/>
                      </a:lnTo>
                      <a:cubicBezTo>
                        <a:pt x="42" y="32528"/>
                        <a:pt x="-434" y="30242"/>
                        <a:pt x="423" y="28242"/>
                      </a:cubicBezTo>
                      <a:cubicBezTo>
                        <a:pt x="1281" y="26241"/>
                        <a:pt x="3186" y="24908"/>
                        <a:pt x="5376" y="24908"/>
                      </a:cubicBezTo>
                      <a:lnTo>
                        <a:pt x="18997" y="24908"/>
                      </a:lnTo>
                      <a:lnTo>
                        <a:pt x="3090" y="9096"/>
                      </a:lnTo>
                      <a:cubicBezTo>
                        <a:pt x="995" y="7001"/>
                        <a:pt x="995" y="3667"/>
                        <a:pt x="3090" y="1572"/>
                      </a:cubicBezTo>
                      <a:cubicBezTo>
                        <a:pt x="5186" y="-524"/>
                        <a:pt x="8520" y="-524"/>
                        <a:pt x="10615" y="1572"/>
                      </a:cubicBezTo>
                      <a:lnTo>
                        <a:pt x="35571" y="26527"/>
                      </a:lnTo>
                      <a:cubicBezTo>
                        <a:pt x="37095" y="28051"/>
                        <a:pt x="37571" y="30337"/>
                        <a:pt x="36714" y="32337"/>
                      </a:cubicBezTo>
                      <a:cubicBezTo>
                        <a:pt x="35856" y="34338"/>
                        <a:pt x="33951" y="35671"/>
                        <a:pt x="31761" y="35671"/>
                      </a:cubicBezTo>
                      <a:lnTo>
                        <a:pt x="18140" y="35671"/>
                      </a:lnTo>
                      <a:lnTo>
                        <a:pt x="44143" y="61579"/>
                      </a:lnTo>
                      <a:cubicBezTo>
                        <a:pt x="46239" y="63675"/>
                        <a:pt x="46239" y="67008"/>
                        <a:pt x="44143" y="69104"/>
                      </a:cubicBezTo>
                      <a:cubicBezTo>
                        <a:pt x="43095" y="70056"/>
                        <a:pt x="41762" y="70628"/>
                        <a:pt x="40428" y="70628"/>
                      </a:cubicBezTo>
                    </a:path>
                  </a:pathLst>
                </a:custGeom>
                <a:grp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sp>
              <p:nvSpPr>
                <p:cNvPr id="127" name="Freeform: Shape 126">
                  <a:extLst>
                    <a:ext uri="{FF2B5EF4-FFF2-40B4-BE49-F238E27FC236}">
                      <a16:creationId xmlns:a16="http://schemas.microsoft.com/office/drawing/2014/main" id="{AD120F0B-6228-49F0-8FA7-BA0FFBFE35BF}"/>
                    </a:ext>
                  </a:extLst>
                </p:cNvPr>
                <p:cNvSpPr/>
                <p:nvPr/>
              </p:nvSpPr>
              <p:spPr>
                <a:xfrm>
                  <a:off x="7891711" y="5425304"/>
                  <a:ext cx="344817" cy="131930"/>
                </a:xfrm>
                <a:custGeom>
                  <a:avLst/>
                  <a:gdLst>
                    <a:gd name="connsiteX0" fmla="*/ 71342 w 76676"/>
                    <a:gd name="connsiteY0" fmla="*/ 29337 h 29337"/>
                    <a:gd name="connsiteX1" fmla="*/ 21812 w 76676"/>
                    <a:gd name="connsiteY1" fmla="*/ 29337 h 29337"/>
                    <a:gd name="connsiteX2" fmla="*/ 16954 w 76676"/>
                    <a:gd name="connsiteY2" fmla="*/ 26099 h 29337"/>
                    <a:gd name="connsiteX3" fmla="*/ 18097 w 76676"/>
                    <a:gd name="connsiteY3" fmla="*/ 20288 h 29337"/>
                    <a:gd name="connsiteX4" fmla="*/ 27718 w 76676"/>
                    <a:gd name="connsiteY4" fmla="*/ 10668 h 29337"/>
                    <a:gd name="connsiteX5" fmla="*/ 5334 w 76676"/>
                    <a:gd name="connsiteY5" fmla="*/ 10668 h 29337"/>
                    <a:gd name="connsiteX6" fmla="*/ 0 w 76676"/>
                    <a:gd name="connsiteY6" fmla="*/ 5334 h 29337"/>
                    <a:gd name="connsiteX7" fmla="*/ 5334 w 76676"/>
                    <a:gd name="connsiteY7" fmla="*/ 0 h 29337"/>
                    <a:gd name="connsiteX8" fmla="*/ 40576 w 76676"/>
                    <a:gd name="connsiteY8" fmla="*/ 0 h 29337"/>
                    <a:gd name="connsiteX9" fmla="*/ 45434 w 76676"/>
                    <a:gd name="connsiteY9" fmla="*/ 3334 h 29337"/>
                    <a:gd name="connsiteX10" fmla="*/ 44291 w 76676"/>
                    <a:gd name="connsiteY10" fmla="*/ 9144 h 29337"/>
                    <a:gd name="connsiteX11" fmla="*/ 34671 w 76676"/>
                    <a:gd name="connsiteY11" fmla="*/ 18764 h 29337"/>
                    <a:gd name="connsiteX12" fmla="*/ 71342 w 76676"/>
                    <a:gd name="connsiteY12" fmla="*/ 18764 h 29337"/>
                    <a:gd name="connsiteX13" fmla="*/ 76676 w 76676"/>
                    <a:gd name="connsiteY13" fmla="*/ 24098 h 29337"/>
                    <a:gd name="connsiteX14" fmla="*/ 71342 w 76676"/>
                    <a:gd name="connsiteY14" fmla="*/ 29337 h 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676" h="29337">
                      <a:moveTo>
                        <a:pt x="71342" y="29337"/>
                      </a:moveTo>
                      <a:lnTo>
                        <a:pt x="21812" y="29337"/>
                      </a:lnTo>
                      <a:cubicBezTo>
                        <a:pt x="19621" y="29337"/>
                        <a:pt x="17717" y="28004"/>
                        <a:pt x="16954" y="26099"/>
                      </a:cubicBezTo>
                      <a:cubicBezTo>
                        <a:pt x="16097" y="24098"/>
                        <a:pt x="16573" y="21812"/>
                        <a:pt x="18097" y="20288"/>
                      </a:cubicBezTo>
                      <a:lnTo>
                        <a:pt x="27718" y="10668"/>
                      </a:lnTo>
                      <a:lnTo>
                        <a:pt x="5334" y="10668"/>
                      </a:lnTo>
                      <a:cubicBezTo>
                        <a:pt x="2381" y="10668"/>
                        <a:pt x="0" y="8287"/>
                        <a:pt x="0" y="5334"/>
                      </a:cubicBezTo>
                      <a:cubicBezTo>
                        <a:pt x="0" y="2381"/>
                        <a:pt x="2381" y="0"/>
                        <a:pt x="5334" y="0"/>
                      </a:cubicBezTo>
                      <a:lnTo>
                        <a:pt x="40576" y="0"/>
                      </a:lnTo>
                      <a:cubicBezTo>
                        <a:pt x="42672" y="0"/>
                        <a:pt x="44672" y="1334"/>
                        <a:pt x="45434" y="3334"/>
                      </a:cubicBezTo>
                      <a:cubicBezTo>
                        <a:pt x="46292" y="5334"/>
                        <a:pt x="45815" y="7620"/>
                        <a:pt x="44291" y="9144"/>
                      </a:cubicBezTo>
                      <a:lnTo>
                        <a:pt x="34671" y="18764"/>
                      </a:lnTo>
                      <a:lnTo>
                        <a:pt x="71342" y="18764"/>
                      </a:lnTo>
                      <a:cubicBezTo>
                        <a:pt x="74295" y="18764"/>
                        <a:pt x="76676" y="21146"/>
                        <a:pt x="76676" y="24098"/>
                      </a:cubicBezTo>
                      <a:cubicBezTo>
                        <a:pt x="76676" y="26956"/>
                        <a:pt x="74295" y="29337"/>
                        <a:pt x="71342" y="29337"/>
                      </a:cubicBezTo>
                    </a:path>
                  </a:pathLst>
                </a:custGeom>
                <a:grp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sp>
              <p:nvSpPr>
                <p:cNvPr id="128" name="Freeform: Shape 127">
                  <a:extLst>
                    <a:ext uri="{FF2B5EF4-FFF2-40B4-BE49-F238E27FC236}">
                      <a16:creationId xmlns:a16="http://schemas.microsoft.com/office/drawing/2014/main" id="{ACE229E6-E3E9-49B0-BD13-2930A03600AE}"/>
                    </a:ext>
                  </a:extLst>
                </p:cNvPr>
                <p:cNvSpPr/>
                <p:nvPr/>
              </p:nvSpPr>
              <p:spPr>
                <a:xfrm>
                  <a:off x="6909086" y="4302615"/>
                  <a:ext cx="131926" cy="344816"/>
                </a:xfrm>
                <a:custGeom>
                  <a:avLst/>
                  <a:gdLst>
                    <a:gd name="connsiteX0" fmla="*/ 5334 w 29336"/>
                    <a:gd name="connsiteY0" fmla="*/ 76676 h 76676"/>
                    <a:gd name="connsiteX1" fmla="*/ 0 w 29336"/>
                    <a:gd name="connsiteY1" fmla="*/ 71342 h 76676"/>
                    <a:gd name="connsiteX2" fmla="*/ 0 w 29336"/>
                    <a:gd name="connsiteY2" fmla="*/ 36100 h 76676"/>
                    <a:gd name="connsiteX3" fmla="*/ 3239 w 29336"/>
                    <a:gd name="connsiteY3" fmla="*/ 31147 h 76676"/>
                    <a:gd name="connsiteX4" fmla="*/ 9049 w 29336"/>
                    <a:gd name="connsiteY4" fmla="*/ 32290 h 76676"/>
                    <a:gd name="connsiteX5" fmla="*/ 18669 w 29336"/>
                    <a:gd name="connsiteY5" fmla="*/ 42005 h 76676"/>
                    <a:gd name="connsiteX6" fmla="*/ 18669 w 29336"/>
                    <a:gd name="connsiteY6" fmla="*/ 5334 h 76676"/>
                    <a:gd name="connsiteX7" fmla="*/ 24003 w 29336"/>
                    <a:gd name="connsiteY7" fmla="*/ 0 h 76676"/>
                    <a:gd name="connsiteX8" fmla="*/ 29337 w 29336"/>
                    <a:gd name="connsiteY8" fmla="*/ 5334 h 76676"/>
                    <a:gd name="connsiteX9" fmla="*/ 29337 w 29336"/>
                    <a:gd name="connsiteY9" fmla="*/ 54864 h 76676"/>
                    <a:gd name="connsiteX10" fmla="*/ 26098 w 29336"/>
                    <a:gd name="connsiteY10" fmla="*/ 59817 h 76676"/>
                    <a:gd name="connsiteX11" fmla="*/ 20288 w 29336"/>
                    <a:gd name="connsiteY11" fmla="*/ 58674 h 76676"/>
                    <a:gd name="connsiteX12" fmla="*/ 10573 w 29336"/>
                    <a:gd name="connsiteY12" fmla="*/ 48959 h 76676"/>
                    <a:gd name="connsiteX13" fmla="*/ 10573 w 29336"/>
                    <a:gd name="connsiteY13" fmla="*/ 71342 h 76676"/>
                    <a:gd name="connsiteX14" fmla="*/ 5334 w 29336"/>
                    <a:gd name="connsiteY14" fmla="*/ 76676 h 7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6" h="76676">
                      <a:moveTo>
                        <a:pt x="5334" y="76676"/>
                      </a:moveTo>
                      <a:cubicBezTo>
                        <a:pt x="2381" y="76676"/>
                        <a:pt x="0" y="74295"/>
                        <a:pt x="0" y="71342"/>
                      </a:cubicBezTo>
                      <a:lnTo>
                        <a:pt x="0" y="36100"/>
                      </a:lnTo>
                      <a:cubicBezTo>
                        <a:pt x="0" y="33909"/>
                        <a:pt x="1333" y="32004"/>
                        <a:pt x="3239" y="31147"/>
                      </a:cubicBezTo>
                      <a:cubicBezTo>
                        <a:pt x="5239" y="30290"/>
                        <a:pt x="7525" y="30766"/>
                        <a:pt x="9049" y="32290"/>
                      </a:cubicBezTo>
                      <a:lnTo>
                        <a:pt x="18669" y="42005"/>
                      </a:lnTo>
                      <a:lnTo>
                        <a:pt x="18669" y="5334"/>
                      </a:lnTo>
                      <a:cubicBezTo>
                        <a:pt x="18669" y="2381"/>
                        <a:pt x="21050" y="0"/>
                        <a:pt x="24003" y="0"/>
                      </a:cubicBezTo>
                      <a:cubicBezTo>
                        <a:pt x="26956" y="0"/>
                        <a:pt x="29337" y="2381"/>
                        <a:pt x="29337" y="5334"/>
                      </a:cubicBezTo>
                      <a:lnTo>
                        <a:pt x="29337" y="54864"/>
                      </a:lnTo>
                      <a:cubicBezTo>
                        <a:pt x="29337" y="57055"/>
                        <a:pt x="28004" y="58960"/>
                        <a:pt x="26098" y="59817"/>
                      </a:cubicBezTo>
                      <a:cubicBezTo>
                        <a:pt x="24098" y="60674"/>
                        <a:pt x="21812" y="60198"/>
                        <a:pt x="20288" y="58674"/>
                      </a:cubicBezTo>
                      <a:lnTo>
                        <a:pt x="10573" y="48959"/>
                      </a:lnTo>
                      <a:lnTo>
                        <a:pt x="10573" y="71342"/>
                      </a:lnTo>
                      <a:cubicBezTo>
                        <a:pt x="10573" y="74295"/>
                        <a:pt x="8192" y="76676"/>
                        <a:pt x="5334" y="76676"/>
                      </a:cubicBezTo>
                    </a:path>
                  </a:pathLst>
                </a:custGeom>
                <a:grp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sp>
              <p:nvSpPr>
                <p:cNvPr id="129" name="Freeform: Shape 128">
                  <a:extLst>
                    <a:ext uri="{FF2B5EF4-FFF2-40B4-BE49-F238E27FC236}">
                      <a16:creationId xmlns:a16="http://schemas.microsoft.com/office/drawing/2014/main" id="{C9779E44-8BA7-4044-8DAE-3A40A03365D8}"/>
                    </a:ext>
                  </a:extLst>
                </p:cNvPr>
                <p:cNvSpPr/>
                <p:nvPr/>
              </p:nvSpPr>
              <p:spPr>
                <a:xfrm>
                  <a:off x="6044472" y="6078311"/>
                  <a:ext cx="206006" cy="317613"/>
                </a:xfrm>
                <a:custGeom>
                  <a:avLst/>
                  <a:gdLst>
                    <a:gd name="connsiteX0" fmla="*/ 5382 w 45809"/>
                    <a:gd name="connsiteY0" fmla="*/ 70628 h 70627"/>
                    <a:gd name="connsiteX1" fmla="*/ 1572 w 45809"/>
                    <a:gd name="connsiteY1" fmla="*/ 69104 h 70627"/>
                    <a:gd name="connsiteX2" fmla="*/ 1572 w 45809"/>
                    <a:gd name="connsiteY2" fmla="*/ 61579 h 70627"/>
                    <a:gd name="connsiteX3" fmla="*/ 27575 w 45809"/>
                    <a:gd name="connsiteY3" fmla="*/ 35671 h 70627"/>
                    <a:gd name="connsiteX4" fmla="*/ 13954 w 45809"/>
                    <a:gd name="connsiteY4" fmla="*/ 35671 h 70627"/>
                    <a:gd name="connsiteX5" fmla="*/ 9001 w 45809"/>
                    <a:gd name="connsiteY5" fmla="*/ 32337 h 70627"/>
                    <a:gd name="connsiteX6" fmla="*/ 10144 w 45809"/>
                    <a:gd name="connsiteY6" fmla="*/ 26527 h 70627"/>
                    <a:gd name="connsiteX7" fmla="*/ 35100 w 45809"/>
                    <a:gd name="connsiteY7" fmla="*/ 1572 h 70627"/>
                    <a:gd name="connsiteX8" fmla="*/ 42624 w 45809"/>
                    <a:gd name="connsiteY8" fmla="*/ 1572 h 70627"/>
                    <a:gd name="connsiteX9" fmla="*/ 42624 w 45809"/>
                    <a:gd name="connsiteY9" fmla="*/ 9096 h 70627"/>
                    <a:gd name="connsiteX10" fmla="*/ 26813 w 45809"/>
                    <a:gd name="connsiteY10" fmla="*/ 24908 h 70627"/>
                    <a:gd name="connsiteX11" fmla="*/ 40434 w 45809"/>
                    <a:gd name="connsiteY11" fmla="*/ 24908 h 70627"/>
                    <a:gd name="connsiteX12" fmla="*/ 45387 w 45809"/>
                    <a:gd name="connsiteY12" fmla="*/ 28242 h 70627"/>
                    <a:gd name="connsiteX13" fmla="*/ 44244 w 45809"/>
                    <a:gd name="connsiteY13" fmla="*/ 34052 h 70627"/>
                    <a:gd name="connsiteX14" fmla="*/ 9192 w 45809"/>
                    <a:gd name="connsiteY14" fmla="*/ 69009 h 70627"/>
                    <a:gd name="connsiteX15" fmla="*/ 5382 w 45809"/>
                    <a:gd name="connsiteY15" fmla="*/ 70628 h 7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809" h="70627">
                      <a:moveTo>
                        <a:pt x="5382" y="70628"/>
                      </a:moveTo>
                      <a:cubicBezTo>
                        <a:pt x="4048" y="70628"/>
                        <a:pt x="2619" y="70152"/>
                        <a:pt x="1572" y="69104"/>
                      </a:cubicBezTo>
                      <a:cubicBezTo>
                        <a:pt x="-524" y="67008"/>
                        <a:pt x="-524" y="63675"/>
                        <a:pt x="1572" y="61579"/>
                      </a:cubicBezTo>
                      <a:lnTo>
                        <a:pt x="27575" y="35671"/>
                      </a:lnTo>
                      <a:lnTo>
                        <a:pt x="13954" y="35671"/>
                      </a:lnTo>
                      <a:cubicBezTo>
                        <a:pt x="11763" y="35671"/>
                        <a:pt x="9858" y="34338"/>
                        <a:pt x="9001" y="32337"/>
                      </a:cubicBezTo>
                      <a:cubicBezTo>
                        <a:pt x="8144" y="30337"/>
                        <a:pt x="8620" y="28051"/>
                        <a:pt x="10144" y="26527"/>
                      </a:cubicBezTo>
                      <a:lnTo>
                        <a:pt x="35100" y="1572"/>
                      </a:lnTo>
                      <a:cubicBezTo>
                        <a:pt x="37195" y="-524"/>
                        <a:pt x="40529" y="-524"/>
                        <a:pt x="42624" y="1572"/>
                      </a:cubicBezTo>
                      <a:cubicBezTo>
                        <a:pt x="44720" y="3667"/>
                        <a:pt x="44720" y="7001"/>
                        <a:pt x="42624" y="9096"/>
                      </a:cubicBezTo>
                      <a:lnTo>
                        <a:pt x="26813" y="24908"/>
                      </a:lnTo>
                      <a:lnTo>
                        <a:pt x="40434" y="24908"/>
                      </a:lnTo>
                      <a:cubicBezTo>
                        <a:pt x="42624" y="24908"/>
                        <a:pt x="44529" y="26241"/>
                        <a:pt x="45387" y="28242"/>
                      </a:cubicBezTo>
                      <a:cubicBezTo>
                        <a:pt x="46244" y="30242"/>
                        <a:pt x="45768" y="32528"/>
                        <a:pt x="44244" y="34052"/>
                      </a:cubicBezTo>
                      <a:lnTo>
                        <a:pt x="9192" y="69009"/>
                      </a:lnTo>
                      <a:cubicBezTo>
                        <a:pt x="8144" y="70056"/>
                        <a:pt x="6810" y="70628"/>
                        <a:pt x="5382" y="70628"/>
                      </a:cubicBezTo>
                    </a:path>
                  </a:pathLst>
                </a:custGeom>
                <a:grp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sp>
              <p:nvSpPr>
                <p:cNvPr id="130" name="Freeform: Shape 129">
                  <a:extLst>
                    <a:ext uri="{FF2B5EF4-FFF2-40B4-BE49-F238E27FC236}">
                      <a16:creationId xmlns:a16="http://schemas.microsoft.com/office/drawing/2014/main" id="{B29E10EF-E48D-4276-8913-40330FEC0481}"/>
                    </a:ext>
                  </a:extLst>
                </p:cNvPr>
                <p:cNvSpPr/>
                <p:nvPr/>
              </p:nvSpPr>
              <p:spPr>
                <a:xfrm>
                  <a:off x="7595940" y="4686623"/>
                  <a:ext cx="367090" cy="226377"/>
                </a:xfrm>
                <a:custGeom>
                  <a:avLst/>
                  <a:gdLst>
                    <a:gd name="connsiteX0" fmla="*/ 36528 w 81629"/>
                    <a:gd name="connsiteY0" fmla="*/ 50340 h 50339"/>
                    <a:gd name="connsiteX1" fmla="*/ 34528 w 81629"/>
                    <a:gd name="connsiteY1" fmla="*/ 49959 h 50339"/>
                    <a:gd name="connsiteX2" fmla="*/ 31194 w 81629"/>
                    <a:gd name="connsiteY2" fmla="*/ 45101 h 50339"/>
                    <a:gd name="connsiteX3" fmla="*/ 31194 w 81629"/>
                    <a:gd name="connsiteY3" fmla="*/ 24813 h 50339"/>
                    <a:gd name="connsiteX4" fmla="*/ 9096 w 81629"/>
                    <a:gd name="connsiteY4" fmla="*/ 46911 h 50339"/>
                    <a:gd name="connsiteX5" fmla="*/ 1572 w 81629"/>
                    <a:gd name="connsiteY5" fmla="*/ 46911 h 50339"/>
                    <a:gd name="connsiteX6" fmla="*/ 1572 w 81629"/>
                    <a:gd name="connsiteY6" fmla="*/ 39386 h 50339"/>
                    <a:gd name="connsiteX7" fmla="*/ 32718 w 81629"/>
                    <a:gd name="connsiteY7" fmla="*/ 8239 h 50339"/>
                    <a:gd name="connsiteX8" fmla="*/ 38529 w 81629"/>
                    <a:gd name="connsiteY8" fmla="*/ 7096 h 50339"/>
                    <a:gd name="connsiteX9" fmla="*/ 41767 w 81629"/>
                    <a:gd name="connsiteY9" fmla="*/ 12049 h 50339"/>
                    <a:gd name="connsiteX10" fmla="*/ 41767 w 81629"/>
                    <a:gd name="connsiteY10" fmla="*/ 32337 h 50339"/>
                    <a:gd name="connsiteX11" fmla="*/ 72533 w 81629"/>
                    <a:gd name="connsiteY11" fmla="*/ 1572 h 50339"/>
                    <a:gd name="connsiteX12" fmla="*/ 80058 w 81629"/>
                    <a:gd name="connsiteY12" fmla="*/ 1572 h 50339"/>
                    <a:gd name="connsiteX13" fmla="*/ 80058 w 81629"/>
                    <a:gd name="connsiteY13" fmla="*/ 9096 h 50339"/>
                    <a:gd name="connsiteX14" fmla="*/ 40243 w 81629"/>
                    <a:gd name="connsiteY14" fmla="*/ 48911 h 50339"/>
                    <a:gd name="connsiteX15" fmla="*/ 36528 w 81629"/>
                    <a:gd name="connsiteY15" fmla="*/ 50340 h 5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629" h="50339">
                      <a:moveTo>
                        <a:pt x="36528" y="50340"/>
                      </a:moveTo>
                      <a:cubicBezTo>
                        <a:pt x="35862" y="50340"/>
                        <a:pt x="35195" y="50244"/>
                        <a:pt x="34528" y="49959"/>
                      </a:cubicBezTo>
                      <a:cubicBezTo>
                        <a:pt x="32528" y="49101"/>
                        <a:pt x="31194" y="47196"/>
                        <a:pt x="31194" y="45101"/>
                      </a:cubicBezTo>
                      <a:lnTo>
                        <a:pt x="31194" y="24813"/>
                      </a:lnTo>
                      <a:lnTo>
                        <a:pt x="9096" y="46911"/>
                      </a:lnTo>
                      <a:cubicBezTo>
                        <a:pt x="7001" y="49006"/>
                        <a:pt x="3667" y="49006"/>
                        <a:pt x="1572" y="46911"/>
                      </a:cubicBezTo>
                      <a:cubicBezTo>
                        <a:pt x="-524" y="44815"/>
                        <a:pt x="-524" y="41481"/>
                        <a:pt x="1572" y="39386"/>
                      </a:cubicBezTo>
                      <a:lnTo>
                        <a:pt x="32718" y="8239"/>
                      </a:lnTo>
                      <a:cubicBezTo>
                        <a:pt x="34242" y="6715"/>
                        <a:pt x="36528" y="6239"/>
                        <a:pt x="38529" y="7096"/>
                      </a:cubicBezTo>
                      <a:cubicBezTo>
                        <a:pt x="40529" y="7953"/>
                        <a:pt x="41767" y="9858"/>
                        <a:pt x="41767" y="12049"/>
                      </a:cubicBezTo>
                      <a:lnTo>
                        <a:pt x="41767" y="32337"/>
                      </a:lnTo>
                      <a:lnTo>
                        <a:pt x="72533" y="1572"/>
                      </a:lnTo>
                      <a:cubicBezTo>
                        <a:pt x="74628" y="-524"/>
                        <a:pt x="77962" y="-524"/>
                        <a:pt x="80058" y="1572"/>
                      </a:cubicBezTo>
                      <a:cubicBezTo>
                        <a:pt x="82153" y="3667"/>
                        <a:pt x="82153" y="7001"/>
                        <a:pt x="80058" y="9096"/>
                      </a:cubicBezTo>
                      <a:lnTo>
                        <a:pt x="40243" y="48911"/>
                      </a:lnTo>
                      <a:cubicBezTo>
                        <a:pt x="39291" y="49768"/>
                        <a:pt x="37957" y="50340"/>
                        <a:pt x="36528" y="50340"/>
                      </a:cubicBezTo>
                    </a:path>
                  </a:pathLst>
                </a:custGeom>
                <a:grp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sp>
              <p:nvSpPr>
                <p:cNvPr id="131" name="Freeform: Shape 130">
                  <a:extLst>
                    <a:ext uri="{FF2B5EF4-FFF2-40B4-BE49-F238E27FC236}">
                      <a16:creationId xmlns:a16="http://schemas.microsoft.com/office/drawing/2014/main" id="{27D9A0CA-DEEF-4D5F-B9E3-830FD9075D5E}"/>
                    </a:ext>
                  </a:extLst>
                </p:cNvPr>
                <p:cNvSpPr/>
                <p:nvPr/>
              </p:nvSpPr>
              <p:spPr>
                <a:xfrm>
                  <a:off x="5960944" y="4714464"/>
                  <a:ext cx="330251" cy="213097"/>
                </a:xfrm>
                <a:custGeom>
                  <a:avLst/>
                  <a:gdLst>
                    <a:gd name="connsiteX0" fmla="*/ 42148 w 73437"/>
                    <a:gd name="connsiteY0" fmla="*/ 47387 h 47386"/>
                    <a:gd name="connsiteX1" fmla="*/ 38338 w 73437"/>
                    <a:gd name="connsiteY1" fmla="*/ 45863 h 47386"/>
                    <a:gd name="connsiteX2" fmla="*/ 1572 w 73437"/>
                    <a:gd name="connsiteY2" fmla="*/ 9096 h 47386"/>
                    <a:gd name="connsiteX3" fmla="*/ 1572 w 73437"/>
                    <a:gd name="connsiteY3" fmla="*/ 1572 h 47386"/>
                    <a:gd name="connsiteX4" fmla="*/ 9096 w 73437"/>
                    <a:gd name="connsiteY4" fmla="*/ 1572 h 47386"/>
                    <a:gd name="connsiteX5" fmla="*/ 36719 w 73437"/>
                    <a:gd name="connsiteY5" fmla="*/ 29194 h 47386"/>
                    <a:gd name="connsiteX6" fmla="*/ 36719 w 73437"/>
                    <a:gd name="connsiteY6" fmla="*/ 14240 h 47386"/>
                    <a:gd name="connsiteX7" fmla="*/ 39957 w 73437"/>
                    <a:gd name="connsiteY7" fmla="*/ 9382 h 47386"/>
                    <a:gd name="connsiteX8" fmla="*/ 45768 w 73437"/>
                    <a:gd name="connsiteY8" fmla="*/ 10525 h 47386"/>
                    <a:gd name="connsiteX9" fmla="*/ 71866 w 73437"/>
                    <a:gd name="connsiteY9" fmla="*/ 36719 h 47386"/>
                    <a:gd name="connsiteX10" fmla="*/ 71866 w 73437"/>
                    <a:gd name="connsiteY10" fmla="*/ 44244 h 47386"/>
                    <a:gd name="connsiteX11" fmla="*/ 64341 w 73437"/>
                    <a:gd name="connsiteY11" fmla="*/ 44244 h 47386"/>
                    <a:gd name="connsiteX12" fmla="*/ 47292 w 73437"/>
                    <a:gd name="connsiteY12" fmla="*/ 27194 h 47386"/>
                    <a:gd name="connsiteX13" fmla="*/ 47292 w 73437"/>
                    <a:gd name="connsiteY13" fmla="*/ 42148 h 47386"/>
                    <a:gd name="connsiteX14" fmla="*/ 43958 w 73437"/>
                    <a:gd name="connsiteY14" fmla="*/ 47006 h 47386"/>
                    <a:gd name="connsiteX15" fmla="*/ 42148 w 73437"/>
                    <a:gd name="connsiteY15" fmla="*/ 47387 h 4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437" h="47386">
                      <a:moveTo>
                        <a:pt x="42148" y="47387"/>
                      </a:moveTo>
                      <a:cubicBezTo>
                        <a:pt x="40719" y="47387"/>
                        <a:pt x="39386" y="46815"/>
                        <a:pt x="38338" y="45863"/>
                      </a:cubicBezTo>
                      <a:lnTo>
                        <a:pt x="1572" y="9096"/>
                      </a:lnTo>
                      <a:cubicBezTo>
                        <a:pt x="-524" y="7001"/>
                        <a:pt x="-524" y="3667"/>
                        <a:pt x="1572" y="1572"/>
                      </a:cubicBezTo>
                      <a:cubicBezTo>
                        <a:pt x="3667" y="-524"/>
                        <a:pt x="7001" y="-524"/>
                        <a:pt x="9096" y="1572"/>
                      </a:cubicBezTo>
                      <a:lnTo>
                        <a:pt x="36719" y="29194"/>
                      </a:lnTo>
                      <a:lnTo>
                        <a:pt x="36719" y="14240"/>
                      </a:lnTo>
                      <a:cubicBezTo>
                        <a:pt x="36719" y="12049"/>
                        <a:pt x="38052" y="10144"/>
                        <a:pt x="39957" y="9382"/>
                      </a:cubicBezTo>
                      <a:cubicBezTo>
                        <a:pt x="41958" y="8525"/>
                        <a:pt x="44244" y="9001"/>
                        <a:pt x="45768" y="10525"/>
                      </a:cubicBezTo>
                      <a:lnTo>
                        <a:pt x="71866" y="36719"/>
                      </a:lnTo>
                      <a:cubicBezTo>
                        <a:pt x="73962" y="38814"/>
                        <a:pt x="73962" y="42148"/>
                        <a:pt x="71866" y="44244"/>
                      </a:cubicBezTo>
                      <a:cubicBezTo>
                        <a:pt x="69771" y="46339"/>
                        <a:pt x="66437" y="46339"/>
                        <a:pt x="64341" y="44244"/>
                      </a:cubicBezTo>
                      <a:lnTo>
                        <a:pt x="47292" y="27194"/>
                      </a:lnTo>
                      <a:lnTo>
                        <a:pt x="47292" y="42148"/>
                      </a:lnTo>
                      <a:cubicBezTo>
                        <a:pt x="47292" y="44339"/>
                        <a:pt x="45958" y="46244"/>
                        <a:pt x="43958" y="47006"/>
                      </a:cubicBezTo>
                      <a:cubicBezTo>
                        <a:pt x="43482" y="47292"/>
                        <a:pt x="42815" y="47387"/>
                        <a:pt x="42148" y="47387"/>
                      </a:cubicBezTo>
                    </a:path>
                  </a:pathLst>
                </a:custGeom>
                <a:grp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sp>
              <p:nvSpPr>
                <p:cNvPr id="132" name="Freeform: Shape 131">
                  <a:extLst>
                    <a:ext uri="{FF2B5EF4-FFF2-40B4-BE49-F238E27FC236}">
                      <a16:creationId xmlns:a16="http://schemas.microsoft.com/office/drawing/2014/main" id="{D98AD7FC-3CC2-4F18-BB4C-97D108428A2B}"/>
                    </a:ext>
                  </a:extLst>
                </p:cNvPr>
                <p:cNvSpPr/>
                <p:nvPr/>
              </p:nvSpPr>
              <p:spPr>
                <a:xfrm>
                  <a:off x="5687878" y="5438152"/>
                  <a:ext cx="359805" cy="136211"/>
                </a:xfrm>
                <a:custGeom>
                  <a:avLst/>
                  <a:gdLst>
                    <a:gd name="connsiteX0" fmla="*/ 57245 w 80009"/>
                    <a:gd name="connsiteY0" fmla="*/ 30290 h 30289"/>
                    <a:gd name="connsiteX1" fmla="*/ 5334 w 80009"/>
                    <a:gd name="connsiteY1" fmla="*/ 30290 h 30289"/>
                    <a:gd name="connsiteX2" fmla="*/ 0 w 80009"/>
                    <a:gd name="connsiteY2" fmla="*/ 24955 h 30289"/>
                    <a:gd name="connsiteX3" fmla="*/ 5334 w 80009"/>
                    <a:gd name="connsiteY3" fmla="*/ 19621 h 30289"/>
                    <a:gd name="connsiteX4" fmla="*/ 44482 w 80009"/>
                    <a:gd name="connsiteY4" fmla="*/ 19621 h 30289"/>
                    <a:gd name="connsiteX5" fmla="*/ 33909 w 80009"/>
                    <a:gd name="connsiteY5" fmla="*/ 9049 h 30289"/>
                    <a:gd name="connsiteX6" fmla="*/ 32766 w 80009"/>
                    <a:gd name="connsiteY6" fmla="*/ 3239 h 30289"/>
                    <a:gd name="connsiteX7" fmla="*/ 37719 w 80009"/>
                    <a:gd name="connsiteY7" fmla="*/ 0 h 30289"/>
                    <a:gd name="connsiteX8" fmla="*/ 74676 w 80009"/>
                    <a:gd name="connsiteY8" fmla="*/ 0 h 30289"/>
                    <a:gd name="connsiteX9" fmla="*/ 80010 w 80009"/>
                    <a:gd name="connsiteY9" fmla="*/ 5334 h 30289"/>
                    <a:gd name="connsiteX10" fmla="*/ 74676 w 80009"/>
                    <a:gd name="connsiteY10" fmla="*/ 10668 h 30289"/>
                    <a:gd name="connsiteX11" fmla="*/ 50483 w 80009"/>
                    <a:gd name="connsiteY11" fmla="*/ 10668 h 30289"/>
                    <a:gd name="connsiteX12" fmla="*/ 61055 w 80009"/>
                    <a:gd name="connsiteY12" fmla="*/ 21241 h 30289"/>
                    <a:gd name="connsiteX13" fmla="*/ 62198 w 80009"/>
                    <a:gd name="connsiteY13" fmla="*/ 27051 h 30289"/>
                    <a:gd name="connsiteX14" fmla="*/ 57245 w 80009"/>
                    <a:gd name="connsiteY14" fmla="*/ 30290 h 3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009" h="30289">
                      <a:moveTo>
                        <a:pt x="57245" y="30290"/>
                      </a:moveTo>
                      <a:lnTo>
                        <a:pt x="5334" y="30290"/>
                      </a:lnTo>
                      <a:cubicBezTo>
                        <a:pt x="2381" y="30290"/>
                        <a:pt x="0" y="27908"/>
                        <a:pt x="0" y="24955"/>
                      </a:cubicBezTo>
                      <a:cubicBezTo>
                        <a:pt x="0" y="22003"/>
                        <a:pt x="2381" y="19621"/>
                        <a:pt x="5334" y="19621"/>
                      </a:cubicBezTo>
                      <a:lnTo>
                        <a:pt x="44482" y="19621"/>
                      </a:lnTo>
                      <a:lnTo>
                        <a:pt x="33909" y="9049"/>
                      </a:lnTo>
                      <a:cubicBezTo>
                        <a:pt x="32385" y="7525"/>
                        <a:pt x="31909" y="5239"/>
                        <a:pt x="32766" y="3239"/>
                      </a:cubicBezTo>
                      <a:cubicBezTo>
                        <a:pt x="33623" y="1238"/>
                        <a:pt x="35528" y="0"/>
                        <a:pt x="37719" y="0"/>
                      </a:cubicBezTo>
                      <a:lnTo>
                        <a:pt x="74676" y="0"/>
                      </a:lnTo>
                      <a:cubicBezTo>
                        <a:pt x="77629" y="0"/>
                        <a:pt x="80010" y="2381"/>
                        <a:pt x="80010" y="5334"/>
                      </a:cubicBezTo>
                      <a:cubicBezTo>
                        <a:pt x="80010" y="8287"/>
                        <a:pt x="77629" y="10668"/>
                        <a:pt x="74676" y="10668"/>
                      </a:cubicBezTo>
                      <a:lnTo>
                        <a:pt x="50483" y="10668"/>
                      </a:lnTo>
                      <a:lnTo>
                        <a:pt x="61055" y="21241"/>
                      </a:lnTo>
                      <a:cubicBezTo>
                        <a:pt x="62579" y="22765"/>
                        <a:pt x="63056" y="25051"/>
                        <a:pt x="62198" y="27051"/>
                      </a:cubicBezTo>
                      <a:cubicBezTo>
                        <a:pt x="61341" y="28956"/>
                        <a:pt x="59436" y="30290"/>
                        <a:pt x="57245" y="30290"/>
                      </a:cubicBezTo>
                    </a:path>
                  </a:pathLst>
                </a:custGeom>
                <a:grp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grpSp>
          <p:grpSp>
            <p:nvGrpSpPr>
              <p:cNvPr id="121" name="Graphic 230">
                <a:extLst>
                  <a:ext uri="{FF2B5EF4-FFF2-40B4-BE49-F238E27FC236}">
                    <a16:creationId xmlns:a16="http://schemas.microsoft.com/office/drawing/2014/main" id="{14797DDE-2B68-4805-9950-0294E79B414D}"/>
                  </a:ext>
                </a:extLst>
              </p:cNvPr>
              <p:cNvGrpSpPr>
                <a:grpSpLocks noChangeAspect="1"/>
              </p:cNvGrpSpPr>
              <p:nvPr/>
            </p:nvGrpSpPr>
            <p:grpSpPr>
              <a:xfrm>
                <a:off x="4215344" y="2006967"/>
                <a:ext cx="583771" cy="900000"/>
                <a:chOff x="1732755" y="2716275"/>
                <a:chExt cx="1870709" cy="2884074"/>
              </a:xfrm>
              <a:grpFill/>
            </p:grpSpPr>
            <p:sp>
              <p:nvSpPr>
                <p:cNvPr id="122" name="Freeform: Shape 121">
                  <a:extLst>
                    <a:ext uri="{FF2B5EF4-FFF2-40B4-BE49-F238E27FC236}">
                      <a16:creationId xmlns:a16="http://schemas.microsoft.com/office/drawing/2014/main" id="{677FA8BB-4213-4B02-AA7C-438A0679FCFA}"/>
                    </a:ext>
                  </a:extLst>
                </p:cNvPr>
                <p:cNvSpPr/>
                <p:nvPr/>
              </p:nvSpPr>
              <p:spPr>
                <a:xfrm>
                  <a:off x="2156618" y="5258021"/>
                  <a:ext cx="1039463" cy="140779"/>
                </a:xfrm>
                <a:custGeom>
                  <a:avLst/>
                  <a:gdLst>
                    <a:gd name="connsiteX0" fmla="*/ 0 w 1039463"/>
                    <a:gd name="connsiteY0" fmla="*/ 0 h 140779"/>
                    <a:gd name="connsiteX1" fmla="*/ 1039463 w 1039463"/>
                    <a:gd name="connsiteY1" fmla="*/ 0 h 140779"/>
                    <a:gd name="connsiteX2" fmla="*/ 1039463 w 1039463"/>
                    <a:gd name="connsiteY2" fmla="*/ 140780 h 140779"/>
                    <a:gd name="connsiteX3" fmla="*/ 0 w 1039463"/>
                    <a:gd name="connsiteY3" fmla="*/ 140780 h 140779"/>
                  </a:gdLst>
                  <a:ahLst/>
                  <a:cxnLst>
                    <a:cxn ang="0">
                      <a:pos x="connsiteX0" y="connsiteY0"/>
                    </a:cxn>
                    <a:cxn ang="0">
                      <a:pos x="connsiteX1" y="connsiteY1"/>
                    </a:cxn>
                    <a:cxn ang="0">
                      <a:pos x="connsiteX2" y="connsiteY2"/>
                    </a:cxn>
                    <a:cxn ang="0">
                      <a:pos x="connsiteX3" y="connsiteY3"/>
                    </a:cxn>
                  </a:cxnLst>
                  <a:rect l="l" t="t" r="r" b="b"/>
                  <a:pathLst>
                    <a:path w="1039463" h="140779">
                      <a:moveTo>
                        <a:pt x="0" y="0"/>
                      </a:moveTo>
                      <a:lnTo>
                        <a:pt x="1039463" y="0"/>
                      </a:lnTo>
                      <a:lnTo>
                        <a:pt x="1039463" y="140780"/>
                      </a:lnTo>
                      <a:lnTo>
                        <a:pt x="0" y="140780"/>
                      </a:lnTo>
                      <a:close/>
                    </a:path>
                  </a:pathLst>
                </a:custGeom>
                <a:grp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sp>
              <p:nvSpPr>
                <p:cNvPr id="123" name="Freeform: Shape 122">
                  <a:extLst>
                    <a:ext uri="{FF2B5EF4-FFF2-40B4-BE49-F238E27FC236}">
                      <a16:creationId xmlns:a16="http://schemas.microsoft.com/office/drawing/2014/main" id="{BBDF7CF1-38A1-4F84-BC15-2F952800E166}"/>
                    </a:ext>
                  </a:extLst>
                </p:cNvPr>
                <p:cNvSpPr/>
                <p:nvPr/>
              </p:nvSpPr>
              <p:spPr>
                <a:xfrm>
                  <a:off x="1732755" y="2716275"/>
                  <a:ext cx="1870709" cy="2275713"/>
                </a:xfrm>
                <a:custGeom>
                  <a:avLst/>
                  <a:gdLst>
                    <a:gd name="connsiteX0" fmla="*/ 935164 w 1870709"/>
                    <a:gd name="connsiteY0" fmla="*/ 0 h 2275713"/>
                    <a:gd name="connsiteX1" fmla="*/ 0 w 1870709"/>
                    <a:gd name="connsiteY1" fmla="*/ 935450 h 2275713"/>
                    <a:gd name="connsiteX2" fmla="*/ 423863 w 1870709"/>
                    <a:gd name="connsiteY2" fmla="*/ 1718501 h 2275713"/>
                    <a:gd name="connsiteX3" fmla="*/ 423863 w 1870709"/>
                    <a:gd name="connsiteY3" fmla="*/ 2275713 h 2275713"/>
                    <a:gd name="connsiteX4" fmla="*/ 1463326 w 1870709"/>
                    <a:gd name="connsiteY4" fmla="*/ 2275713 h 2275713"/>
                    <a:gd name="connsiteX5" fmla="*/ 1463326 w 1870709"/>
                    <a:gd name="connsiteY5" fmla="*/ 1707356 h 2275713"/>
                    <a:gd name="connsiteX6" fmla="*/ 1870710 w 1870709"/>
                    <a:gd name="connsiteY6" fmla="*/ 935450 h 2275713"/>
                    <a:gd name="connsiteX7" fmla="*/ 935164 w 1870709"/>
                    <a:gd name="connsiteY7" fmla="*/ 0 h 2275713"/>
                    <a:gd name="connsiteX8" fmla="*/ 1316927 w 1870709"/>
                    <a:gd name="connsiteY8" fmla="*/ 1572101 h 2275713"/>
                    <a:gd name="connsiteX9" fmla="*/ 1270254 w 1870709"/>
                    <a:gd name="connsiteY9" fmla="*/ 1654874 h 2275713"/>
                    <a:gd name="connsiteX10" fmla="*/ 1270254 w 1870709"/>
                    <a:gd name="connsiteY10" fmla="*/ 2082356 h 2275713"/>
                    <a:gd name="connsiteX11" fmla="*/ 616934 w 1870709"/>
                    <a:gd name="connsiteY11" fmla="*/ 2082356 h 2275713"/>
                    <a:gd name="connsiteX12" fmla="*/ 616934 w 1870709"/>
                    <a:gd name="connsiteY12" fmla="*/ 1664303 h 2275713"/>
                    <a:gd name="connsiteX13" fmla="*/ 568071 w 1870709"/>
                    <a:gd name="connsiteY13" fmla="*/ 1580579 h 2275713"/>
                    <a:gd name="connsiteX14" fmla="*/ 192691 w 1870709"/>
                    <a:gd name="connsiteY14" fmla="*/ 935450 h 2275713"/>
                    <a:gd name="connsiteX15" fmla="*/ 409956 w 1870709"/>
                    <a:gd name="connsiteY15" fmla="*/ 410337 h 2275713"/>
                    <a:gd name="connsiteX16" fmla="*/ 935260 w 1870709"/>
                    <a:gd name="connsiteY16" fmla="*/ 192881 h 2275713"/>
                    <a:gd name="connsiteX17" fmla="*/ 1460468 w 1870709"/>
                    <a:gd name="connsiteY17" fmla="*/ 410337 h 2275713"/>
                    <a:gd name="connsiteX18" fmla="*/ 1677638 w 1870709"/>
                    <a:gd name="connsiteY18" fmla="*/ 935450 h 2275713"/>
                    <a:gd name="connsiteX19" fmla="*/ 1316927 w 1870709"/>
                    <a:gd name="connsiteY19" fmla="*/ 1572101 h 227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0709" h="2275713">
                      <a:moveTo>
                        <a:pt x="935164" y="0"/>
                      </a:moveTo>
                      <a:cubicBezTo>
                        <a:pt x="418814" y="95"/>
                        <a:pt x="0" y="418719"/>
                        <a:pt x="0" y="935450"/>
                      </a:cubicBezTo>
                      <a:cubicBezTo>
                        <a:pt x="0" y="1263206"/>
                        <a:pt x="168688" y="1551527"/>
                        <a:pt x="423863" y="1718501"/>
                      </a:cubicBezTo>
                      <a:lnTo>
                        <a:pt x="423863" y="2275713"/>
                      </a:lnTo>
                      <a:lnTo>
                        <a:pt x="1463326" y="2275713"/>
                      </a:lnTo>
                      <a:lnTo>
                        <a:pt x="1463326" y="1707356"/>
                      </a:lnTo>
                      <a:cubicBezTo>
                        <a:pt x="1709166" y="1539050"/>
                        <a:pt x="1870710" y="1255871"/>
                        <a:pt x="1870710" y="935450"/>
                      </a:cubicBezTo>
                      <a:cubicBezTo>
                        <a:pt x="1870805" y="418719"/>
                        <a:pt x="1451801" y="95"/>
                        <a:pt x="935164" y="0"/>
                      </a:cubicBezTo>
                      <a:close/>
                      <a:moveTo>
                        <a:pt x="1316927" y="1572101"/>
                      </a:moveTo>
                      <a:cubicBezTo>
                        <a:pt x="1287971" y="1589246"/>
                        <a:pt x="1270254" y="1621060"/>
                        <a:pt x="1270254" y="1654874"/>
                      </a:cubicBezTo>
                      <a:lnTo>
                        <a:pt x="1270254" y="2082356"/>
                      </a:lnTo>
                      <a:lnTo>
                        <a:pt x="616934" y="2082356"/>
                      </a:lnTo>
                      <a:lnTo>
                        <a:pt x="616934" y="1664303"/>
                      </a:lnTo>
                      <a:cubicBezTo>
                        <a:pt x="616934" y="1629728"/>
                        <a:pt x="598646" y="1597914"/>
                        <a:pt x="568071" y="1580579"/>
                      </a:cubicBezTo>
                      <a:cubicBezTo>
                        <a:pt x="343757" y="1452753"/>
                        <a:pt x="192691" y="1211866"/>
                        <a:pt x="192691" y="935450"/>
                      </a:cubicBezTo>
                      <a:cubicBezTo>
                        <a:pt x="192691" y="729996"/>
                        <a:pt x="275558" y="544640"/>
                        <a:pt x="409956" y="410337"/>
                      </a:cubicBezTo>
                      <a:cubicBezTo>
                        <a:pt x="544925" y="275939"/>
                        <a:pt x="730282" y="192881"/>
                        <a:pt x="935260" y="192881"/>
                      </a:cubicBezTo>
                      <a:cubicBezTo>
                        <a:pt x="1140809" y="192881"/>
                        <a:pt x="1325594" y="275939"/>
                        <a:pt x="1460468" y="410337"/>
                      </a:cubicBezTo>
                      <a:cubicBezTo>
                        <a:pt x="1595152" y="544640"/>
                        <a:pt x="1677638" y="729901"/>
                        <a:pt x="1677638" y="935450"/>
                      </a:cubicBezTo>
                      <a:cubicBezTo>
                        <a:pt x="1677543" y="1205865"/>
                        <a:pt x="1532954" y="1441990"/>
                        <a:pt x="1316927" y="1572101"/>
                      </a:cubicBezTo>
                      <a:close/>
                    </a:path>
                  </a:pathLst>
                </a:custGeom>
                <a:grp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sp>
              <p:nvSpPr>
                <p:cNvPr id="124" name="Freeform: Shape 123">
                  <a:extLst>
                    <a:ext uri="{FF2B5EF4-FFF2-40B4-BE49-F238E27FC236}">
                      <a16:creationId xmlns:a16="http://schemas.microsoft.com/office/drawing/2014/main" id="{787CCAA6-F8EA-4EA0-81CC-92716FCDF681}"/>
                    </a:ext>
                  </a:extLst>
                </p:cNvPr>
                <p:cNvSpPr/>
                <p:nvPr/>
              </p:nvSpPr>
              <p:spPr>
                <a:xfrm>
                  <a:off x="2156618" y="5054663"/>
                  <a:ext cx="1039463" cy="140779"/>
                </a:xfrm>
                <a:custGeom>
                  <a:avLst/>
                  <a:gdLst>
                    <a:gd name="connsiteX0" fmla="*/ 0 w 1039463"/>
                    <a:gd name="connsiteY0" fmla="*/ 0 h 140779"/>
                    <a:gd name="connsiteX1" fmla="*/ 1039463 w 1039463"/>
                    <a:gd name="connsiteY1" fmla="*/ 0 h 140779"/>
                    <a:gd name="connsiteX2" fmla="*/ 1039463 w 1039463"/>
                    <a:gd name="connsiteY2" fmla="*/ 140779 h 140779"/>
                    <a:gd name="connsiteX3" fmla="*/ 0 w 1039463"/>
                    <a:gd name="connsiteY3" fmla="*/ 140779 h 140779"/>
                  </a:gdLst>
                  <a:ahLst/>
                  <a:cxnLst>
                    <a:cxn ang="0">
                      <a:pos x="connsiteX0" y="connsiteY0"/>
                    </a:cxn>
                    <a:cxn ang="0">
                      <a:pos x="connsiteX1" y="connsiteY1"/>
                    </a:cxn>
                    <a:cxn ang="0">
                      <a:pos x="connsiteX2" y="connsiteY2"/>
                    </a:cxn>
                    <a:cxn ang="0">
                      <a:pos x="connsiteX3" y="connsiteY3"/>
                    </a:cxn>
                  </a:cxnLst>
                  <a:rect l="l" t="t" r="r" b="b"/>
                  <a:pathLst>
                    <a:path w="1039463" h="140779">
                      <a:moveTo>
                        <a:pt x="0" y="0"/>
                      </a:moveTo>
                      <a:lnTo>
                        <a:pt x="1039463" y="0"/>
                      </a:lnTo>
                      <a:lnTo>
                        <a:pt x="1039463" y="140779"/>
                      </a:lnTo>
                      <a:lnTo>
                        <a:pt x="0" y="140779"/>
                      </a:lnTo>
                      <a:close/>
                    </a:path>
                  </a:pathLst>
                </a:custGeom>
                <a:grp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sp>
              <p:nvSpPr>
                <p:cNvPr id="125" name="Freeform: Shape 124">
                  <a:extLst>
                    <a:ext uri="{FF2B5EF4-FFF2-40B4-BE49-F238E27FC236}">
                      <a16:creationId xmlns:a16="http://schemas.microsoft.com/office/drawing/2014/main" id="{6FC8C132-8934-4E3E-B2B7-8B1D0F317FBC}"/>
                    </a:ext>
                  </a:extLst>
                </p:cNvPr>
                <p:cNvSpPr/>
                <p:nvPr/>
              </p:nvSpPr>
              <p:spPr>
                <a:xfrm>
                  <a:off x="2156618" y="5461475"/>
                  <a:ext cx="1039463" cy="138874"/>
                </a:xfrm>
                <a:custGeom>
                  <a:avLst/>
                  <a:gdLst>
                    <a:gd name="connsiteX0" fmla="*/ 0 w 1039463"/>
                    <a:gd name="connsiteY0" fmla="*/ 0 h 138874"/>
                    <a:gd name="connsiteX1" fmla="*/ 1039463 w 1039463"/>
                    <a:gd name="connsiteY1" fmla="*/ 0 h 138874"/>
                    <a:gd name="connsiteX2" fmla="*/ 1039463 w 1039463"/>
                    <a:gd name="connsiteY2" fmla="*/ 138874 h 138874"/>
                    <a:gd name="connsiteX3" fmla="*/ 0 w 1039463"/>
                    <a:gd name="connsiteY3" fmla="*/ 138874 h 138874"/>
                  </a:gdLst>
                  <a:ahLst/>
                  <a:cxnLst>
                    <a:cxn ang="0">
                      <a:pos x="connsiteX0" y="connsiteY0"/>
                    </a:cxn>
                    <a:cxn ang="0">
                      <a:pos x="connsiteX1" y="connsiteY1"/>
                    </a:cxn>
                    <a:cxn ang="0">
                      <a:pos x="connsiteX2" y="connsiteY2"/>
                    </a:cxn>
                    <a:cxn ang="0">
                      <a:pos x="connsiteX3" y="connsiteY3"/>
                    </a:cxn>
                  </a:cxnLst>
                  <a:rect l="l" t="t" r="r" b="b"/>
                  <a:pathLst>
                    <a:path w="1039463" h="138874">
                      <a:moveTo>
                        <a:pt x="0" y="0"/>
                      </a:moveTo>
                      <a:lnTo>
                        <a:pt x="1039463" y="0"/>
                      </a:lnTo>
                      <a:lnTo>
                        <a:pt x="1039463" y="138874"/>
                      </a:lnTo>
                      <a:lnTo>
                        <a:pt x="0" y="138874"/>
                      </a:lnTo>
                      <a:close/>
                    </a:path>
                  </a:pathLst>
                </a:custGeom>
                <a:grp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grpSp>
        </p:grpSp>
      </p:grpSp>
    </p:spTree>
    <p:extLst>
      <p:ext uri="{BB962C8B-B14F-4D97-AF65-F5344CB8AC3E}">
        <p14:creationId xmlns:p14="http://schemas.microsoft.com/office/powerpoint/2010/main" val="4230194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71417CE-C7FE-4EEC-A1C8-AA0B31F6D7EE}"/>
              </a:ext>
            </a:extLst>
          </p:cNvPr>
          <p:cNvSpPr/>
          <p:nvPr/>
        </p:nvSpPr>
        <p:spPr>
          <a:xfrm>
            <a:off x="344033" y="383187"/>
            <a:ext cx="6872225" cy="99255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latin typeface="Segoe UI" panose="020B0502040204020203" pitchFamily="34" charset="0"/>
            </a:endParaRPr>
          </a:p>
        </p:txBody>
      </p:sp>
      <p:grpSp>
        <p:nvGrpSpPr>
          <p:cNvPr id="8" name="Group 7">
            <a:extLst>
              <a:ext uri="{FF2B5EF4-FFF2-40B4-BE49-F238E27FC236}">
                <a16:creationId xmlns:a16="http://schemas.microsoft.com/office/drawing/2014/main" id="{70066E1D-4235-4365-AE28-52DEF92436BB}"/>
              </a:ext>
            </a:extLst>
          </p:cNvPr>
          <p:cNvGrpSpPr/>
          <p:nvPr/>
        </p:nvGrpSpPr>
        <p:grpSpPr>
          <a:xfrm>
            <a:off x="597370" y="1000236"/>
            <a:ext cx="3181265" cy="2945901"/>
            <a:chOff x="422500" y="1156296"/>
            <a:chExt cx="2250000" cy="2083535"/>
          </a:xfrm>
        </p:grpSpPr>
        <p:sp>
          <p:nvSpPr>
            <p:cNvPr id="166" name="TextBox 165">
              <a:extLst>
                <a:ext uri="{FF2B5EF4-FFF2-40B4-BE49-F238E27FC236}">
                  <a16:creationId xmlns:a16="http://schemas.microsoft.com/office/drawing/2014/main" id="{53B3D528-507F-45A2-BF04-C7C883AD5F1D}"/>
                </a:ext>
              </a:extLst>
            </p:cNvPr>
            <p:cNvSpPr txBox="1"/>
            <p:nvPr/>
          </p:nvSpPr>
          <p:spPr>
            <a:xfrm>
              <a:off x="1249719" y="1156296"/>
              <a:ext cx="793624" cy="1231070"/>
            </a:xfrm>
            <a:prstGeom prst="rect">
              <a:avLst/>
            </a:prstGeom>
            <a:noFill/>
          </p:spPr>
          <p:txBody>
            <a:bodyPr wrap="none" lIns="0" tIns="0" rIns="0" bIns="0" rtlCol="0">
              <a:spAutoFit/>
            </a:bodyPr>
            <a:lstStyle/>
            <a:p>
              <a:pPr lvl="0" algn="r"/>
              <a:r>
                <a:rPr lang="en-GB" sz="11311" b="1" dirty="0">
                  <a:solidFill>
                    <a:srgbClr val="FFFFFF"/>
                  </a:solidFill>
                  <a:latin typeface="Segoe UI" panose="020B0502040204020203" pitchFamily="34" charset="0"/>
                </a:rPr>
                <a:t>6</a:t>
              </a:r>
              <a:r>
                <a:rPr lang="en-GB" sz="4524" b="1" baseline="-10000" dirty="0">
                  <a:solidFill>
                    <a:srgbClr val="FFFFFF"/>
                  </a:solidFill>
                  <a:latin typeface="Segoe UI" panose="020B0502040204020203" pitchFamily="34" charset="0"/>
                  <a:sym typeface="Wingdings" panose="05000000000000000000" pitchFamily="2" charset="2"/>
                </a:rPr>
                <a:t></a:t>
              </a:r>
              <a:endParaRPr lang="en-GB" sz="11311" b="1" dirty="0">
                <a:solidFill>
                  <a:srgbClr val="FFFFFF"/>
                </a:solidFill>
                <a:latin typeface="Segoe UI" panose="020B0502040204020203" pitchFamily="34" charset="0"/>
              </a:endParaRPr>
            </a:p>
          </p:txBody>
        </p:sp>
        <p:grpSp>
          <p:nvGrpSpPr>
            <p:cNvPr id="3" name="Group 2">
              <a:extLst>
                <a:ext uri="{FF2B5EF4-FFF2-40B4-BE49-F238E27FC236}">
                  <a16:creationId xmlns:a16="http://schemas.microsoft.com/office/drawing/2014/main" id="{7B44DC6D-2391-4B1D-8193-0505C049A27C}"/>
                </a:ext>
              </a:extLst>
            </p:cNvPr>
            <p:cNvGrpSpPr/>
            <p:nvPr/>
          </p:nvGrpSpPr>
          <p:grpSpPr>
            <a:xfrm>
              <a:off x="422500" y="2182776"/>
              <a:ext cx="2250000" cy="1057055"/>
              <a:chOff x="422500" y="2074774"/>
              <a:chExt cx="2250000" cy="1057055"/>
            </a:xfrm>
          </p:grpSpPr>
          <p:sp>
            <p:nvSpPr>
              <p:cNvPr id="167" name="Rectangle 166">
                <a:extLst>
                  <a:ext uri="{FF2B5EF4-FFF2-40B4-BE49-F238E27FC236}">
                    <a16:creationId xmlns:a16="http://schemas.microsoft.com/office/drawing/2014/main" id="{186CD9CC-CDFC-46CE-B588-D102E61687D0}"/>
                  </a:ext>
                </a:extLst>
              </p:cNvPr>
              <p:cNvSpPr/>
              <p:nvPr/>
            </p:nvSpPr>
            <p:spPr>
              <a:xfrm>
                <a:off x="422500" y="2074774"/>
                <a:ext cx="2250000" cy="985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t" anchorCtr="0">
                <a:spAutoFit/>
              </a:bodyPr>
              <a:lstStyle/>
              <a:p>
                <a:pPr algn="ctr">
                  <a:lnSpc>
                    <a:spcPct val="90000"/>
                  </a:lnSpc>
                </a:pPr>
                <a:r>
                  <a:rPr lang="en-GB" sz="2545" b="1" spc="-71" dirty="0">
                    <a:solidFill>
                      <a:schemeClr val="bg1"/>
                    </a:solidFill>
                    <a:latin typeface="Segoe UI" panose="020B0502040204020203" pitchFamily="34" charset="0"/>
                  </a:rPr>
                  <a:t>FACT</a:t>
                </a:r>
              </a:p>
              <a:p>
                <a:pPr algn="ctr">
                  <a:lnSpc>
                    <a:spcPct val="90000"/>
                  </a:lnSpc>
                </a:pPr>
                <a:r>
                  <a:rPr lang="en-GB" sz="1414" dirty="0">
                    <a:solidFill>
                      <a:schemeClr val="bg1"/>
                    </a:solidFill>
                    <a:latin typeface="Segoe UI Semibold" panose="020B0702040204020203" pitchFamily="34" charset="0"/>
                  </a:rPr>
                  <a:t>A Beacon is formed with a specific focus, purpose, theme or vision</a:t>
                </a:r>
                <a:br>
                  <a:rPr lang="en-GB" sz="1414" dirty="0">
                    <a:solidFill>
                      <a:schemeClr val="bg1"/>
                    </a:solidFill>
                    <a:latin typeface="Segoe UI Semibold" panose="020B0702040204020203" pitchFamily="34" charset="0"/>
                  </a:rPr>
                </a:br>
                <a:r>
                  <a:rPr lang="en-GB" sz="1414" dirty="0">
                    <a:solidFill>
                      <a:schemeClr val="bg1"/>
                    </a:solidFill>
                    <a:latin typeface="Segoe UI Semibold" panose="020B0702040204020203" pitchFamily="34" charset="0"/>
                  </a:rPr>
                  <a:t>in mind, which forms a basis for missional activity</a:t>
                </a:r>
              </a:p>
            </p:txBody>
          </p:sp>
          <p:sp>
            <p:nvSpPr>
              <p:cNvPr id="218" name="Rectangle 217">
                <a:extLst>
                  <a:ext uri="{FF2B5EF4-FFF2-40B4-BE49-F238E27FC236}">
                    <a16:creationId xmlns:a16="http://schemas.microsoft.com/office/drawing/2014/main" id="{27D405A2-0F65-4465-B1A1-277B57B6A78A}"/>
                  </a:ext>
                </a:extLst>
              </p:cNvPr>
              <p:cNvSpPr/>
              <p:nvPr/>
            </p:nvSpPr>
            <p:spPr>
              <a:xfrm>
                <a:off x="422500" y="3059829"/>
                <a:ext cx="2250000" cy="72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grpSp>
      <p:grpSp>
        <p:nvGrpSpPr>
          <p:cNvPr id="2" name="Group 1">
            <a:extLst>
              <a:ext uri="{FF2B5EF4-FFF2-40B4-BE49-F238E27FC236}">
                <a16:creationId xmlns:a16="http://schemas.microsoft.com/office/drawing/2014/main" id="{37876BA8-4829-4A4E-A5DE-A79CED75FAB6}"/>
              </a:ext>
            </a:extLst>
          </p:cNvPr>
          <p:cNvGrpSpPr/>
          <p:nvPr/>
        </p:nvGrpSpPr>
        <p:grpSpPr>
          <a:xfrm rot="20700000">
            <a:off x="4217612" y="902593"/>
            <a:ext cx="2417761" cy="2809980"/>
            <a:chOff x="2982973" y="877163"/>
            <a:chExt cx="1710000" cy="1987403"/>
          </a:xfrm>
        </p:grpSpPr>
        <p:grpSp>
          <p:nvGrpSpPr>
            <p:cNvPr id="9" name="Group 8">
              <a:extLst>
                <a:ext uri="{FF2B5EF4-FFF2-40B4-BE49-F238E27FC236}">
                  <a16:creationId xmlns:a16="http://schemas.microsoft.com/office/drawing/2014/main" id="{61F76056-FB72-4C7F-A905-C4B1C7AD8E5D}"/>
                </a:ext>
              </a:extLst>
            </p:cNvPr>
            <p:cNvGrpSpPr/>
            <p:nvPr/>
          </p:nvGrpSpPr>
          <p:grpSpPr>
            <a:xfrm>
              <a:off x="2982973" y="1154566"/>
              <a:ext cx="1710000" cy="1710000"/>
              <a:chOff x="3004700" y="1244548"/>
              <a:chExt cx="1710000" cy="1710000"/>
            </a:xfrm>
          </p:grpSpPr>
          <p:sp>
            <p:nvSpPr>
              <p:cNvPr id="248" name="Oval 247">
                <a:extLst>
                  <a:ext uri="{FF2B5EF4-FFF2-40B4-BE49-F238E27FC236}">
                    <a16:creationId xmlns:a16="http://schemas.microsoft.com/office/drawing/2014/main" id="{B24AC2FA-1645-485C-84CC-19B571E08C20}"/>
                  </a:ext>
                </a:extLst>
              </p:cNvPr>
              <p:cNvSpPr>
                <a:spLocks noChangeAspect="1"/>
              </p:cNvSpPr>
              <p:nvPr/>
            </p:nvSpPr>
            <p:spPr>
              <a:xfrm>
                <a:off x="3004700" y="1244548"/>
                <a:ext cx="1710000" cy="1710000"/>
              </a:xfrm>
              <a:prstGeom prst="ellipse">
                <a:avLst/>
              </a:prstGeom>
              <a:solidFill>
                <a:schemeClr val="tx2"/>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bg1"/>
                  </a:solidFill>
                  <a:latin typeface="Segoe UI" panose="020B0502040204020203" pitchFamily="34" charset="0"/>
                </a:endParaRPr>
              </a:p>
            </p:txBody>
          </p:sp>
          <p:sp>
            <p:nvSpPr>
              <p:cNvPr id="168" name="Rectangle 167">
                <a:extLst>
                  <a:ext uri="{FF2B5EF4-FFF2-40B4-BE49-F238E27FC236}">
                    <a16:creationId xmlns:a16="http://schemas.microsoft.com/office/drawing/2014/main" id="{5F72BA54-0C3E-4A16-9F1A-C3693F0621F2}"/>
                  </a:ext>
                </a:extLst>
              </p:cNvPr>
              <p:cNvSpPr/>
              <p:nvPr/>
            </p:nvSpPr>
            <p:spPr>
              <a:xfrm rot="10800000" flipV="1">
                <a:off x="3049700" y="1289539"/>
                <a:ext cx="1620000" cy="1620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254501" bIns="127251" rtlCol="0" anchor="ctr"/>
              <a:lstStyle/>
              <a:p>
                <a:pPr algn="ctr">
                  <a:lnSpc>
                    <a:spcPct val="95000"/>
                  </a:lnSpc>
                </a:pPr>
                <a:r>
                  <a:rPr lang="en-GB" sz="1414" dirty="0">
                    <a:solidFill>
                      <a:schemeClr val="bg1"/>
                    </a:solidFill>
                    <a:latin typeface="Segoe UI" panose="020B0502040204020203" pitchFamily="34" charset="0"/>
                  </a:rPr>
                  <a:t>What is your</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Beacon’s focus? Is it geographical? Is it that you all share a passion for a particular thing?</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Or is it that you just</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enjoy hanging out together?</a:t>
                </a:r>
              </a:p>
            </p:txBody>
          </p:sp>
        </p:grpSp>
        <p:grpSp>
          <p:nvGrpSpPr>
            <p:cNvPr id="70" name="Graphic 14">
              <a:extLst>
                <a:ext uri="{FF2B5EF4-FFF2-40B4-BE49-F238E27FC236}">
                  <a16:creationId xmlns:a16="http://schemas.microsoft.com/office/drawing/2014/main" id="{032128FD-EF51-43AC-BA30-C77DEDB93B4D}"/>
                </a:ext>
              </a:extLst>
            </p:cNvPr>
            <p:cNvGrpSpPr>
              <a:grpSpLocks noChangeAspect="1"/>
            </p:cNvGrpSpPr>
            <p:nvPr/>
          </p:nvGrpSpPr>
          <p:grpSpPr>
            <a:xfrm>
              <a:off x="3567973" y="877163"/>
              <a:ext cx="540000" cy="540000"/>
              <a:chOff x="1397000" y="2503487"/>
              <a:chExt cx="2552700" cy="2552700"/>
            </a:xfrm>
          </p:grpSpPr>
          <p:sp>
            <p:nvSpPr>
              <p:cNvPr id="71" name="Freeform: Shape 70">
                <a:extLst>
                  <a:ext uri="{FF2B5EF4-FFF2-40B4-BE49-F238E27FC236}">
                    <a16:creationId xmlns:a16="http://schemas.microsoft.com/office/drawing/2014/main" id="{D7B977D0-D9B2-4405-9CC5-608E203AD050}"/>
                  </a:ext>
                </a:extLst>
              </p:cNvPr>
              <p:cNvSpPr/>
              <p:nvPr/>
            </p:nvSpPr>
            <p:spPr>
              <a:xfrm>
                <a:off x="1397000" y="2503487"/>
                <a:ext cx="2552700" cy="2552700"/>
              </a:xfrm>
              <a:custGeom>
                <a:avLst/>
                <a:gdLst>
                  <a:gd name="connsiteX0" fmla="*/ 1276350 w 2552700"/>
                  <a:gd name="connsiteY0" fmla="*/ 0 h 2552700"/>
                  <a:gd name="connsiteX1" fmla="*/ 0 w 2552700"/>
                  <a:gd name="connsiteY1" fmla="*/ 1276350 h 2552700"/>
                  <a:gd name="connsiteX2" fmla="*/ 1276350 w 2552700"/>
                  <a:gd name="connsiteY2" fmla="*/ 2552700 h 2552700"/>
                  <a:gd name="connsiteX3" fmla="*/ 2552700 w 2552700"/>
                  <a:gd name="connsiteY3" fmla="*/ 1276350 h 2552700"/>
                  <a:gd name="connsiteX4" fmla="*/ 1276350 w 2552700"/>
                  <a:gd name="connsiteY4" fmla="*/ 0 h 255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2552700">
                    <a:moveTo>
                      <a:pt x="1276350" y="0"/>
                    </a:moveTo>
                    <a:cubicBezTo>
                      <a:pt x="571405" y="0"/>
                      <a:pt x="0" y="571405"/>
                      <a:pt x="0" y="1276350"/>
                    </a:cubicBezTo>
                    <a:cubicBezTo>
                      <a:pt x="0" y="1981295"/>
                      <a:pt x="571405" y="2552700"/>
                      <a:pt x="1276350" y="2552700"/>
                    </a:cubicBezTo>
                    <a:cubicBezTo>
                      <a:pt x="1981295" y="2552700"/>
                      <a:pt x="2552700" y="1981295"/>
                      <a:pt x="2552700" y="1276350"/>
                    </a:cubicBezTo>
                    <a:cubicBezTo>
                      <a:pt x="2552700" y="571405"/>
                      <a:pt x="1981200" y="0"/>
                      <a:pt x="1276350" y="0"/>
                    </a:cubicBezTo>
                    <a:close/>
                  </a:path>
                </a:pathLst>
              </a:custGeom>
              <a:solidFill>
                <a:schemeClr val="bg1"/>
              </a:solid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sp>
            <p:nvSpPr>
              <p:cNvPr id="72" name="Freeform: Shape 71">
                <a:extLst>
                  <a:ext uri="{FF2B5EF4-FFF2-40B4-BE49-F238E27FC236}">
                    <a16:creationId xmlns:a16="http://schemas.microsoft.com/office/drawing/2014/main" id="{98180385-CB84-4317-86B6-5350081984E0}"/>
                  </a:ext>
                </a:extLst>
              </p:cNvPr>
              <p:cNvSpPr/>
              <p:nvPr/>
            </p:nvSpPr>
            <p:spPr>
              <a:xfrm>
                <a:off x="1867535" y="2974022"/>
                <a:ext cx="1611630" cy="1611630"/>
              </a:xfrm>
              <a:custGeom>
                <a:avLst/>
                <a:gdLst>
                  <a:gd name="connsiteX0" fmla="*/ 805815 w 1611630"/>
                  <a:gd name="connsiteY0" fmla="*/ 0 h 1611630"/>
                  <a:gd name="connsiteX1" fmla="*/ 0 w 1611630"/>
                  <a:gd name="connsiteY1" fmla="*/ 805815 h 1611630"/>
                  <a:gd name="connsiteX2" fmla="*/ 130873 w 1611630"/>
                  <a:gd name="connsiteY2" fmla="*/ 1246156 h 1611630"/>
                  <a:gd name="connsiteX3" fmla="*/ 49530 w 1611630"/>
                  <a:gd name="connsiteY3" fmla="*/ 1549718 h 1611630"/>
                  <a:gd name="connsiteX4" fmla="*/ 348901 w 1611630"/>
                  <a:gd name="connsiteY4" fmla="*/ 1469517 h 1611630"/>
                  <a:gd name="connsiteX5" fmla="*/ 805815 w 1611630"/>
                  <a:gd name="connsiteY5" fmla="*/ 1611630 h 1611630"/>
                  <a:gd name="connsiteX6" fmla="*/ 1611630 w 1611630"/>
                  <a:gd name="connsiteY6" fmla="*/ 805815 h 1611630"/>
                  <a:gd name="connsiteX7" fmla="*/ 805815 w 1611630"/>
                  <a:gd name="connsiteY7" fmla="*/ 0 h 1611630"/>
                  <a:gd name="connsiteX8" fmla="*/ 792480 w 1611630"/>
                  <a:gd name="connsiteY8" fmla="*/ 1300544 h 1611630"/>
                  <a:gd name="connsiteX9" fmla="*/ 659321 w 1611630"/>
                  <a:gd name="connsiteY9" fmla="*/ 1167384 h 1611630"/>
                  <a:gd name="connsiteX10" fmla="*/ 792480 w 1611630"/>
                  <a:gd name="connsiteY10" fmla="*/ 1034224 h 1611630"/>
                  <a:gd name="connsiteX11" fmla="*/ 925640 w 1611630"/>
                  <a:gd name="connsiteY11" fmla="*/ 1167384 h 1611630"/>
                  <a:gd name="connsiteX12" fmla="*/ 792480 w 1611630"/>
                  <a:gd name="connsiteY12" fmla="*/ 1300544 h 1611630"/>
                  <a:gd name="connsiteX13" fmla="*/ 909923 w 1611630"/>
                  <a:gd name="connsiteY13" fmla="*/ 907542 h 1611630"/>
                  <a:gd name="connsiteX14" fmla="*/ 909923 w 1611630"/>
                  <a:gd name="connsiteY14" fmla="*/ 981837 h 1611630"/>
                  <a:gd name="connsiteX15" fmla="*/ 681323 w 1611630"/>
                  <a:gd name="connsiteY15" fmla="*/ 981837 h 1611630"/>
                  <a:gd name="connsiteX16" fmla="*/ 681323 w 1611630"/>
                  <a:gd name="connsiteY16" fmla="*/ 873824 h 1611630"/>
                  <a:gd name="connsiteX17" fmla="*/ 876776 w 1611630"/>
                  <a:gd name="connsiteY17" fmla="*/ 605028 h 1611630"/>
                  <a:gd name="connsiteX18" fmla="*/ 785812 w 1611630"/>
                  <a:gd name="connsiteY18" fmla="*/ 521113 h 1611630"/>
                  <a:gd name="connsiteX19" fmla="*/ 647890 w 1611630"/>
                  <a:gd name="connsiteY19" fmla="*/ 621125 h 1611630"/>
                  <a:gd name="connsiteX20" fmla="*/ 504444 w 1611630"/>
                  <a:gd name="connsiteY20" fmla="*/ 487966 h 1611630"/>
                  <a:gd name="connsiteX21" fmla="*/ 812864 w 1611630"/>
                  <a:gd name="connsiteY21" fmla="*/ 310420 h 1611630"/>
                  <a:gd name="connsiteX22" fmla="*/ 1105376 w 1611630"/>
                  <a:gd name="connsiteY22" fmla="*/ 607790 h 1611630"/>
                  <a:gd name="connsiteX23" fmla="*/ 909923 w 1611630"/>
                  <a:gd name="connsiteY23" fmla="*/ 907542 h 161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1630" h="1611630">
                    <a:moveTo>
                      <a:pt x="805815" y="0"/>
                    </a:moveTo>
                    <a:cubicBezTo>
                      <a:pt x="360807" y="0"/>
                      <a:pt x="0" y="360712"/>
                      <a:pt x="0" y="805815"/>
                    </a:cubicBezTo>
                    <a:cubicBezTo>
                      <a:pt x="0" y="968311"/>
                      <a:pt x="48101" y="1119569"/>
                      <a:pt x="130873" y="1246156"/>
                    </a:cubicBezTo>
                    <a:lnTo>
                      <a:pt x="49530" y="1549718"/>
                    </a:lnTo>
                    <a:lnTo>
                      <a:pt x="348901" y="1469517"/>
                    </a:lnTo>
                    <a:cubicBezTo>
                      <a:pt x="478727" y="1559052"/>
                      <a:pt x="636175" y="1611630"/>
                      <a:pt x="805815" y="1611630"/>
                    </a:cubicBezTo>
                    <a:cubicBezTo>
                      <a:pt x="1250823" y="1611630"/>
                      <a:pt x="1611630" y="1250823"/>
                      <a:pt x="1611630" y="805815"/>
                    </a:cubicBezTo>
                    <a:cubicBezTo>
                      <a:pt x="1611630" y="360712"/>
                      <a:pt x="1250823" y="0"/>
                      <a:pt x="805815" y="0"/>
                    </a:cubicBezTo>
                    <a:close/>
                    <a:moveTo>
                      <a:pt x="792480" y="1300544"/>
                    </a:moveTo>
                    <a:cubicBezTo>
                      <a:pt x="718947" y="1300544"/>
                      <a:pt x="659321" y="1240917"/>
                      <a:pt x="659321" y="1167384"/>
                    </a:cubicBezTo>
                    <a:cubicBezTo>
                      <a:pt x="659321" y="1093851"/>
                      <a:pt x="718947" y="1034224"/>
                      <a:pt x="792480" y="1034224"/>
                    </a:cubicBezTo>
                    <a:cubicBezTo>
                      <a:pt x="866013" y="1034224"/>
                      <a:pt x="925640" y="1093851"/>
                      <a:pt x="925640" y="1167384"/>
                    </a:cubicBezTo>
                    <a:cubicBezTo>
                      <a:pt x="925640" y="1240917"/>
                      <a:pt x="866013" y="1300544"/>
                      <a:pt x="792480" y="1300544"/>
                    </a:cubicBezTo>
                    <a:close/>
                    <a:moveTo>
                      <a:pt x="909923" y="907542"/>
                    </a:moveTo>
                    <a:lnTo>
                      <a:pt x="909923" y="981837"/>
                    </a:lnTo>
                    <a:lnTo>
                      <a:pt x="681323" y="981837"/>
                    </a:lnTo>
                    <a:lnTo>
                      <a:pt x="681323" y="873824"/>
                    </a:lnTo>
                    <a:cubicBezTo>
                      <a:pt x="681323" y="749522"/>
                      <a:pt x="876776" y="679323"/>
                      <a:pt x="876776" y="605028"/>
                    </a:cubicBezTo>
                    <a:cubicBezTo>
                      <a:pt x="876776" y="553688"/>
                      <a:pt x="828865" y="521113"/>
                      <a:pt x="785812" y="521113"/>
                    </a:cubicBezTo>
                    <a:cubicBezTo>
                      <a:pt x="732949" y="521113"/>
                      <a:pt x="689705" y="567119"/>
                      <a:pt x="647890" y="621125"/>
                    </a:cubicBezTo>
                    <a:lnTo>
                      <a:pt x="504444" y="487966"/>
                    </a:lnTo>
                    <a:cubicBezTo>
                      <a:pt x="590455" y="378619"/>
                      <a:pt x="689896" y="310420"/>
                      <a:pt x="812864" y="310420"/>
                    </a:cubicBezTo>
                    <a:cubicBezTo>
                      <a:pt x="976312" y="310420"/>
                      <a:pt x="1105376" y="425482"/>
                      <a:pt x="1105376" y="607790"/>
                    </a:cubicBezTo>
                    <a:cubicBezTo>
                      <a:pt x="1105281" y="783336"/>
                      <a:pt x="909923" y="826484"/>
                      <a:pt x="909923" y="907542"/>
                    </a:cubicBezTo>
                    <a:close/>
                  </a:path>
                </a:pathLst>
              </a:custGeom>
              <a:solidFill>
                <a:schemeClr val="tx2"/>
              </a:solidFill>
              <a:ln w="9525" cap="flat">
                <a:noFill/>
                <a:prstDash val="solid"/>
                <a:miter/>
              </a:ln>
            </p:spPr>
            <p:txBody>
              <a:bodyPr rtlCol="0" anchor="ctr"/>
              <a:lstStyle/>
              <a:p>
                <a:endParaRPr lang="en-GB" sz="1800" dirty="0">
                  <a:solidFill>
                    <a:schemeClr val="bg1"/>
                  </a:solidFill>
                  <a:latin typeface="Segoe UI" panose="020B0502040204020203" pitchFamily="34" charset="0"/>
                </a:endParaRPr>
              </a:p>
            </p:txBody>
          </p:sp>
        </p:grpSp>
      </p:grpSp>
      <p:grpSp>
        <p:nvGrpSpPr>
          <p:cNvPr id="79" name="Group 78">
            <a:extLst>
              <a:ext uri="{FF2B5EF4-FFF2-40B4-BE49-F238E27FC236}">
                <a16:creationId xmlns:a16="http://schemas.microsoft.com/office/drawing/2014/main" id="{F90F3016-C28C-4CE8-BB9B-C37F22CFE47B}"/>
              </a:ext>
            </a:extLst>
          </p:cNvPr>
          <p:cNvGrpSpPr/>
          <p:nvPr/>
        </p:nvGrpSpPr>
        <p:grpSpPr>
          <a:xfrm>
            <a:off x="598537" y="4062668"/>
            <a:ext cx="3181265" cy="2997776"/>
            <a:chOff x="423325" y="4881647"/>
            <a:chExt cx="2250000" cy="2120225"/>
          </a:xfrm>
        </p:grpSpPr>
        <p:sp>
          <p:nvSpPr>
            <p:cNvPr id="80" name="TextBox 79">
              <a:extLst>
                <a:ext uri="{FF2B5EF4-FFF2-40B4-BE49-F238E27FC236}">
                  <a16:creationId xmlns:a16="http://schemas.microsoft.com/office/drawing/2014/main" id="{AE5FADD5-E653-4766-9F9E-3F18A048CD23}"/>
                </a:ext>
              </a:extLst>
            </p:cNvPr>
            <p:cNvSpPr txBox="1"/>
            <p:nvPr/>
          </p:nvSpPr>
          <p:spPr>
            <a:xfrm>
              <a:off x="1249718" y="4881647"/>
              <a:ext cx="793624" cy="1231071"/>
            </a:xfrm>
            <a:prstGeom prst="rect">
              <a:avLst/>
            </a:prstGeom>
            <a:noFill/>
          </p:spPr>
          <p:txBody>
            <a:bodyPr wrap="none" lIns="0" tIns="0" rIns="0" bIns="0" rtlCol="0">
              <a:spAutoFit/>
            </a:bodyPr>
            <a:lstStyle/>
            <a:p>
              <a:pPr lvl="0" algn="r"/>
              <a:r>
                <a:rPr lang="en-GB" sz="11311" b="1" dirty="0">
                  <a:solidFill>
                    <a:srgbClr val="FFFFFF"/>
                  </a:solidFill>
                  <a:latin typeface="Segoe UI" panose="020B0502040204020203" pitchFamily="34" charset="0"/>
                </a:rPr>
                <a:t>7</a:t>
              </a:r>
              <a:r>
                <a:rPr lang="en-GB" sz="4524" b="1" baseline="-10000" dirty="0">
                  <a:solidFill>
                    <a:srgbClr val="FFFFFF"/>
                  </a:solidFill>
                  <a:latin typeface="Segoe UI" panose="020B0502040204020203" pitchFamily="34" charset="0"/>
                  <a:sym typeface="Wingdings" panose="05000000000000000000" pitchFamily="2" charset="2"/>
                </a:rPr>
                <a:t></a:t>
              </a:r>
              <a:endParaRPr lang="en-GB" sz="11311" b="1" dirty="0">
                <a:solidFill>
                  <a:srgbClr val="FFFFFF"/>
                </a:solidFill>
                <a:latin typeface="Segoe UI" panose="020B0502040204020203" pitchFamily="34" charset="0"/>
              </a:endParaRPr>
            </a:p>
          </p:txBody>
        </p:sp>
        <p:sp>
          <p:nvSpPr>
            <p:cNvPr id="81" name="Rectangle 80">
              <a:extLst>
                <a:ext uri="{FF2B5EF4-FFF2-40B4-BE49-F238E27FC236}">
                  <a16:creationId xmlns:a16="http://schemas.microsoft.com/office/drawing/2014/main" id="{0BE7140F-7909-4CC4-A9CA-E835A5ADB202}"/>
                </a:ext>
              </a:extLst>
            </p:cNvPr>
            <p:cNvSpPr/>
            <p:nvPr/>
          </p:nvSpPr>
          <p:spPr>
            <a:xfrm>
              <a:off x="423325" y="5917117"/>
              <a:ext cx="2250000" cy="1012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t" anchorCtr="0">
              <a:spAutoFit/>
            </a:bodyPr>
            <a:lstStyle/>
            <a:p>
              <a:pPr algn="ctr">
                <a:lnSpc>
                  <a:spcPct val="90000"/>
                </a:lnSpc>
              </a:pPr>
              <a:r>
                <a:rPr lang="en-GB" sz="2545" b="1" spc="-71" dirty="0">
                  <a:solidFill>
                    <a:schemeClr val="bg1"/>
                  </a:solidFill>
                  <a:latin typeface="Segoe UI" panose="020B0502040204020203" pitchFamily="34" charset="0"/>
                </a:rPr>
                <a:t>FACT</a:t>
              </a:r>
            </a:p>
            <a:p>
              <a:pPr algn="ctr">
                <a:lnSpc>
                  <a:spcPct val="90000"/>
                </a:lnSpc>
              </a:pPr>
              <a:r>
                <a:rPr lang="en-GB" sz="1485" dirty="0">
                  <a:solidFill>
                    <a:schemeClr val="bg1"/>
                  </a:solidFill>
                  <a:latin typeface="Segoe UI Semibold" panose="020B0702040204020203" pitchFamily="34" charset="0"/>
                </a:rPr>
                <a:t>A “Beacon” is a missional community. The central aim is</a:t>
              </a:r>
              <a:br>
                <a:rPr lang="en-GB" sz="1485" dirty="0">
                  <a:solidFill>
                    <a:schemeClr val="bg1"/>
                  </a:solidFill>
                  <a:latin typeface="Segoe UI Semibold" panose="020B0702040204020203" pitchFamily="34" charset="0"/>
                </a:rPr>
              </a:br>
              <a:r>
                <a:rPr lang="en-GB" sz="1485" dirty="0">
                  <a:solidFill>
                    <a:schemeClr val="bg1"/>
                  </a:solidFill>
                  <a:latin typeface="Segoe UI Semibold" panose="020B0702040204020203" pitchFamily="34" charset="0"/>
                </a:rPr>
                <a:t>to share the Good News of</a:t>
              </a:r>
              <a:br>
                <a:rPr lang="en-GB" sz="1485" dirty="0">
                  <a:solidFill>
                    <a:schemeClr val="bg1"/>
                  </a:solidFill>
                  <a:latin typeface="Segoe UI Semibold" panose="020B0702040204020203" pitchFamily="34" charset="0"/>
                </a:rPr>
              </a:br>
              <a:r>
                <a:rPr lang="en-GB" sz="1485" dirty="0">
                  <a:solidFill>
                    <a:schemeClr val="bg1"/>
                  </a:solidFill>
                  <a:latin typeface="Segoe UI Semibold" panose="020B0702040204020203" pitchFamily="34" charset="0"/>
                </a:rPr>
                <a:t>Jesus Christ, together</a:t>
              </a:r>
            </a:p>
          </p:txBody>
        </p:sp>
        <p:sp>
          <p:nvSpPr>
            <p:cNvPr id="82" name="Rectangle 81">
              <a:extLst>
                <a:ext uri="{FF2B5EF4-FFF2-40B4-BE49-F238E27FC236}">
                  <a16:creationId xmlns:a16="http://schemas.microsoft.com/office/drawing/2014/main" id="{4AD79FEA-500A-4ED6-B542-E518D29970E5}"/>
                </a:ext>
              </a:extLst>
            </p:cNvPr>
            <p:cNvSpPr/>
            <p:nvPr/>
          </p:nvSpPr>
          <p:spPr>
            <a:xfrm>
              <a:off x="423325" y="6929872"/>
              <a:ext cx="2250000" cy="72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grpSp>
        <p:nvGrpSpPr>
          <p:cNvPr id="83" name="Group 82">
            <a:extLst>
              <a:ext uri="{FF2B5EF4-FFF2-40B4-BE49-F238E27FC236}">
                <a16:creationId xmlns:a16="http://schemas.microsoft.com/office/drawing/2014/main" id="{E6C87B0B-D663-40DC-B87A-565212239C31}"/>
              </a:ext>
            </a:extLst>
          </p:cNvPr>
          <p:cNvGrpSpPr/>
          <p:nvPr/>
        </p:nvGrpSpPr>
        <p:grpSpPr>
          <a:xfrm>
            <a:off x="3779837" y="3946134"/>
            <a:ext cx="2719800" cy="2892765"/>
            <a:chOff x="2829665" y="4781767"/>
            <a:chExt cx="1923622" cy="2045954"/>
          </a:xfrm>
        </p:grpSpPr>
        <p:grpSp>
          <p:nvGrpSpPr>
            <p:cNvPr id="84" name="Graphic 230">
              <a:extLst>
                <a:ext uri="{FF2B5EF4-FFF2-40B4-BE49-F238E27FC236}">
                  <a16:creationId xmlns:a16="http://schemas.microsoft.com/office/drawing/2014/main" id="{7C8661DB-26B9-4431-9BD6-CB827E6EAB80}"/>
                </a:ext>
              </a:extLst>
            </p:cNvPr>
            <p:cNvGrpSpPr/>
            <p:nvPr/>
          </p:nvGrpSpPr>
          <p:grpSpPr>
            <a:xfrm rot="21295939">
              <a:off x="3655742" y="4781767"/>
              <a:ext cx="1097545" cy="945205"/>
              <a:chOff x="982662" y="1960562"/>
              <a:chExt cx="3383661" cy="2914007"/>
            </a:xfrm>
            <a:solidFill>
              <a:schemeClr val="bg1">
                <a:alpha val="30000"/>
              </a:schemeClr>
            </a:solidFill>
          </p:grpSpPr>
          <p:sp>
            <p:nvSpPr>
              <p:cNvPr id="90" name="Freeform: Shape 89">
                <a:extLst>
                  <a:ext uri="{FF2B5EF4-FFF2-40B4-BE49-F238E27FC236}">
                    <a16:creationId xmlns:a16="http://schemas.microsoft.com/office/drawing/2014/main" id="{268D3B6A-9253-4C97-943E-7BE6B4B7F58E}"/>
                  </a:ext>
                </a:extLst>
              </p:cNvPr>
              <p:cNvSpPr/>
              <p:nvPr/>
            </p:nvSpPr>
            <p:spPr>
              <a:xfrm>
                <a:off x="2587719" y="1960562"/>
                <a:ext cx="173545" cy="591407"/>
              </a:xfrm>
              <a:custGeom>
                <a:avLst/>
                <a:gdLst>
                  <a:gd name="connsiteX0" fmla="*/ 87058 w 173545"/>
                  <a:gd name="connsiteY0" fmla="*/ 591407 h 591407"/>
                  <a:gd name="connsiteX1" fmla="*/ 173546 w 173545"/>
                  <a:gd name="connsiteY1" fmla="*/ 504539 h 591407"/>
                  <a:gd name="connsiteX2" fmla="*/ 173546 w 173545"/>
                  <a:gd name="connsiteY2" fmla="*/ 87059 h 591407"/>
                  <a:gd name="connsiteX3" fmla="*/ 87058 w 173545"/>
                  <a:gd name="connsiteY3" fmla="*/ 0 h 591407"/>
                  <a:gd name="connsiteX4" fmla="*/ 0 w 173545"/>
                  <a:gd name="connsiteY4" fmla="*/ 87059 h 591407"/>
                  <a:gd name="connsiteX5" fmla="*/ 0 w 173545"/>
                  <a:gd name="connsiteY5" fmla="*/ 504539 h 591407"/>
                  <a:gd name="connsiteX6" fmla="*/ 87058 w 173545"/>
                  <a:gd name="connsiteY6" fmla="*/ 591407 h 59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45" h="591407">
                    <a:moveTo>
                      <a:pt x="87058" y="591407"/>
                    </a:moveTo>
                    <a:cubicBezTo>
                      <a:pt x="134779" y="591407"/>
                      <a:pt x="173546" y="552545"/>
                      <a:pt x="173546" y="504539"/>
                    </a:cubicBezTo>
                    <a:lnTo>
                      <a:pt x="173546" y="87059"/>
                    </a:lnTo>
                    <a:cubicBezTo>
                      <a:pt x="173546" y="38862"/>
                      <a:pt x="134779" y="0"/>
                      <a:pt x="87058" y="0"/>
                    </a:cubicBezTo>
                    <a:cubicBezTo>
                      <a:pt x="38957" y="0"/>
                      <a:pt x="0" y="38862"/>
                      <a:pt x="0" y="87059"/>
                    </a:cubicBezTo>
                    <a:lnTo>
                      <a:pt x="0" y="504539"/>
                    </a:lnTo>
                    <a:cubicBezTo>
                      <a:pt x="0" y="552641"/>
                      <a:pt x="38862" y="591407"/>
                      <a:pt x="87058" y="591407"/>
                    </a:cubicBez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91" name="Freeform: Shape 90">
                <a:extLst>
                  <a:ext uri="{FF2B5EF4-FFF2-40B4-BE49-F238E27FC236}">
                    <a16:creationId xmlns:a16="http://schemas.microsoft.com/office/drawing/2014/main" id="{562FE291-E250-4D9E-8E7A-0970F07054D0}"/>
                  </a:ext>
                </a:extLst>
              </p:cNvPr>
              <p:cNvSpPr/>
              <p:nvPr/>
            </p:nvSpPr>
            <p:spPr>
              <a:xfrm>
                <a:off x="3427491" y="2430811"/>
                <a:ext cx="468939" cy="468987"/>
              </a:xfrm>
              <a:custGeom>
                <a:avLst/>
                <a:gdLst>
                  <a:gd name="connsiteX0" fmla="*/ 148447 w 468939"/>
                  <a:gd name="connsiteY0" fmla="*/ 443484 h 468987"/>
                  <a:gd name="connsiteX1" fmla="*/ 443437 w 468939"/>
                  <a:gd name="connsiteY1" fmla="*/ 148114 h 468987"/>
                  <a:gd name="connsiteX2" fmla="*/ 443437 w 468939"/>
                  <a:gd name="connsiteY2" fmla="*/ 25432 h 468987"/>
                  <a:gd name="connsiteX3" fmla="*/ 320945 w 468939"/>
                  <a:gd name="connsiteY3" fmla="*/ 25432 h 468987"/>
                  <a:gd name="connsiteX4" fmla="*/ 25575 w 468939"/>
                  <a:gd name="connsiteY4" fmla="*/ 320802 h 468987"/>
                  <a:gd name="connsiteX5" fmla="*/ 25575 w 468939"/>
                  <a:gd name="connsiteY5" fmla="*/ 443484 h 468987"/>
                  <a:gd name="connsiteX6" fmla="*/ 148447 w 468939"/>
                  <a:gd name="connsiteY6" fmla="*/ 443484 h 4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939" h="468987">
                    <a:moveTo>
                      <a:pt x="148447" y="443484"/>
                    </a:moveTo>
                    <a:lnTo>
                      <a:pt x="443437" y="148114"/>
                    </a:lnTo>
                    <a:cubicBezTo>
                      <a:pt x="477441" y="114205"/>
                      <a:pt x="477441" y="59436"/>
                      <a:pt x="443437" y="25432"/>
                    </a:cubicBezTo>
                    <a:cubicBezTo>
                      <a:pt x="409718" y="-8477"/>
                      <a:pt x="354568" y="-8477"/>
                      <a:pt x="320945" y="25432"/>
                    </a:cubicBezTo>
                    <a:lnTo>
                      <a:pt x="25575" y="320802"/>
                    </a:lnTo>
                    <a:cubicBezTo>
                      <a:pt x="-8525" y="354520"/>
                      <a:pt x="-8525" y="409766"/>
                      <a:pt x="25575" y="443484"/>
                    </a:cubicBezTo>
                    <a:cubicBezTo>
                      <a:pt x="59388" y="477488"/>
                      <a:pt x="113967" y="477488"/>
                      <a:pt x="148447" y="443484"/>
                    </a:cubicBez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92" name="Freeform: Shape 91">
                <a:extLst>
                  <a:ext uri="{FF2B5EF4-FFF2-40B4-BE49-F238E27FC236}">
                    <a16:creationId xmlns:a16="http://schemas.microsoft.com/office/drawing/2014/main" id="{8F20C40A-8A82-441A-AF75-CDD698B8BFA1}"/>
                  </a:ext>
                </a:extLst>
              </p:cNvPr>
              <p:cNvSpPr/>
              <p:nvPr/>
            </p:nvSpPr>
            <p:spPr>
              <a:xfrm>
                <a:off x="3775392" y="3566000"/>
                <a:ext cx="590930" cy="173545"/>
              </a:xfrm>
              <a:custGeom>
                <a:avLst/>
                <a:gdLst>
                  <a:gd name="connsiteX0" fmla="*/ 504349 w 590930"/>
                  <a:gd name="connsiteY0" fmla="*/ 0 h 173545"/>
                  <a:gd name="connsiteX1" fmla="*/ 86487 w 590930"/>
                  <a:gd name="connsiteY1" fmla="*/ 0 h 173545"/>
                  <a:gd name="connsiteX2" fmla="*/ 0 w 590930"/>
                  <a:gd name="connsiteY2" fmla="*/ 86868 h 173545"/>
                  <a:gd name="connsiteX3" fmla="*/ 86487 w 590930"/>
                  <a:gd name="connsiteY3" fmla="*/ 173546 h 173545"/>
                  <a:gd name="connsiteX4" fmla="*/ 504349 w 590930"/>
                  <a:gd name="connsiteY4" fmla="*/ 173546 h 173545"/>
                  <a:gd name="connsiteX5" fmla="*/ 590931 w 590930"/>
                  <a:gd name="connsiteY5" fmla="*/ 86868 h 173545"/>
                  <a:gd name="connsiteX6" fmla="*/ 504349 w 590930"/>
                  <a:gd name="connsiteY6" fmla="*/ 0 h 17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930" h="173545">
                    <a:moveTo>
                      <a:pt x="504349" y="0"/>
                    </a:moveTo>
                    <a:lnTo>
                      <a:pt x="86487" y="0"/>
                    </a:lnTo>
                    <a:cubicBezTo>
                      <a:pt x="38767" y="0"/>
                      <a:pt x="0" y="39052"/>
                      <a:pt x="0" y="86868"/>
                    </a:cubicBezTo>
                    <a:cubicBezTo>
                      <a:pt x="0" y="134684"/>
                      <a:pt x="38767" y="173546"/>
                      <a:pt x="86487" y="173546"/>
                    </a:cubicBezTo>
                    <a:lnTo>
                      <a:pt x="504349" y="173546"/>
                    </a:lnTo>
                    <a:cubicBezTo>
                      <a:pt x="552164" y="173546"/>
                      <a:pt x="590931" y="134684"/>
                      <a:pt x="590931" y="86868"/>
                    </a:cubicBezTo>
                    <a:cubicBezTo>
                      <a:pt x="591026" y="39052"/>
                      <a:pt x="552259" y="0"/>
                      <a:pt x="504349" y="0"/>
                    </a:cubicBez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93" name="Freeform: Shape 92">
                <a:extLst>
                  <a:ext uri="{FF2B5EF4-FFF2-40B4-BE49-F238E27FC236}">
                    <a16:creationId xmlns:a16="http://schemas.microsoft.com/office/drawing/2014/main" id="{C8069F09-A55B-4144-9134-A3DCD401C6C5}"/>
                  </a:ext>
                </a:extLst>
              </p:cNvPr>
              <p:cNvSpPr/>
              <p:nvPr/>
            </p:nvSpPr>
            <p:spPr>
              <a:xfrm>
                <a:off x="1452530" y="4405605"/>
                <a:ext cx="468856" cy="468963"/>
              </a:xfrm>
              <a:custGeom>
                <a:avLst/>
                <a:gdLst>
                  <a:gd name="connsiteX0" fmla="*/ 443579 w 468856"/>
                  <a:gd name="connsiteY0" fmla="*/ 25360 h 468963"/>
                  <a:gd name="connsiteX1" fmla="*/ 320897 w 468856"/>
                  <a:gd name="connsiteY1" fmla="*/ 25360 h 468963"/>
                  <a:gd name="connsiteX2" fmla="*/ 25717 w 468856"/>
                  <a:gd name="connsiteY2" fmla="*/ 321112 h 468963"/>
                  <a:gd name="connsiteX3" fmla="*/ 25717 w 468856"/>
                  <a:gd name="connsiteY3" fmla="*/ 443603 h 468963"/>
                  <a:gd name="connsiteX4" fmla="*/ 148400 w 468856"/>
                  <a:gd name="connsiteY4" fmla="*/ 443603 h 468963"/>
                  <a:gd name="connsiteX5" fmla="*/ 443484 w 468856"/>
                  <a:gd name="connsiteY5" fmla="*/ 148042 h 468963"/>
                  <a:gd name="connsiteX6" fmla="*/ 443579 w 468856"/>
                  <a:gd name="connsiteY6" fmla="*/ 25360 h 46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856" h="468963">
                    <a:moveTo>
                      <a:pt x="443579" y="25360"/>
                    </a:moveTo>
                    <a:cubicBezTo>
                      <a:pt x="409766" y="-8453"/>
                      <a:pt x="354806" y="-8453"/>
                      <a:pt x="320897" y="25360"/>
                    </a:cubicBezTo>
                    <a:lnTo>
                      <a:pt x="25717" y="321112"/>
                    </a:lnTo>
                    <a:cubicBezTo>
                      <a:pt x="-8572" y="354735"/>
                      <a:pt x="-8572" y="409885"/>
                      <a:pt x="25717" y="443603"/>
                    </a:cubicBezTo>
                    <a:cubicBezTo>
                      <a:pt x="59341" y="477417"/>
                      <a:pt x="114395" y="477417"/>
                      <a:pt x="148400" y="443603"/>
                    </a:cubicBezTo>
                    <a:lnTo>
                      <a:pt x="443484" y="148042"/>
                    </a:lnTo>
                    <a:cubicBezTo>
                      <a:pt x="477298" y="114229"/>
                      <a:pt x="477298" y="59365"/>
                      <a:pt x="443579" y="25360"/>
                    </a:cubicBez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94" name="Freeform: Shape 93">
                <a:extLst>
                  <a:ext uri="{FF2B5EF4-FFF2-40B4-BE49-F238E27FC236}">
                    <a16:creationId xmlns:a16="http://schemas.microsoft.com/office/drawing/2014/main" id="{83156D9E-9700-4035-8321-BCB78D7357BB}"/>
                  </a:ext>
                </a:extLst>
              </p:cNvPr>
              <p:cNvSpPr/>
              <p:nvPr/>
            </p:nvSpPr>
            <p:spPr>
              <a:xfrm>
                <a:off x="3427491" y="4405605"/>
                <a:ext cx="468939" cy="468868"/>
              </a:xfrm>
              <a:custGeom>
                <a:avLst/>
                <a:gdLst>
                  <a:gd name="connsiteX0" fmla="*/ 148447 w 468939"/>
                  <a:gd name="connsiteY0" fmla="*/ 25360 h 468868"/>
                  <a:gd name="connsiteX1" fmla="*/ 25575 w 468939"/>
                  <a:gd name="connsiteY1" fmla="*/ 25360 h 468868"/>
                  <a:gd name="connsiteX2" fmla="*/ 25575 w 468939"/>
                  <a:gd name="connsiteY2" fmla="*/ 147947 h 468868"/>
                  <a:gd name="connsiteX3" fmla="*/ 320945 w 468939"/>
                  <a:gd name="connsiteY3" fmla="*/ 443508 h 468868"/>
                  <a:gd name="connsiteX4" fmla="*/ 443437 w 468939"/>
                  <a:gd name="connsiteY4" fmla="*/ 443508 h 468868"/>
                  <a:gd name="connsiteX5" fmla="*/ 443437 w 468939"/>
                  <a:gd name="connsiteY5" fmla="*/ 321016 h 468868"/>
                  <a:gd name="connsiteX6" fmla="*/ 148447 w 468939"/>
                  <a:gd name="connsiteY6" fmla="*/ 25360 h 46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939" h="468868">
                    <a:moveTo>
                      <a:pt x="148447" y="25360"/>
                    </a:moveTo>
                    <a:cubicBezTo>
                      <a:pt x="113967" y="-8453"/>
                      <a:pt x="59388" y="-8453"/>
                      <a:pt x="25575" y="25360"/>
                    </a:cubicBezTo>
                    <a:cubicBezTo>
                      <a:pt x="-8525" y="59365"/>
                      <a:pt x="-8525" y="114133"/>
                      <a:pt x="25575" y="147947"/>
                    </a:cubicBezTo>
                    <a:lnTo>
                      <a:pt x="320945" y="443508"/>
                    </a:lnTo>
                    <a:cubicBezTo>
                      <a:pt x="354568" y="477322"/>
                      <a:pt x="409718" y="477322"/>
                      <a:pt x="443437" y="443508"/>
                    </a:cubicBezTo>
                    <a:cubicBezTo>
                      <a:pt x="477441" y="409789"/>
                      <a:pt x="477441" y="354640"/>
                      <a:pt x="443437" y="321016"/>
                    </a:cubicBezTo>
                    <a:lnTo>
                      <a:pt x="148447" y="25360"/>
                    </a:ln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95" name="Freeform: Shape 94">
                <a:extLst>
                  <a:ext uri="{FF2B5EF4-FFF2-40B4-BE49-F238E27FC236}">
                    <a16:creationId xmlns:a16="http://schemas.microsoft.com/office/drawing/2014/main" id="{3B980688-548E-47D9-AA5C-485ABD9D02F2}"/>
                  </a:ext>
                </a:extLst>
              </p:cNvPr>
              <p:cNvSpPr/>
              <p:nvPr/>
            </p:nvSpPr>
            <p:spPr>
              <a:xfrm>
                <a:off x="1452625" y="2430811"/>
                <a:ext cx="468868" cy="468987"/>
              </a:xfrm>
              <a:custGeom>
                <a:avLst/>
                <a:gdLst>
                  <a:gd name="connsiteX0" fmla="*/ 320897 w 468868"/>
                  <a:gd name="connsiteY0" fmla="*/ 443484 h 468987"/>
                  <a:gd name="connsiteX1" fmla="*/ 443579 w 468868"/>
                  <a:gd name="connsiteY1" fmla="*/ 443484 h 468987"/>
                  <a:gd name="connsiteX2" fmla="*/ 443579 w 468868"/>
                  <a:gd name="connsiteY2" fmla="*/ 320802 h 468987"/>
                  <a:gd name="connsiteX3" fmla="*/ 148399 w 468868"/>
                  <a:gd name="connsiteY3" fmla="*/ 25432 h 468987"/>
                  <a:gd name="connsiteX4" fmla="*/ 25718 w 468868"/>
                  <a:gd name="connsiteY4" fmla="*/ 25432 h 468987"/>
                  <a:gd name="connsiteX5" fmla="*/ 25718 w 468868"/>
                  <a:gd name="connsiteY5" fmla="*/ 148114 h 468987"/>
                  <a:gd name="connsiteX6" fmla="*/ 320897 w 468868"/>
                  <a:gd name="connsiteY6" fmla="*/ 443484 h 4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868" h="468987">
                    <a:moveTo>
                      <a:pt x="320897" y="443484"/>
                    </a:moveTo>
                    <a:cubicBezTo>
                      <a:pt x="354806" y="477488"/>
                      <a:pt x="409861" y="477488"/>
                      <a:pt x="443579" y="443484"/>
                    </a:cubicBezTo>
                    <a:cubicBezTo>
                      <a:pt x="477298" y="409766"/>
                      <a:pt x="477298" y="354520"/>
                      <a:pt x="443579" y="320802"/>
                    </a:cubicBezTo>
                    <a:lnTo>
                      <a:pt x="148399" y="25432"/>
                    </a:lnTo>
                    <a:cubicBezTo>
                      <a:pt x="114395" y="-8477"/>
                      <a:pt x="59341" y="-8477"/>
                      <a:pt x="25718" y="25432"/>
                    </a:cubicBezTo>
                    <a:cubicBezTo>
                      <a:pt x="-8573" y="59436"/>
                      <a:pt x="-8573" y="114205"/>
                      <a:pt x="25718" y="148114"/>
                    </a:cubicBezTo>
                    <a:lnTo>
                      <a:pt x="320897" y="443484"/>
                    </a:ln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96" name="Freeform: Shape 95">
                <a:extLst>
                  <a:ext uri="{FF2B5EF4-FFF2-40B4-BE49-F238E27FC236}">
                    <a16:creationId xmlns:a16="http://schemas.microsoft.com/office/drawing/2014/main" id="{8E12CCA3-2531-4CE3-9F31-F5158456FD58}"/>
                  </a:ext>
                </a:extLst>
              </p:cNvPr>
              <p:cNvSpPr/>
              <p:nvPr/>
            </p:nvSpPr>
            <p:spPr>
              <a:xfrm>
                <a:off x="982662" y="3566000"/>
                <a:ext cx="591121" cy="173545"/>
              </a:xfrm>
              <a:custGeom>
                <a:avLst/>
                <a:gdLst>
                  <a:gd name="connsiteX0" fmla="*/ 591122 w 591121"/>
                  <a:gd name="connsiteY0" fmla="*/ 86868 h 173545"/>
                  <a:gd name="connsiteX1" fmla="*/ 504635 w 591121"/>
                  <a:gd name="connsiteY1" fmla="*/ 0 h 173545"/>
                  <a:gd name="connsiteX2" fmla="*/ 86773 w 591121"/>
                  <a:gd name="connsiteY2" fmla="*/ 0 h 173545"/>
                  <a:gd name="connsiteX3" fmla="*/ 0 w 591121"/>
                  <a:gd name="connsiteY3" fmla="*/ 86868 h 173545"/>
                  <a:gd name="connsiteX4" fmla="*/ 86773 w 591121"/>
                  <a:gd name="connsiteY4" fmla="*/ 173546 h 173545"/>
                  <a:gd name="connsiteX5" fmla="*/ 504635 w 591121"/>
                  <a:gd name="connsiteY5" fmla="*/ 173546 h 173545"/>
                  <a:gd name="connsiteX6" fmla="*/ 591122 w 591121"/>
                  <a:gd name="connsiteY6" fmla="*/ 86868 h 17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121" h="173545">
                    <a:moveTo>
                      <a:pt x="591122" y="86868"/>
                    </a:moveTo>
                    <a:cubicBezTo>
                      <a:pt x="591122" y="39052"/>
                      <a:pt x="552260" y="0"/>
                      <a:pt x="504635" y="0"/>
                    </a:cubicBezTo>
                    <a:lnTo>
                      <a:pt x="86773" y="0"/>
                    </a:lnTo>
                    <a:cubicBezTo>
                      <a:pt x="38767" y="0"/>
                      <a:pt x="0" y="39052"/>
                      <a:pt x="0" y="86868"/>
                    </a:cubicBezTo>
                    <a:cubicBezTo>
                      <a:pt x="0" y="134684"/>
                      <a:pt x="38767" y="173546"/>
                      <a:pt x="86773" y="173546"/>
                    </a:cubicBezTo>
                    <a:lnTo>
                      <a:pt x="504635" y="173546"/>
                    </a:lnTo>
                    <a:cubicBezTo>
                      <a:pt x="552260" y="173546"/>
                      <a:pt x="591122" y="134684"/>
                      <a:pt x="591122" y="86868"/>
                    </a:cubicBezTo>
                    <a:close/>
                  </a:path>
                </a:pathLst>
              </a:custGeom>
              <a:grp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grpSp>
        <p:sp>
          <p:nvSpPr>
            <p:cNvPr id="85" name="Oval 84">
              <a:extLst>
                <a:ext uri="{FF2B5EF4-FFF2-40B4-BE49-F238E27FC236}">
                  <a16:creationId xmlns:a16="http://schemas.microsoft.com/office/drawing/2014/main" id="{7DDEE457-661A-4D28-B0FE-750B70945A32}"/>
                </a:ext>
              </a:extLst>
            </p:cNvPr>
            <p:cNvSpPr/>
            <p:nvPr/>
          </p:nvSpPr>
          <p:spPr>
            <a:xfrm>
              <a:off x="2829665" y="5179049"/>
              <a:ext cx="1648672" cy="1648672"/>
            </a:xfrm>
            <a:prstGeom prst="ellipse">
              <a:avLst/>
            </a:prstGeom>
            <a:solidFill>
              <a:schemeClr val="tx2"/>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bg1"/>
                </a:solidFill>
                <a:latin typeface="Segoe UI" panose="020B0502040204020203" pitchFamily="34" charset="0"/>
              </a:endParaRPr>
            </a:p>
          </p:txBody>
        </p:sp>
        <p:sp>
          <p:nvSpPr>
            <p:cNvPr id="86" name="Rectangle 85">
              <a:extLst>
                <a:ext uri="{FF2B5EF4-FFF2-40B4-BE49-F238E27FC236}">
                  <a16:creationId xmlns:a16="http://schemas.microsoft.com/office/drawing/2014/main" id="{705FAE59-01D2-4F10-93D1-17408BC4B6F0}"/>
                </a:ext>
              </a:extLst>
            </p:cNvPr>
            <p:cNvSpPr/>
            <p:nvPr/>
          </p:nvSpPr>
          <p:spPr>
            <a:xfrm rot="12600000" flipV="1">
              <a:off x="2844001" y="5193376"/>
              <a:ext cx="1620000" cy="1620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lnSpc>
                  <a:spcPct val="95000"/>
                </a:lnSpc>
              </a:pPr>
              <a:r>
                <a:rPr lang="en-GB" sz="1414" dirty="0">
                  <a:solidFill>
                    <a:schemeClr val="bg1"/>
                  </a:solidFill>
                  <a:latin typeface="Segoe UI" panose="020B0502040204020203" pitchFamily="34" charset="0"/>
                </a:rPr>
                <a:t>How will</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your group reflect</a:t>
              </a:r>
              <a:br>
                <a:rPr lang="en-GB" sz="1414" dirty="0">
                  <a:solidFill>
                    <a:schemeClr val="bg1"/>
                  </a:solidFill>
                  <a:latin typeface="Segoe UI" panose="020B0502040204020203" pitchFamily="34" charset="0"/>
                </a:rPr>
              </a:br>
              <a:r>
                <a:rPr lang="en-GB" sz="1414" b="1" dirty="0">
                  <a:solidFill>
                    <a:schemeClr val="bg1"/>
                  </a:solidFill>
                  <a:latin typeface="Segoe UI" panose="020B0502040204020203" pitchFamily="34" charset="0"/>
                </a:rPr>
                <a:t>the light of Christ?</a:t>
              </a:r>
            </a:p>
            <a:p>
              <a:pPr algn="ctr">
                <a:lnSpc>
                  <a:spcPct val="95000"/>
                </a:lnSpc>
              </a:pPr>
              <a:r>
                <a:rPr lang="en-GB" sz="1414" dirty="0">
                  <a:solidFill>
                    <a:schemeClr val="bg1"/>
                  </a:solidFill>
                  <a:latin typeface="Segoe UI" panose="020B0502040204020203" pitchFamily="34" charset="0"/>
                </a:rPr>
                <a:t>How will you live out</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his statement that</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a:t>
              </a:r>
              <a:r>
                <a:rPr lang="en-GB" sz="1414" i="1" dirty="0">
                  <a:solidFill>
                    <a:schemeClr val="bg1"/>
                  </a:solidFill>
                  <a:latin typeface="Segoe UI" panose="020B0502040204020203" pitchFamily="34" charset="0"/>
                </a:rPr>
                <a:t>You are the light</a:t>
              </a:r>
              <a:br>
                <a:rPr lang="en-GB" sz="1414" i="1" dirty="0">
                  <a:solidFill>
                    <a:schemeClr val="bg1"/>
                  </a:solidFill>
                  <a:latin typeface="Segoe UI" panose="020B0502040204020203" pitchFamily="34" charset="0"/>
                </a:rPr>
              </a:br>
              <a:r>
                <a:rPr lang="en-GB" sz="1414" i="1" dirty="0">
                  <a:solidFill>
                    <a:schemeClr val="bg1"/>
                  </a:solidFill>
                  <a:latin typeface="Segoe UI" panose="020B0502040204020203" pitchFamily="34" charset="0"/>
                </a:rPr>
                <a:t>of the world</a:t>
              </a:r>
              <a:r>
                <a:rPr lang="en-GB" sz="1414" dirty="0">
                  <a:solidFill>
                    <a:schemeClr val="bg1"/>
                  </a:solidFill>
                  <a:latin typeface="Segoe UI" panose="020B0502040204020203" pitchFamily="34" charset="0"/>
                </a:rPr>
                <a:t>”? </a:t>
              </a:r>
            </a:p>
          </p:txBody>
        </p:sp>
        <p:grpSp>
          <p:nvGrpSpPr>
            <p:cNvPr id="87" name="Graphic 14">
              <a:extLst>
                <a:ext uri="{FF2B5EF4-FFF2-40B4-BE49-F238E27FC236}">
                  <a16:creationId xmlns:a16="http://schemas.microsoft.com/office/drawing/2014/main" id="{38434B99-236E-4197-8D92-43D5DA66BF05}"/>
                </a:ext>
              </a:extLst>
            </p:cNvPr>
            <p:cNvGrpSpPr>
              <a:grpSpLocks noChangeAspect="1"/>
            </p:cNvGrpSpPr>
            <p:nvPr/>
          </p:nvGrpSpPr>
          <p:grpSpPr>
            <a:xfrm>
              <a:off x="3945721" y="5064613"/>
              <a:ext cx="540000" cy="540000"/>
              <a:chOff x="1397000" y="2503487"/>
              <a:chExt cx="2552700" cy="2552700"/>
            </a:xfrm>
          </p:grpSpPr>
          <p:sp>
            <p:nvSpPr>
              <p:cNvPr id="88" name="Freeform: Shape 87">
                <a:extLst>
                  <a:ext uri="{FF2B5EF4-FFF2-40B4-BE49-F238E27FC236}">
                    <a16:creationId xmlns:a16="http://schemas.microsoft.com/office/drawing/2014/main" id="{38498AAF-F2DD-451B-901A-C8FF61C8CD36}"/>
                  </a:ext>
                </a:extLst>
              </p:cNvPr>
              <p:cNvSpPr/>
              <p:nvPr/>
            </p:nvSpPr>
            <p:spPr>
              <a:xfrm>
                <a:off x="1397000" y="2503487"/>
                <a:ext cx="2552700" cy="2552700"/>
              </a:xfrm>
              <a:custGeom>
                <a:avLst/>
                <a:gdLst>
                  <a:gd name="connsiteX0" fmla="*/ 1276350 w 2552700"/>
                  <a:gd name="connsiteY0" fmla="*/ 0 h 2552700"/>
                  <a:gd name="connsiteX1" fmla="*/ 0 w 2552700"/>
                  <a:gd name="connsiteY1" fmla="*/ 1276350 h 2552700"/>
                  <a:gd name="connsiteX2" fmla="*/ 1276350 w 2552700"/>
                  <a:gd name="connsiteY2" fmla="*/ 2552700 h 2552700"/>
                  <a:gd name="connsiteX3" fmla="*/ 2552700 w 2552700"/>
                  <a:gd name="connsiteY3" fmla="*/ 1276350 h 2552700"/>
                  <a:gd name="connsiteX4" fmla="*/ 1276350 w 2552700"/>
                  <a:gd name="connsiteY4" fmla="*/ 0 h 255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2552700">
                    <a:moveTo>
                      <a:pt x="1276350" y="0"/>
                    </a:moveTo>
                    <a:cubicBezTo>
                      <a:pt x="571405" y="0"/>
                      <a:pt x="0" y="571405"/>
                      <a:pt x="0" y="1276350"/>
                    </a:cubicBezTo>
                    <a:cubicBezTo>
                      <a:pt x="0" y="1981295"/>
                      <a:pt x="571405" y="2552700"/>
                      <a:pt x="1276350" y="2552700"/>
                    </a:cubicBezTo>
                    <a:cubicBezTo>
                      <a:pt x="1981295" y="2552700"/>
                      <a:pt x="2552700" y="1981295"/>
                      <a:pt x="2552700" y="1276350"/>
                    </a:cubicBezTo>
                    <a:cubicBezTo>
                      <a:pt x="2552700" y="571405"/>
                      <a:pt x="1981200" y="0"/>
                      <a:pt x="1276350" y="0"/>
                    </a:cubicBezTo>
                    <a:close/>
                  </a:path>
                </a:pathLst>
              </a:custGeom>
              <a:solidFill>
                <a:schemeClr val="bg1"/>
              </a:solid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89" name="Freeform: Shape 88">
                <a:extLst>
                  <a:ext uri="{FF2B5EF4-FFF2-40B4-BE49-F238E27FC236}">
                    <a16:creationId xmlns:a16="http://schemas.microsoft.com/office/drawing/2014/main" id="{C74297ED-439A-4671-95B4-385174735322}"/>
                  </a:ext>
                </a:extLst>
              </p:cNvPr>
              <p:cNvSpPr/>
              <p:nvPr/>
            </p:nvSpPr>
            <p:spPr>
              <a:xfrm>
                <a:off x="1867535" y="2974022"/>
                <a:ext cx="1611630" cy="1611630"/>
              </a:xfrm>
              <a:custGeom>
                <a:avLst/>
                <a:gdLst>
                  <a:gd name="connsiteX0" fmla="*/ 805815 w 1611630"/>
                  <a:gd name="connsiteY0" fmla="*/ 0 h 1611630"/>
                  <a:gd name="connsiteX1" fmla="*/ 0 w 1611630"/>
                  <a:gd name="connsiteY1" fmla="*/ 805815 h 1611630"/>
                  <a:gd name="connsiteX2" fmla="*/ 130873 w 1611630"/>
                  <a:gd name="connsiteY2" fmla="*/ 1246156 h 1611630"/>
                  <a:gd name="connsiteX3" fmla="*/ 49530 w 1611630"/>
                  <a:gd name="connsiteY3" fmla="*/ 1549718 h 1611630"/>
                  <a:gd name="connsiteX4" fmla="*/ 348901 w 1611630"/>
                  <a:gd name="connsiteY4" fmla="*/ 1469517 h 1611630"/>
                  <a:gd name="connsiteX5" fmla="*/ 805815 w 1611630"/>
                  <a:gd name="connsiteY5" fmla="*/ 1611630 h 1611630"/>
                  <a:gd name="connsiteX6" fmla="*/ 1611630 w 1611630"/>
                  <a:gd name="connsiteY6" fmla="*/ 805815 h 1611630"/>
                  <a:gd name="connsiteX7" fmla="*/ 805815 w 1611630"/>
                  <a:gd name="connsiteY7" fmla="*/ 0 h 1611630"/>
                  <a:gd name="connsiteX8" fmla="*/ 792480 w 1611630"/>
                  <a:gd name="connsiteY8" fmla="*/ 1300544 h 1611630"/>
                  <a:gd name="connsiteX9" fmla="*/ 659321 w 1611630"/>
                  <a:gd name="connsiteY9" fmla="*/ 1167384 h 1611630"/>
                  <a:gd name="connsiteX10" fmla="*/ 792480 w 1611630"/>
                  <a:gd name="connsiteY10" fmla="*/ 1034224 h 1611630"/>
                  <a:gd name="connsiteX11" fmla="*/ 925640 w 1611630"/>
                  <a:gd name="connsiteY11" fmla="*/ 1167384 h 1611630"/>
                  <a:gd name="connsiteX12" fmla="*/ 792480 w 1611630"/>
                  <a:gd name="connsiteY12" fmla="*/ 1300544 h 1611630"/>
                  <a:gd name="connsiteX13" fmla="*/ 909923 w 1611630"/>
                  <a:gd name="connsiteY13" fmla="*/ 907542 h 1611630"/>
                  <a:gd name="connsiteX14" fmla="*/ 909923 w 1611630"/>
                  <a:gd name="connsiteY14" fmla="*/ 981837 h 1611630"/>
                  <a:gd name="connsiteX15" fmla="*/ 681323 w 1611630"/>
                  <a:gd name="connsiteY15" fmla="*/ 981837 h 1611630"/>
                  <a:gd name="connsiteX16" fmla="*/ 681323 w 1611630"/>
                  <a:gd name="connsiteY16" fmla="*/ 873824 h 1611630"/>
                  <a:gd name="connsiteX17" fmla="*/ 876776 w 1611630"/>
                  <a:gd name="connsiteY17" fmla="*/ 605028 h 1611630"/>
                  <a:gd name="connsiteX18" fmla="*/ 785812 w 1611630"/>
                  <a:gd name="connsiteY18" fmla="*/ 521113 h 1611630"/>
                  <a:gd name="connsiteX19" fmla="*/ 647890 w 1611630"/>
                  <a:gd name="connsiteY19" fmla="*/ 621125 h 1611630"/>
                  <a:gd name="connsiteX20" fmla="*/ 504444 w 1611630"/>
                  <a:gd name="connsiteY20" fmla="*/ 487966 h 1611630"/>
                  <a:gd name="connsiteX21" fmla="*/ 812864 w 1611630"/>
                  <a:gd name="connsiteY21" fmla="*/ 310420 h 1611630"/>
                  <a:gd name="connsiteX22" fmla="*/ 1105376 w 1611630"/>
                  <a:gd name="connsiteY22" fmla="*/ 607790 h 1611630"/>
                  <a:gd name="connsiteX23" fmla="*/ 909923 w 1611630"/>
                  <a:gd name="connsiteY23" fmla="*/ 907542 h 161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1630" h="1611630">
                    <a:moveTo>
                      <a:pt x="805815" y="0"/>
                    </a:moveTo>
                    <a:cubicBezTo>
                      <a:pt x="360807" y="0"/>
                      <a:pt x="0" y="360712"/>
                      <a:pt x="0" y="805815"/>
                    </a:cubicBezTo>
                    <a:cubicBezTo>
                      <a:pt x="0" y="968311"/>
                      <a:pt x="48101" y="1119569"/>
                      <a:pt x="130873" y="1246156"/>
                    </a:cubicBezTo>
                    <a:lnTo>
                      <a:pt x="49530" y="1549718"/>
                    </a:lnTo>
                    <a:lnTo>
                      <a:pt x="348901" y="1469517"/>
                    </a:lnTo>
                    <a:cubicBezTo>
                      <a:pt x="478727" y="1559052"/>
                      <a:pt x="636175" y="1611630"/>
                      <a:pt x="805815" y="1611630"/>
                    </a:cubicBezTo>
                    <a:cubicBezTo>
                      <a:pt x="1250823" y="1611630"/>
                      <a:pt x="1611630" y="1250823"/>
                      <a:pt x="1611630" y="805815"/>
                    </a:cubicBezTo>
                    <a:cubicBezTo>
                      <a:pt x="1611630" y="360712"/>
                      <a:pt x="1250823" y="0"/>
                      <a:pt x="805815" y="0"/>
                    </a:cubicBezTo>
                    <a:close/>
                    <a:moveTo>
                      <a:pt x="792480" y="1300544"/>
                    </a:moveTo>
                    <a:cubicBezTo>
                      <a:pt x="718947" y="1300544"/>
                      <a:pt x="659321" y="1240917"/>
                      <a:pt x="659321" y="1167384"/>
                    </a:cubicBezTo>
                    <a:cubicBezTo>
                      <a:pt x="659321" y="1093851"/>
                      <a:pt x="718947" y="1034224"/>
                      <a:pt x="792480" y="1034224"/>
                    </a:cubicBezTo>
                    <a:cubicBezTo>
                      <a:pt x="866013" y="1034224"/>
                      <a:pt x="925640" y="1093851"/>
                      <a:pt x="925640" y="1167384"/>
                    </a:cubicBezTo>
                    <a:cubicBezTo>
                      <a:pt x="925640" y="1240917"/>
                      <a:pt x="866013" y="1300544"/>
                      <a:pt x="792480" y="1300544"/>
                    </a:cubicBezTo>
                    <a:close/>
                    <a:moveTo>
                      <a:pt x="909923" y="907542"/>
                    </a:moveTo>
                    <a:lnTo>
                      <a:pt x="909923" y="981837"/>
                    </a:lnTo>
                    <a:lnTo>
                      <a:pt x="681323" y="981837"/>
                    </a:lnTo>
                    <a:lnTo>
                      <a:pt x="681323" y="873824"/>
                    </a:lnTo>
                    <a:cubicBezTo>
                      <a:pt x="681323" y="749522"/>
                      <a:pt x="876776" y="679323"/>
                      <a:pt x="876776" y="605028"/>
                    </a:cubicBezTo>
                    <a:cubicBezTo>
                      <a:pt x="876776" y="553688"/>
                      <a:pt x="828865" y="521113"/>
                      <a:pt x="785812" y="521113"/>
                    </a:cubicBezTo>
                    <a:cubicBezTo>
                      <a:pt x="732949" y="521113"/>
                      <a:pt x="689705" y="567119"/>
                      <a:pt x="647890" y="621125"/>
                    </a:cubicBezTo>
                    <a:lnTo>
                      <a:pt x="504444" y="487966"/>
                    </a:lnTo>
                    <a:cubicBezTo>
                      <a:pt x="590455" y="378619"/>
                      <a:pt x="689896" y="310420"/>
                      <a:pt x="812864" y="310420"/>
                    </a:cubicBezTo>
                    <a:cubicBezTo>
                      <a:pt x="976312" y="310420"/>
                      <a:pt x="1105376" y="425482"/>
                      <a:pt x="1105376" y="607790"/>
                    </a:cubicBezTo>
                    <a:cubicBezTo>
                      <a:pt x="1105281" y="783336"/>
                      <a:pt x="909923" y="826484"/>
                      <a:pt x="909923" y="907542"/>
                    </a:cubicBezTo>
                    <a:close/>
                  </a:path>
                </a:pathLst>
              </a:custGeom>
              <a:solidFill>
                <a:schemeClr val="tx2"/>
              </a:solid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grpSp>
      </p:grpSp>
      <p:grpSp>
        <p:nvGrpSpPr>
          <p:cNvPr id="97" name="Group 96">
            <a:extLst>
              <a:ext uri="{FF2B5EF4-FFF2-40B4-BE49-F238E27FC236}">
                <a16:creationId xmlns:a16="http://schemas.microsoft.com/office/drawing/2014/main" id="{2CD5BFC1-F9B8-472C-9200-530F91F55723}"/>
              </a:ext>
            </a:extLst>
          </p:cNvPr>
          <p:cNvGrpSpPr/>
          <p:nvPr/>
        </p:nvGrpSpPr>
        <p:grpSpPr>
          <a:xfrm>
            <a:off x="471285" y="7176978"/>
            <a:ext cx="3181265" cy="2750076"/>
            <a:chOff x="423325" y="556787"/>
            <a:chExt cx="2250000" cy="1945035"/>
          </a:xfrm>
          <a:noFill/>
        </p:grpSpPr>
        <p:sp>
          <p:nvSpPr>
            <p:cNvPr id="98" name="TextBox 97">
              <a:extLst>
                <a:ext uri="{FF2B5EF4-FFF2-40B4-BE49-F238E27FC236}">
                  <a16:creationId xmlns:a16="http://schemas.microsoft.com/office/drawing/2014/main" id="{5A08395E-0A38-4132-A6B8-7E5E82CA04EC}"/>
                </a:ext>
              </a:extLst>
            </p:cNvPr>
            <p:cNvSpPr txBox="1"/>
            <p:nvPr/>
          </p:nvSpPr>
          <p:spPr>
            <a:xfrm>
              <a:off x="1249718" y="556787"/>
              <a:ext cx="793624" cy="1231070"/>
            </a:xfrm>
            <a:prstGeom prst="rect">
              <a:avLst/>
            </a:prstGeom>
            <a:grpFill/>
          </p:spPr>
          <p:txBody>
            <a:bodyPr wrap="none" lIns="0" tIns="0" rIns="0" bIns="0" rtlCol="0">
              <a:spAutoFit/>
            </a:bodyPr>
            <a:lstStyle/>
            <a:p>
              <a:pPr algn="r"/>
              <a:r>
                <a:rPr lang="en-GB" sz="11311" b="1" dirty="0">
                  <a:solidFill>
                    <a:schemeClr val="bg1"/>
                  </a:solidFill>
                  <a:latin typeface="Segoe UI" panose="020B0502040204020203" pitchFamily="34" charset="0"/>
                </a:rPr>
                <a:t>8</a:t>
              </a:r>
              <a:r>
                <a:rPr lang="en-GB" sz="4524" b="1" baseline="-10000" dirty="0">
                  <a:solidFill>
                    <a:schemeClr val="bg1"/>
                  </a:solidFill>
                  <a:latin typeface="Segoe UI" panose="020B0502040204020203" pitchFamily="34" charset="0"/>
                  <a:sym typeface="Wingdings" panose="05000000000000000000" pitchFamily="2" charset="2"/>
                </a:rPr>
                <a:t></a:t>
              </a:r>
              <a:endParaRPr lang="en-GB" sz="11311" b="1" dirty="0">
                <a:solidFill>
                  <a:schemeClr val="bg1"/>
                </a:solidFill>
                <a:latin typeface="Segoe UI" panose="020B0502040204020203" pitchFamily="34" charset="0"/>
              </a:endParaRPr>
            </a:p>
          </p:txBody>
        </p:sp>
        <p:sp>
          <p:nvSpPr>
            <p:cNvPr id="99" name="Rectangle 98">
              <a:extLst>
                <a:ext uri="{FF2B5EF4-FFF2-40B4-BE49-F238E27FC236}">
                  <a16:creationId xmlns:a16="http://schemas.microsoft.com/office/drawing/2014/main" id="{144CFE70-FB9E-4D24-8B69-CC587B8D4136}"/>
                </a:ext>
              </a:extLst>
            </p:cNvPr>
            <p:cNvSpPr/>
            <p:nvPr/>
          </p:nvSpPr>
          <p:spPr>
            <a:xfrm>
              <a:off x="423325" y="1583267"/>
              <a:ext cx="2250000" cy="846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t" anchorCtr="0">
              <a:spAutoFit/>
            </a:bodyPr>
            <a:lstStyle/>
            <a:p>
              <a:pPr algn="ctr">
                <a:lnSpc>
                  <a:spcPct val="90000"/>
                </a:lnSpc>
              </a:pPr>
              <a:r>
                <a:rPr lang="en-GB" sz="2545" b="1" spc="-71" dirty="0">
                  <a:solidFill>
                    <a:schemeClr val="bg1"/>
                  </a:solidFill>
                  <a:latin typeface="Segoe UI" panose="020B0502040204020203" pitchFamily="34" charset="0"/>
                </a:rPr>
                <a:t>FACT</a:t>
              </a:r>
            </a:p>
            <a:p>
              <a:pPr algn="ctr">
                <a:lnSpc>
                  <a:spcPct val="90000"/>
                </a:lnSpc>
              </a:pPr>
              <a:r>
                <a:rPr lang="en-GB" sz="1414" dirty="0">
                  <a:solidFill>
                    <a:schemeClr val="bg1"/>
                  </a:solidFill>
                  <a:latin typeface="Segoe UI Semibold" panose="020B0702040204020203" pitchFamily="34" charset="0"/>
                </a:rPr>
                <a:t>A Beacon practices essentials</a:t>
              </a:r>
              <a:br>
                <a:rPr lang="en-GB" sz="1414" dirty="0">
                  <a:solidFill>
                    <a:schemeClr val="bg1"/>
                  </a:solidFill>
                  <a:latin typeface="Segoe UI Semibold" panose="020B0702040204020203" pitchFamily="34" charset="0"/>
                </a:rPr>
              </a:br>
              <a:r>
                <a:rPr lang="en-GB" sz="1414" dirty="0">
                  <a:solidFill>
                    <a:schemeClr val="bg1"/>
                  </a:solidFill>
                  <a:latin typeface="Segoe UI Semibold" panose="020B0702040204020203" pitchFamily="34" charset="0"/>
                </a:rPr>
                <a:t>such as Bible learning and</a:t>
              </a:r>
              <a:br>
                <a:rPr lang="en-GB" sz="1414" dirty="0">
                  <a:solidFill>
                    <a:schemeClr val="bg1"/>
                  </a:solidFill>
                  <a:latin typeface="Segoe UI Semibold" panose="020B0702040204020203" pitchFamily="34" charset="0"/>
                </a:rPr>
              </a:br>
              <a:r>
                <a:rPr lang="en-GB" sz="1414" dirty="0">
                  <a:solidFill>
                    <a:schemeClr val="bg1"/>
                  </a:solidFill>
                  <a:latin typeface="Segoe UI Semibold" panose="020B0702040204020203" pitchFamily="34" charset="0"/>
                </a:rPr>
                <a:t>prayer but mission is also key</a:t>
              </a:r>
            </a:p>
          </p:txBody>
        </p:sp>
        <p:sp>
          <p:nvSpPr>
            <p:cNvPr id="100" name="Rectangle 99">
              <a:extLst>
                <a:ext uri="{FF2B5EF4-FFF2-40B4-BE49-F238E27FC236}">
                  <a16:creationId xmlns:a16="http://schemas.microsoft.com/office/drawing/2014/main" id="{3687A88C-F30A-4B5B-AEB5-F163EF812E61}"/>
                </a:ext>
              </a:extLst>
            </p:cNvPr>
            <p:cNvSpPr/>
            <p:nvPr/>
          </p:nvSpPr>
          <p:spPr>
            <a:xfrm>
              <a:off x="423325" y="2429822"/>
              <a:ext cx="2250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grpSp>
        <p:nvGrpSpPr>
          <p:cNvPr id="101" name="Group 100">
            <a:extLst>
              <a:ext uri="{FF2B5EF4-FFF2-40B4-BE49-F238E27FC236}">
                <a16:creationId xmlns:a16="http://schemas.microsoft.com/office/drawing/2014/main" id="{D0FCAFFC-05B5-4095-B406-06075ED7781C}"/>
              </a:ext>
            </a:extLst>
          </p:cNvPr>
          <p:cNvGrpSpPr/>
          <p:nvPr/>
        </p:nvGrpSpPr>
        <p:grpSpPr>
          <a:xfrm>
            <a:off x="4384277" y="7341424"/>
            <a:ext cx="2449612" cy="2331050"/>
            <a:chOff x="3190848" y="601148"/>
            <a:chExt cx="1732527" cy="1648672"/>
          </a:xfrm>
        </p:grpSpPr>
        <p:sp>
          <p:nvSpPr>
            <p:cNvPr id="102" name="Oval 101">
              <a:extLst>
                <a:ext uri="{FF2B5EF4-FFF2-40B4-BE49-F238E27FC236}">
                  <a16:creationId xmlns:a16="http://schemas.microsoft.com/office/drawing/2014/main" id="{61F3C363-0B4E-4E9D-847C-9A184F225528}"/>
                </a:ext>
              </a:extLst>
            </p:cNvPr>
            <p:cNvSpPr/>
            <p:nvPr/>
          </p:nvSpPr>
          <p:spPr>
            <a:xfrm>
              <a:off x="3190848" y="601148"/>
              <a:ext cx="1648672" cy="1648672"/>
            </a:xfrm>
            <a:prstGeom prst="ellipse">
              <a:avLst/>
            </a:prstGeom>
            <a:solidFill>
              <a:schemeClr val="tx2"/>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bg1"/>
                </a:solidFill>
                <a:latin typeface="Segoe UI" panose="020B0502040204020203" pitchFamily="34" charset="0"/>
              </a:endParaRPr>
            </a:p>
          </p:txBody>
        </p:sp>
        <p:sp>
          <p:nvSpPr>
            <p:cNvPr id="103" name="Rectangle 102">
              <a:extLst>
                <a:ext uri="{FF2B5EF4-FFF2-40B4-BE49-F238E27FC236}">
                  <a16:creationId xmlns:a16="http://schemas.microsoft.com/office/drawing/2014/main" id="{6A2F60B3-2891-4183-8F22-8AD1BBEE6EB3}"/>
                </a:ext>
              </a:extLst>
            </p:cNvPr>
            <p:cNvSpPr/>
            <p:nvPr/>
          </p:nvSpPr>
          <p:spPr>
            <a:xfrm rot="11700000" flipV="1">
              <a:off x="3205184" y="615475"/>
              <a:ext cx="1620000" cy="1620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7251" tIns="203601" rIns="127251" bIns="0" rtlCol="0" anchor="ctr"/>
            <a:lstStyle/>
            <a:p>
              <a:pPr algn="ctr">
                <a:lnSpc>
                  <a:spcPct val="95000"/>
                </a:lnSpc>
              </a:pPr>
              <a:r>
                <a:rPr lang="en-GB" sz="1414" dirty="0">
                  <a:solidFill>
                    <a:schemeClr val="bg1"/>
                  </a:solidFill>
                  <a:latin typeface="Segoe UI" panose="020B0502040204020203" pitchFamily="34" charset="0"/>
                </a:rPr>
                <a:t>How is your</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group encouraged to</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be missional? How are you deepening your</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Bible knowledge?</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How is your group’s</a:t>
              </a:r>
              <a:br>
                <a:rPr lang="en-GB" sz="1414" dirty="0">
                  <a:solidFill>
                    <a:schemeClr val="bg1"/>
                  </a:solidFill>
                  <a:latin typeface="Segoe UI" panose="020B0502040204020203" pitchFamily="34" charset="0"/>
                </a:rPr>
              </a:br>
              <a:r>
                <a:rPr lang="en-GB" sz="1414" dirty="0">
                  <a:solidFill>
                    <a:schemeClr val="bg1"/>
                  </a:solidFill>
                  <a:latin typeface="Segoe UI" panose="020B0502040204020203" pitchFamily="34" charset="0"/>
                </a:rPr>
                <a:t>prayer life?</a:t>
              </a:r>
            </a:p>
          </p:txBody>
        </p:sp>
        <p:grpSp>
          <p:nvGrpSpPr>
            <p:cNvPr id="104" name="Graphic 14">
              <a:extLst>
                <a:ext uri="{FF2B5EF4-FFF2-40B4-BE49-F238E27FC236}">
                  <a16:creationId xmlns:a16="http://schemas.microsoft.com/office/drawing/2014/main" id="{90FD737B-3C85-421B-8EB1-AEAF47FFEDEE}"/>
                </a:ext>
              </a:extLst>
            </p:cNvPr>
            <p:cNvGrpSpPr>
              <a:grpSpLocks noChangeAspect="1"/>
            </p:cNvGrpSpPr>
            <p:nvPr/>
          </p:nvGrpSpPr>
          <p:grpSpPr>
            <a:xfrm>
              <a:off x="4383375" y="601148"/>
              <a:ext cx="540000" cy="540000"/>
              <a:chOff x="1397000" y="2503487"/>
              <a:chExt cx="2552700" cy="2552700"/>
            </a:xfrm>
          </p:grpSpPr>
          <p:sp>
            <p:nvSpPr>
              <p:cNvPr id="105" name="Freeform: Shape 104">
                <a:extLst>
                  <a:ext uri="{FF2B5EF4-FFF2-40B4-BE49-F238E27FC236}">
                    <a16:creationId xmlns:a16="http://schemas.microsoft.com/office/drawing/2014/main" id="{B3F6F88B-C0F0-465D-BE24-D4E305F338B8}"/>
                  </a:ext>
                </a:extLst>
              </p:cNvPr>
              <p:cNvSpPr/>
              <p:nvPr/>
            </p:nvSpPr>
            <p:spPr>
              <a:xfrm>
                <a:off x="1397000" y="2503487"/>
                <a:ext cx="2552700" cy="2552700"/>
              </a:xfrm>
              <a:custGeom>
                <a:avLst/>
                <a:gdLst>
                  <a:gd name="connsiteX0" fmla="*/ 1276350 w 2552700"/>
                  <a:gd name="connsiteY0" fmla="*/ 0 h 2552700"/>
                  <a:gd name="connsiteX1" fmla="*/ 0 w 2552700"/>
                  <a:gd name="connsiteY1" fmla="*/ 1276350 h 2552700"/>
                  <a:gd name="connsiteX2" fmla="*/ 1276350 w 2552700"/>
                  <a:gd name="connsiteY2" fmla="*/ 2552700 h 2552700"/>
                  <a:gd name="connsiteX3" fmla="*/ 2552700 w 2552700"/>
                  <a:gd name="connsiteY3" fmla="*/ 1276350 h 2552700"/>
                  <a:gd name="connsiteX4" fmla="*/ 1276350 w 2552700"/>
                  <a:gd name="connsiteY4" fmla="*/ 0 h 255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2552700">
                    <a:moveTo>
                      <a:pt x="1276350" y="0"/>
                    </a:moveTo>
                    <a:cubicBezTo>
                      <a:pt x="571405" y="0"/>
                      <a:pt x="0" y="571405"/>
                      <a:pt x="0" y="1276350"/>
                    </a:cubicBezTo>
                    <a:cubicBezTo>
                      <a:pt x="0" y="1981295"/>
                      <a:pt x="571405" y="2552700"/>
                      <a:pt x="1276350" y="2552700"/>
                    </a:cubicBezTo>
                    <a:cubicBezTo>
                      <a:pt x="1981295" y="2552700"/>
                      <a:pt x="2552700" y="1981295"/>
                      <a:pt x="2552700" y="1276350"/>
                    </a:cubicBezTo>
                    <a:cubicBezTo>
                      <a:pt x="2552700" y="571405"/>
                      <a:pt x="1981200" y="0"/>
                      <a:pt x="1276350" y="0"/>
                    </a:cubicBezTo>
                    <a:close/>
                  </a:path>
                </a:pathLst>
              </a:custGeom>
              <a:solidFill>
                <a:schemeClr val="bg1"/>
              </a:solid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106" name="Freeform: Shape 105">
                <a:extLst>
                  <a:ext uri="{FF2B5EF4-FFF2-40B4-BE49-F238E27FC236}">
                    <a16:creationId xmlns:a16="http://schemas.microsoft.com/office/drawing/2014/main" id="{5F34B4C2-58C3-4361-B729-AF0333F7418B}"/>
                  </a:ext>
                </a:extLst>
              </p:cNvPr>
              <p:cNvSpPr/>
              <p:nvPr/>
            </p:nvSpPr>
            <p:spPr>
              <a:xfrm>
                <a:off x="1867535" y="2974022"/>
                <a:ext cx="1611630" cy="1611630"/>
              </a:xfrm>
              <a:custGeom>
                <a:avLst/>
                <a:gdLst>
                  <a:gd name="connsiteX0" fmla="*/ 805815 w 1611630"/>
                  <a:gd name="connsiteY0" fmla="*/ 0 h 1611630"/>
                  <a:gd name="connsiteX1" fmla="*/ 0 w 1611630"/>
                  <a:gd name="connsiteY1" fmla="*/ 805815 h 1611630"/>
                  <a:gd name="connsiteX2" fmla="*/ 130873 w 1611630"/>
                  <a:gd name="connsiteY2" fmla="*/ 1246156 h 1611630"/>
                  <a:gd name="connsiteX3" fmla="*/ 49530 w 1611630"/>
                  <a:gd name="connsiteY3" fmla="*/ 1549718 h 1611630"/>
                  <a:gd name="connsiteX4" fmla="*/ 348901 w 1611630"/>
                  <a:gd name="connsiteY4" fmla="*/ 1469517 h 1611630"/>
                  <a:gd name="connsiteX5" fmla="*/ 805815 w 1611630"/>
                  <a:gd name="connsiteY5" fmla="*/ 1611630 h 1611630"/>
                  <a:gd name="connsiteX6" fmla="*/ 1611630 w 1611630"/>
                  <a:gd name="connsiteY6" fmla="*/ 805815 h 1611630"/>
                  <a:gd name="connsiteX7" fmla="*/ 805815 w 1611630"/>
                  <a:gd name="connsiteY7" fmla="*/ 0 h 1611630"/>
                  <a:gd name="connsiteX8" fmla="*/ 792480 w 1611630"/>
                  <a:gd name="connsiteY8" fmla="*/ 1300544 h 1611630"/>
                  <a:gd name="connsiteX9" fmla="*/ 659321 w 1611630"/>
                  <a:gd name="connsiteY9" fmla="*/ 1167384 h 1611630"/>
                  <a:gd name="connsiteX10" fmla="*/ 792480 w 1611630"/>
                  <a:gd name="connsiteY10" fmla="*/ 1034224 h 1611630"/>
                  <a:gd name="connsiteX11" fmla="*/ 925640 w 1611630"/>
                  <a:gd name="connsiteY11" fmla="*/ 1167384 h 1611630"/>
                  <a:gd name="connsiteX12" fmla="*/ 792480 w 1611630"/>
                  <a:gd name="connsiteY12" fmla="*/ 1300544 h 1611630"/>
                  <a:gd name="connsiteX13" fmla="*/ 909923 w 1611630"/>
                  <a:gd name="connsiteY13" fmla="*/ 907542 h 1611630"/>
                  <a:gd name="connsiteX14" fmla="*/ 909923 w 1611630"/>
                  <a:gd name="connsiteY14" fmla="*/ 981837 h 1611630"/>
                  <a:gd name="connsiteX15" fmla="*/ 681323 w 1611630"/>
                  <a:gd name="connsiteY15" fmla="*/ 981837 h 1611630"/>
                  <a:gd name="connsiteX16" fmla="*/ 681323 w 1611630"/>
                  <a:gd name="connsiteY16" fmla="*/ 873824 h 1611630"/>
                  <a:gd name="connsiteX17" fmla="*/ 876776 w 1611630"/>
                  <a:gd name="connsiteY17" fmla="*/ 605028 h 1611630"/>
                  <a:gd name="connsiteX18" fmla="*/ 785812 w 1611630"/>
                  <a:gd name="connsiteY18" fmla="*/ 521113 h 1611630"/>
                  <a:gd name="connsiteX19" fmla="*/ 647890 w 1611630"/>
                  <a:gd name="connsiteY19" fmla="*/ 621125 h 1611630"/>
                  <a:gd name="connsiteX20" fmla="*/ 504444 w 1611630"/>
                  <a:gd name="connsiteY20" fmla="*/ 487966 h 1611630"/>
                  <a:gd name="connsiteX21" fmla="*/ 812864 w 1611630"/>
                  <a:gd name="connsiteY21" fmla="*/ 310420 h 1611630"/>
                  <a:gd name="connsiteX22" fmla="*/ 1105376 w 1611630"/>
                  <a:gd name="connsiteY22" fmla="*/ 607790 h 1611630"/>
                  <a:gd name="connsiteX23" fmla="*/ 909923 w 1611630"/>
                  <a:gd name="connsiteY23" fmla="*/ 907542 h 161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1630" h="1611630">
                    <a:moveTo>
                      <a:pt x="805815" y="0"/>
                    </a:moveTo>
                    <a:cubicBezTo>
                      <a:pt x="360807" y="0"/>
                      <a:pt x="0" y="360712"/>
                      <a:pt x="0" y="805815"/>
                    </a:cubicBezTo>
                    <a:cubicBezTo>
                      <a:pt x="0" y="968311"/>
                      <a:pt x="48101" y="1119569"/>
                      <a:pt x="130873" y="1246156"/>
                    </a:cubicBezTo>
                    <a:lnTo>
                      <a:pt x="49530" y="1549718"/>
                    </a:lnTo>
                    <a:lnTo>
                      <a:pt x="348901" y="1469517"/>
                    </a:lnTo>
                    <a:cubicBezTo>
                      <a:pt x="478727" y="1559052"/>
                      <a:pt x="636175" y="1611630"/>
                      <a:pt x="805815" y="1611630"/>
                    </a:cubicBezTo>
                    <a:cubicBezTo>
                      <a:pt x="1250823" y="1611630"/>
                      <a:pt x="1611630" y="1250823"/>
                      <a:pt x="1611630" y="805815"/>
                    </a:cubicBezTo>
                    <a:cubicBezTo>
                      <a:pt x="1611630" y="360712"/>
                      <a:pt x="1250823" y="0"/>
                      <a:pt x="805815" y="0"/>
                    </a:cubicBezTo>
                    <a:close/>
                    <a:moveTo>
                      <a:pt x="792480" y="1300544"/>
                    </a:moveTo>
                    <a:cubicBezTo>
                      <a:pt x="718947" y="1300544"/>
                      <a:pt x="659321" y="1240917"/>
                      <a:pt x="659321" y="1167384"/>
                    </a:cubicBezTo>
                    <a:cubicBezTo>
                      <a:pt x="659321" y="1093851"/>
                      <a:pt x="718947" y="1034224"/>
                      <a:pt x="792480" y="1034224"/>
                    </a:cubicBezTo>
                    <a:cubicBezTo>
                      <a:pt x="866013" y="1034224"/>
                      <a:pt x="925640" y="1093851"/>
                      <a:pt x="925640" y="1167384"/>
                    </a:cubicBezTo>
                    <a:cubicBezTo>
                      <a:pt x="925640" y="1240917"/>
                      <a:pt x="866013" y="1300544"/>
                      <a:pt x="792480" y="1300544"/>
                    </a:cubicBezTo>
                    <a:close/>
                    <a:moveTo>
                      <a:pt x="909923" y="907542"/>
                    </a:moveTo>
                    <a:lnTo>
                      <a:pt x="909923" y="981837"/>
                    </a:lnTo>
                    <a:lnTo>
                      <a:pt x="681323" y="981837"/>
                    </a:lnTo>
                    <a:lnTo>
                      <a:pt x="681323" y="873824"/>
                    </a:lnTo>
                    <a:cubicBezTo>
                      <a:pt x="681323" y="749522"/>
                      <a:pt x="876776" y="679323"/>
                      <a:pt x="876776" y="605028"/>
                    </a:cubicBezTo>
                    <a:cubicBezTo>
                      <a:pt x="876776" y="553688"/>
                      <a:pt x="828865" y="521113"/>
                      <a:pt x="785812" y="521113"/>
                    </a:cubicBezTo>
                    <a:cubicBezTo>
                      <a:pt x="732949" y="521113"/>
                      <a:pt x="689705" y="567119"/>
                      <a:pt x="647890" y="621125"/>
                    </a:cubicBezTo>
                    <a:lnTo>
                      <a:pt x="504444" y="487966"/>
                    </a:lnTo>
                    <a:cubicBezTo>
                      <a:pt x="590455" y="378619"/>
                      <a:pt x="689896" y="310420"/>
                      <a:pt x="812864" y="310420"/>
                    </a:cubicBezTo>
                    <a:cubicBezTo>
                      <a:pt x="976312" y="310420"/>
                      <a:pt x="1105376" y="425482"/>
                      <a:pt x="1105376" y="607790"/>
                    </a:cubicBezTo>
                    <a:cubicBezTo>
                      <a:pt x="1105281" y="783336"/>
                      <a:pt x="909923" y="826484"/>
                      <a:pt x="909923" y="907542"/>
                    </a:cubicBezTo>
                    <a:close/>
                  </a:path>
                </a:pathLst>
              </a:custGeom>
              <a:solidFill>
                <a:schemeClr val="tx2"/>
              </a:solid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grpSp>
      </p:grpSp>
      <p:sp>
        <p:nvSpPr>
          <p:cNvPr id="108" name="Rectangle 107">
            <a:extLst>
              <a:ext uri="{FF2B5EF4-FFF2-40B4-BE49-F238E27FC236}">
                <a16:creationId xmlns:a16="http://schemas.microsoft.com/office/drawing/2014/main" id="{A7F8A05C-20A0-40E9-9087-49B6F8737CE1}"/>
              </a:ext>
            </a:extLst>
          </p:cNvPr>
          <p:cNvSpPr/>
          <p:nvPr/>
        </p:nvSpPr>
        <p:spPr>
          <a:xfrm>
            <a:off x="598537" y="9825178"/>
            <a:ext cx="3181265" cy="1018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spTree>
    <p:extLst>
      <p:ext uri="{BB962C8B-B14F-4D97-AF65-F5344CB8AC3E}">
        <p14:creationId xmlns:p14="http://schemas.microsoft.com/office/powerpoint/2010/main" val="183599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D4426F7-4E81-4882-9A5D-433498B2E8F8}"/>
              </a:ext>
            </a:extLst>
          </p:cNvPr>
          <p:cNvSpPr/>
          <p:nvPr/>
        </p:nvSpPr>
        <p:spPr>
          <a:xfrm>
            <a:off x="598559" y="8272702"/>
            <a:ext cx="6362582" cy="381752"/>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nvGrpSpPr>
          <p:cNvPr id="8" name="Group 7">
            <a:extLst>
              <a:ext uri="{FF2B5EF4-FFF2-40B4-BE49-F238E27FC236}">
                <a16:creationId xmlns:a16="http://schemas.microsoft.com/office/drawing/2014/main" id="{8D76F420-E946-42C4-A88A-F732FF7A9487}"/>
              </a:ext>
            </a:extLst>
          </p:cNvPr>
          <p:cNvGrpSpPr/>
          <p:nvPr/>
        </p:nvGrpSpPr>
        <p:grpSpPr>
          <a:xfrm>
            <a:off x="3779835" y="4473829"/>
            <a:ext cx="3181302" cy="3162617"/>
            <a:chOff x="2673349" y="2626810"/>
            <a:chExt cx="2250026" cy="2236811"/>
          </a:xfrm>
        </p:grpSpPr>
        <p:sp>
          <p:nvSpPr>
            <p:cNvPr id="169" name="TextBox 168">
              <a:extLst>
                <a:ext uri="{FF2B5EF4-FFF2-40B4-BE49-F238E27FC236}">
                  <a16:creationId xmlns:a16="http://schemas.microsoft.com/office/drawing/2014/main" id="{F41A850E-10B2-4BF5-A053-EE980FB07017}"/>
                </a:ext>
              </a:extLst>
            </p:cNvPr>
            <p:cNvSpPr txBox="1"/>
            <p:nvPr/>
          </p:nvSpPr>
          <p:spPr>
            <a:xfrm>
              <a:off x="3244070" y="2626810"/>
              <a:ext cx="1319049" cy="1231071"/>
            </a:xfrm>
            <a:prstGeom prst="rect">
              <a:avLst/>
            </a:prstGeom>
            <a:noFill/>
          </p:spPr>
          <p:txBody>
            <a:bodyPr wrap="none" lIns="0" tIns="0" rIns="0" bIns="0" rtlCol="0">
              <a:spAutoFit/>
            </a:bodyPr>
            <a:lstStyle/>
            <a:p>
              <a:pPr lvl="0" algn="r"/>
              <a:r>
                <a:rPr lang="en-GB" sz="11311" b="1" spc="-707" dirty="0">
                  <a:solidFill>
                    <a:schemeClr val="tx2"/>
                  </a:solidFill>
                  <a:latin typeface="Segoe UI" panose="020B0502040204020203" pitchFamily="34" charset="0"/>
                </a:rPr>
                <a:t>1</a:t>
              </a:r>
              <a:r>
                <a:rPr lang="en-GB" sz="11311" b="1" dirty="0">
                  <a:solidFill>
                    <a:schemeClr val="tx2"/>
                  </a:solidFill>
                  <a:latin typeface="Segoe UI" panose="020B0502040204020203" pitchFamily="34" charset="0"/>
                </a:rPr>
                <a:t>0</a:t>
              </a:r>
              <a:r>
                <a:rPr lang="en-GB" sz="4524" b="1" baseline="-10000" dirty="0">
                  <a:solidFill>
                    <a:schemeClr val="tx2"/>
                  </a:solidFill>
                  <a:latin typeface="Segoe UI" panose="020B0502040204020203" pitchFamily="34" charset="0"/>
                  <a:sym typeface="Wingdings" panose="05000000000000000000" pitchFamily="2" charset="2"/>
                </a:rPr>
                <a:t></a:t>
              </a:r>
              <a:endParaRPr lang="en-GB" sz="11311" b="1" dirty="0">
                <a:solidFill>
                  <a:schemeClr val="tx2"/>
                </a:solidFill>
                <a:latin typeface="Segoe UI" panose="020B0502040204020203" pitchFamily="34" charset="0"/>
              </a:endParaRPr>
            </a:p>
          </p:txBody>
        </p:sp>
        <p:sp>
          <p:nvSpPr>
            <p:cNvPr id="170" name="Rectangle 169">
              <a:extLst>
                <a:ext uri="{FF2B5EF4-FFF2-40B4-BE49-F238E27FC236}">
                  <a16:creationId xmlns:a16="http://schemas.microsoft.com/office/drawing/2014/main" id="{382D19FF-0F2E-4F55-B66B-A6AB51570A45}"/>
                </a:ext>
              </a:extLst>
            </p:cNvPr>
            <p:cNvSpPr/>
            <p:nvPr/>
          </p:nvSpPr>
          <p:spPr>
            <a:xfrm>
              <a:off x="2673349" y="3632515"/>
              <a:ext cx="2250026" cy="1158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27251" bIns="127251" rtlCol="0" anchor="t" anchorCtr="0">
              <a:spAutoFit/>
            </a:bodyPr>
            <a:lstStyle/>
            <a:p>
              <a:pPr algn="ctr">
                <a:lnSpc>
                  <a:spcPct val="90000"/>
                </a:lnSpc>
              </a:pPr>
              <a:r>
                <a:rPr lang="en-GB" sz="2545" b="1" spc="-71" dirty="0">
                  <a:solidFill>
                    <a:schemeClr val="tx2"/>
                  </a:solidFill>
                  <a:latin typeface="Segoe UI" panose="020B0502040204020203" pitchFamily="34" charset="0"/>
                </a:rPr>
                <a:t>FACT</a:t>
              </a:r>
            </a:p>
            <a:p>
              <a:pPr algn="ctr">
                <a:lnSpc>
                  <a:spcPct val="90000"/>
                </a:lnSpc>
              </a:pPr>
              <a:r>
                <a:rPr lang="en-GB" sz="1485" dirty="0">
                  <a:solidFill>
                    <a:schemeClr val="tx2"/>
                  </a:solidFill>
                  <a:latin typeface="Segoe UI Semibold" panose="020B0702040204020203" pitchFamily="34" charset="0"/>
                </a:rPr>
                <a:t>Beacon members are</a:t>
              </a:r>
              <a:br>
                <a:rPr lang="en-GB" sz="1485" dirty="0">
                  <a:solidFill>
                    <a:schemeClr val="tx2"/>
                  </a:solidFill>
                  <a:latin typeface="Segoe UI Semibold" panose="020B0702040204020203" pitchFamily="34" charset="0"/>
                </a:rPr>
              </a:br>
              <a:r>
                <a:rPr lang="en-GB" sz="1485" dirty="0">
                  <a:solidFill>
                    <a:schemeClr val="tx2"/>
                  </a:solidFill>
                  <a:latin typeface="Segoe UI Semibold" panose="020B0702040204020203" pitchFamily="34" charset="0"/>
                </a:rPr>
                <a:t>encouraged to live out the</a:t>
              </a:r>
              <a:br>
                <a:rPr lang="en-GB" sz="1485" dirty="0">
                  <a:solidFill>
                    <a:schemeClr val="tx2"/>
                  </a:solidFill>
                  <a:latin typeface="Segoe UI Semibold" panose="020B0702040204020203" pitchFamily="34" charset="0"/>
                </a:rPr>
              </a:br>
              <a:r>
                <a:rPr lang="en-GB" sz="1485" dirty="0">
                  <a:solidFill>
                    <a:schemeClr val="tx2"/>
                  </a:solidFill>
                  <a:latin typeface="Segoe UI Semibold" panose="020B0702040204020203" pitchFamily="34" charset="0"/>
                </a:rPr>
                <a:t>values and vision of SBC, whilst remaining accountable to the church and each other</a:t>
              </a:r>
            </a:p>
          </p:txBody>
        </p:sp>
        <p:sp>
          <p:nvSpPr>
            <p:cNvPr id="217" name="Rectangle 216">
              <a:extLst>
                <a:ext uri="{FF2B5EF4-FFF2-40B4-BE49-F238E27FC236}">
                  <a16:creationId xmlns:a16="http://schemas.microsoft.com/office/drawing/2014/main" id="{29E77900-6D05-48B0-815E-7EAD5028EE31}"/>
                </a:ext>
              </a:extLst>
            </p:cNvPr>
            <p:cNvSpPr/>
            <p:nvPr/>
          </p:nvSpPr>
          <p:spPr>
            <a:xfrm>
              <a:off x="2673362" y="4791621"/>
              <a:ext cx="2250000" cy="72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grpSp>
        <p:nvGrpSpPr>
          <p:cNvPr id="6" name="Group 5">
            <a:extLst>
              <a:ext uri="{FF2B5EF4-FFF2-40B4-BE49-F238E27FC236}">
                <a16:creationId xmlns:a16="http://schemas.microsoft.com/office/drawing/2014/main" id="{B17F5B07-BB1D-45D0-A921-6F07B761690D}"/>
              </a:ext>
            </a:extLst>
          </p:cNvPr>
          <p:cNvGrpSpPr/>
          <p:nvPr/>
        </p:nvGrpSpPr>
        <p:grpSpPr>
          <a:xfrm>
            <a:off x="597370" y="1196061"/>
            <a:ext cx="3181265" cy="2750076"/>
            <a:chOff x="422500" y="556787"/>
            <a:chExt cx="2250000" cy="1945035"/>
          </a:xfrm>
        </p:grpSpPr>
        <p:sp>
          <p:nvSpPr>
            <p:cNvPr id="166" name="TextBox 165">
              <a:extLst>
                <a:ext uri="{FF2B5EF4-FFF2-40B4-BE49-F238E27FC236}">
                  <a16:creationId xmlns:a16="http://schemas.microsoft.com/office/drawing/2014/main" id="{53B3D528-507F-45A2-BF04-C7C883AD5F1D}"/>
                </a:ext>
              </a:extLst>
            </p:cNvPr>
            <p:cNvSpPr txBox="1"/>
            <p:nvPr/>
          </p:nvSpPr>
          <p:spPr>
            <a:xfrm>
              <a:off x="1249719" y="556787"/>
              <a:ext cx="793624" cy="1231070"/>
            </a:xfrm>
            <a:prstGeom prst="rect">
              <a:avLst/>
            </a:prstGeom>
            <a:noFill/>
          </p:spPr>
          <p:txBody>
            <a:bodyPr wrap="none" lIns="0" tIns="0" rIns="0" bIns="0" rtlCol="0">
              <a:spAutoFit/>
            </a:bodyPr>
            <a:lstStyle/>
            <a:p>
              <a:pPr lvl="0" algn="r"/>
              <a:r>
                <a:rPr lang="en-GB" sz="11311" b="1" dirty="0">
                  <a:solidFill>
                    <a:schemeClr val="tx2"/>
                  </a:solidFill>
                  <a:latin typeface="Segoe UI" panose="020B0502040204020203" pitchFamily="34" charset="0"/>
                </a:rPr>
                <a:t>9</a:t>
              </a:r>
              <a:r>
                <a:rPr lang="en-GB" sz="4524" b="1" baseline="-10000" dirty="0">
                  <a:solidFill>
                    <a:schemeClr val="tx2"/>
                  </a:solidFill>
                  <a:latin typeface="Segoe UI" panose="020B0502040204020203" pitchFamily="34" charset="0"/>
                  <a:sym typeface="Wingdings" panose="05000000000000000000" pitchFamily="2" charset="2"/>
                </a:rPr>
                <a:t></a:t>
              </a:r>
              <a:endParaRPr lang="en-GB" sz="11311" b="1" dirty="0">
                <a:solidFill>
                  <a:schemeClr val="tx2"/>
                </a:solidFill>
                <a:latin typeface="Segoe UI" panose="020B0502040204020203" pitchFamily="34" charset="0"/>
              </a:endParaRPr>
            </a:p>
          </p:txBody>
        </p:sp>
        <p:sp>
          <p:nvSpPr>
            <p:cNvPr id="167" name="Rectangle 166">
              <a:extLst>
                <a:ext uri="{FF2B5EF4-FFF2-40B4-BE49-F238E27FC236}">
                  <a16:creationId xmlns:a16="http://schemas.microsoft.com/office/drawing/2014/main" id="{186CD9CC-CDFC-46CE-B588-D102E61687D0}"/>
                </a:ext>
              </a:extLst>
            </p:cNvPr>
            <p:cNvSpPr/>
            <p:nvPr/>
          </p:nvSpPr>
          <p:spPr>
            <a:xfrm>
              <a:off x="422500" y="1583267"/>
              <a:ext cx="2250000" cy="84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t" anchorCtr="0">
              <a:spAutoFit/>
            </a:bodyPr>
            <a:lstStyle/>
            <a:p>
              <a:pPr algn="ctr">
                <a:lnSpc>
                  <a:spcPct val="90000"/>
                </a:lnSpc>
              </a:pPr>
              <a:r>
                <a:rPr lang="en-GB" sz="2545" b="1" spc="-71" dirty="0">
                  <a:solidFill>
                    <a:schemeClr val="tx2"/>
                  </a:solidFill>
                  <a:latin typeface="Segoe UI" panose="020B0502040204020203" pitchFamily="34" charset="0"/>
                </a:rPr>
                <a:t>FACT</a:t>
              </a:r>
            </a:p>
            <a:p>
              <a:pPr algn="ctr">
                <a:lnSpc>
                  <a:spcPct val="90000"/>
                </a:lnSpc>
              </a:pPr>
              <a:r>
                <a:rPr lang="en-GB" sz="1414" dirty="0">
                  <a:solidFill>
                    <a:schemeClr val="tx2"/>
                  </a:solidFill>
                  <a:latin typeface="Segoe UI Semibold" panose="020B0702040204020203" pitchFamily="34" charset="0"/>
                </a:rPr>
                <a:t>Beacons will be encouraged</a:t>
              </a:r>
              <a:br>
                <a:rPr lang="en-GB" sz="1414" dirty="0">
                  <a:solidFill>
                    <a:schemeClr val="tx2"/>
                  </a:solidFill>
                  <a:latin typeface="Segoe UI Semibold" panose="020B0702040204020203" pitchFamily="34" charset="0"/>
                </a:rPr>
              </a:br>
              <a:r>
                <a:rPr lang="en-GB" sz="1414" dirty="0">
                  <a:solidFill>
                    <a:schemeClr val="tx2"/>
                  </a:solidFill>
                  <a:latin typeface="Segoe UI Semibold" panose="020B0702040204020203" pitchFamily="34" charset="0"/>
                </a:rPr>
                <a:t>to step out in the Holy Spirit, expecting God to act! </a:t>
              </a:r>
            </a:p>
          </p:txBody>
        </p:sp>
        <p:sp>
          <p:nvSpPr>
            <p:cNvPr id="218" name="Rectangle 217">
              <a:extLst>
                <a:ext uri="{FF2B5EF4-FFF2-40B4-BE49-F238E27FC236}">
                  <a16:creationId xmlns:a16="http://schemas.microsoft.com/office/drawing/2014/main" id="{27D405A2-0F65-4465-B1A1-277B57B6A78A}"/>
                </a:ext>
              </a:extLst>
            </p:cNvPr>
            <p:cNvSpPr/>
            <p:nvPr/>
          </p:nvSpPr>
          <p:spPr>
            <a:xfrm>
              <a:off x="422500" y="2429822"/>
              <a:ext cx="2250000" cy="720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grpSp>
      <p:grpSp>
        <p:nvGrpSpPr>
          <p:cNvPr id="11" name="Group 10">
            <a:extLst>
              <a:ext uri="{FF2B5EF4-FFF2-40B4-BE49-F238E27FC236}">
                <a16:creationId xmlns:a16="http://schemas.microsoft.com/office/drawing/2014/main" id="{468D5E30-D068-41DE-8993-B347A85D26D5}"/>
              </a:ext>
            </a:extLst>
          </p:cNvPr>
          <p:cNvGrpSpPr/>
          <p:nvPr/>
        </p:nvGrpSpPr>
        <p:grpSpPr>
          <a:xfrm>
            <a:off x="4161593" y="1139481"/>
            <a:ext cx="2417761" cy="2552149"/>
            <a:chOff x="3161754" y="583951"/>
            <a:chExt cx="1710000" cy="1805048"/>
          </a:xfrm>
        </p:grpSpPr>
        <p:grpSp>
          <p:nvGrpSpPr>
            <p:cNvPr id="9" name="Group 8">
              <a:extLst>
                <a:ext uri="{FF2B5EF4-FFF2-40B4-BE49-F238E27FC236}">
                  <a16:creationId xmlns:a16="http://schemas.microsoft.com/office/drawing/2014/main" id="{01443B2E-31A0-444A-B759-5042A5CF3E35}"/>
                </a:ext>
              </a:extLst>
            </p:cNvPr>
            <p:cNvGrpSpPr/>
            <p:nvPr/>
          </p:nvGrpSpPr>
          <p:grpSpPr>
            <a:xfrm>
              <a:off x="3161754" y="678999"/>
              <a:ext cx="1710000" cy="1710000"/>
              <a:chOff x="3082554" y="678999"/>
              <a:chExt cx="1710000" cy="1710000"/>
            </a:xfrm>
          </p:grpSpPr>
          <p:sp>
            <p:nvSpPr>
              <p:cNvPr id="74" name="Oval 73">
                <a:extLst>
                  <a:ext uri="{FF2B5EF4-FFF2-40B4-BE49-F238E27FC236}">
                    <a16:creationId xmlns:a16="http://schemas.microsoft.com/office/drawing/2014/main" id="{7E3DE92D-ADBC-4345-A8A9-F14694E392F1}"/>
                  </a:ext>
                </a:extLst>
              </p:cNvPr>
              <p:cNvSpPr>
                <a:spLocks noChangeAspect="1"/>
              </p:cNvSpPr>
              <p:nvPr/>
            </p:nvSpPr>
            <p:spPr>
              <a:xfrm>
                <a:off x="3082554" y="678999"/>
                <a:ext cx="1710000" cy="1710000"/>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sp>
            <p:nvSpPr>
              <p:cNvPr id="75" name="Rectangle 74">
                <a:extLst>
                  <a:ext uri="{FF2B5EF4-FFF2-40B4-BE49-F238E27FC236}">
                    <a16:creationId xmlns:a16="http://schemas.microsoft.com/office/drawing/2014/main" id="{66D55C21-AC77-4AEF-B0D1-233111BED9F8}"/>
                  </a:ext>
                </a:extLst>
              </p:cNvPr>
              <p:cNvSpPr/>
              <p:nvPr/>
            </p:nvSpPr>
            <p:spPr>
              <a:xfrm rot="9000000" flipH="1" flipV="1">
                <a:off x="3127554" y="723990"/>
                <a:ext cx="1620000" cy="1620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9287" tIns="254501" rIns="129287" bIns="127251" numCol="1" spcCol="0" rtlCol="0" fromWordArt="0" anchor="ctr" anchorCtr="0" forceAA="0" compatLnSpc="1">
                <a:prstTxWarp prst="textNoShape">
                  <a:avLst/>
                </a:prstTxWarp>
                <a:noAutofit/>
              </a:bodyPr>
              <a:lstStyle/>
              <a:p>
                <a:pPr algn="ctr">
                  <a:lnSpc>
                    <a:spcPct val="95000"/>
                  </a:lnSpc>
                </a:pPr>
                <a:r>
                  <a:rPr lang="en-GB" sz="1414" b="1" dirty="0">
                    <a:solidFill>
                      <a:schemeClr val="tx2"/>
                    </a:solidFill>
                    <a:latin typeface="Segoe UI" panose="020B0502040204020203" pitchFamily="34" charset="0"/>
                  </a:rPr>
                  <a:t>What might</a:t>
                </a:r>
                <a:br>
                  <a:rPr lang="en-GB" sz="1414" b="1" dirty="0">
                    <a:solidFill>
                      <a:schemeClr val="tx2"/>
                    </a:solidFill>
                    <a:latin typeface="Segoe UI" panose="020B0502040204020203" pitchFamily="34" charset="0"/>
                  </a:rPr>
                </a:br>
                <a:r>
                  <a:rPr lang="en-GB" sz="1414" b="1" dirty="0">
                    <a:solidFill>
                      <a:schemeClr val="tx2"/>
                    </a:solidFill>
                    <a:latin typeface="Segoe UI" panose="020B0502040204020203" pitchFamily="34" charset="0"/>
                  </a:rPr>
                  <a:t>that look like in your group? </a:t>
                </a:r>
                <a:r>
                  <a:rPr lang="en-GB" sz="1414" dirty="0">
                    <a:solidFill>
                      <a:schemeClr val="tx2"/>
                    </a:solidFill>
                    <a:latin typeface="Segoe UI" panose="020B0502040204020203" pitchFamily="34" charset="0"/>
                  </a:rPr>
                  <a:t>How could you encourage each other to be brave in your expectations of what</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God can do?</a:t>
                </a:r>
              </a:p>
            </p:txBody>
          </p:sp>
        </p:grpSp>
        <p:grpSp>
          <p:nvGrpSpPr>
            <p:cNvPr id="76" name="Graphic 14">
              <a:extLst>
                <a:ext uri="{FF2B5EF4-FFF2-40B4-BE49-F238E27FC236}">
                  <a16:creationId xmlns:a16="http://schemas.microsoft.com/office/drawing/2014/main" id="{C311DD1E-590A-48D1-840A-996838EA1B74}"/>
                </a:ext>
              </a:extLst>
            </p:cNvPr>
            <p:cNvGrpSpPr>
              <a:grpSpLocks noChangeAspect="1"/>
            </p:cNvGrpSpPr>
            <p:nvPr/>
          </p:nvGrpSpPr>
          <p:grpSpPr>
            <a:xfrm>
              <a:off x="3227598" y="583951"/>
              <a:ext cx="540000" cy="540000"/>
              <a:chOff x="1397000" y="2503487"/>
              <a:chExt cx="2552700" cy="2552700"/>
            </a:xfrm>
          </p:grpSpPr>
          <p:sp>
            <p:nvSpPr>
              <p:cNvPr id="77" name="Freeform: Shape 76">
                <a:extLst>
                  <a:ext uri="{FF2B5EF4-FFF2-40B4-BE49-F238E27FC236}">
                    <a16:creationId xmlns:a16="http://schemas.microsoft.com/office/drawing/2014/main" id="{D465FA7C-266C-40AE-8260-2E7413A347FD}"/>
                  </a:ext>
                </a:extLst>
              </p:cNvPr>
              <p:cNvSpPr/>
              <p:nvPr/>
            </p:nvSpPr>
            <p:spPr>
              <a:xfrm>
                <a:off x="1397000" y="2503487"/>
                <a:ext cx="2552700" cy="2552700"/>
              </a:xfrm>
              <a:custGeom>
                <a:avLst/>
                <a:gdLst>
                  <a:gd name="connsiteX0" fmla="*/ 1276350 w 2552700"/>
                  <a:gd name="connsiteY0" fmla="*/ 0 h 2552700"/>
                  <a:gd name="connsiteX1" fmla="*/ 0 w 2552700"/>
                  <a:gd name="connsiteY1" fmla="*/ 1276350 h 2552700"/>
                  <a:gd name="connsiteX2" fmla="*/ 1276350 w 2552700"/>
                  <a:gd name="connsiteY2" fmla="*/ 2552700 h 2552700"/>
                  <a:gd name="connsiteX3" fmla="*/ 2552700 w 2552700"/>
                  <a:gd name="connsiteY3" fmla="*/ 1276350 h 2552700"/>
                  <a:gd name="connsiteX4" fmla="*/ 1276350 w 2552700"/>
                  <a:gd name="connsiteY4" fmla="*/ 0 h 255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2552700">
                    <a:moveTo>
                      <a:pt x="1276350" y="0"/>
                    </a:moveTo>
                    <a:cubicBezTo>
                      <a:pt x="571405" y="0"/>
                      <a:pt x="0" y="571405"/>
                      <a:pt x="0" y="1276350"/>
                    </a:cubicBezTo>
                    <a:cubicBezTo>
                      <a:pt x="0" y="1981295"/>
                      <a:pt x="571405" y="2552700"/>
                      <a:pt x="1276350" y="2552700"/>
                    </a:cubicBezTo>
                    <a:cubicBezTo>
                      <a:pt x="1981295" y="2552700"/>
                      <a:pt x="2552700" y="1981295"/>
                      <a:pt x="2552700" y="1276350"/>
                    </a:cubicBezTo>
                    <a:cubicBezTo>
                      <a:pt x="2552700" y="571405"/>
                      <a:pt x="1981200" y="0"/>
                      <a:pt x="1276350" y="0"/>
                    </a:cubicBezTo>
                    <a:close/>
                  </a:path>
                </a:pathLst>
              </a:custGeom>
              <a:solidFill>
                <a:schemeClr val="tx2"/>
              </a:solid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78" name="Freeform: Shape 77">
                <a:extLst>
                  <a:ext uri="{FF2B5EF4-FFF2-40B4-BE49-F238E27FC236}">
                    <a16:creationId xmlns:a16="http://schemas.microsoft.com/office/drawing/2014/main" id="{F0761B0C-5B5C-4BA7-A5C8-BBE22278C521}"/>
                  </a:ext>
                </a:extLst>
              </p:cNvPr>
              <p:cNvSpPr/>
              <p:nvPr/>
            </p:nvSpPr>
            <p:spPr>
              <a:xfrm>
                <a:off x="1867535" y="2974022"/>
                <a:ext cx="1611630" cy="1611630"/>
              </a:xfrm>
              <a:custGeom>
                <a:avLst/>
                <a:gdLst>
                  <a:gd name="connsiteX0" fmla="*/ 805815 w 1611630"/>
                  <a:gd name="connsiteY0" fmla="*/ 0 h 1611630"/>
                  <a:gd name="connsiteX1" fmla="*/ 0 w 1611630"/>
                  <a:gd name="connsiteY1" fmla="*/ 805815 h 1611630"/>
                  <a:gd name="connsiteX2" fmla="*/ 130873 w 1611630"/>
                  <a:gd name="connsiteY2" fmla="*/ 1246156 h 1611630"/>
                  <a:gd name="connsiteX3" fmla="*/ 49530 w 1611630"/>
                  <a:gd name="connsiteY3" fmla="*/ 1549718 h 1611630"/>
                  <a:gd name="connsiteX4" fmla="*/ 348901 w 1611630"/>
                  <a:gd name="connsiteY4" fmla="*/ 1469517 h 1611630"/>
                  <a:gd name="connsiteX5" fmla="*/ 805815 w 1611630"/>
                  <a:gd name="connsiteY5" fmla="*/ 1611630 h 1611630"/>
                  <a:gd name="connsiteX6" fmla="*/ 1611630 w 1611630"/>
                  <a:gd name="connsiteY6" fmla="*/ 805815 h 1611630"/>
                  <a:gd name="connsiteX7" fmla="*/ 805815 w 1611630"/>
                  <a:gd name="connsiteY7" fmla="*/ 0 h 1611630"/>
                  <a:gd name="connsiteX8" fmla="*/ 792480 w 1611630"/>
                  <a:gd name="connsiteY8" fmla="*/ 1300544 h 1611630"/>
                  <a:gd name="connsiteX9" fmla="*/ 659321 w 1611630"/>
                  <a:gd name="connsiteY9" fmla="*/ 1167384 h 1611630"/>
                  <a:gd name="connsiteX10" fmla="*/ 792480 w 1611630"/>
                  <a:gd name="connsiteY10" fmla="*/ 1034224 h 1611630"/>
                  <a:gd name="connsiteX11" fmla="*/ 925640 w 1611630"/>
                  <a:gd name="connsiteY11" fmla="*/ 1167384 h 1611630"/>
                  <a:gd name="connsiteX12" fmla="*/ 792480 w 1611630"/>
                  <a:gd name="connsiteY12" fmla="*/ 1300544 h 1611630"/>
                  <a:gd name="connsiteX13" fmla="*/ 909923 w 1611630"/>
                  <a:gd name="connsiteY13" fmla="*/ 907542 h 1611630"/>
                  <a:gd name="connsiteX14" fmla="*/ 909923 w 1611630"/>
                  <a:gd name="connsiteY14" fmla="*/ 981837 h 1611630"/>
                  <a:gd name="connsiteX15" fmla="*/ 681323 w 1611630"/>
                  <a:gd name="connsiteY15" fmla="*/ 981837 h 1611630"/>
                  <a:gd name="connsiteX16" fmla="*/ 681323 w 1611630"/>
                  <a:gd name="connsiteY16" fmla="*/ 873824 h 1611630"/>
                  <a:gd name="connsiteX17" fmla="*/ 876776 w 1611630"/>
                  <a:gd name="connsiteY17" fmla="*/ 605028 h 1611630"/>
                  <a:gd name="connsiteX18" fmla="*/ 785812 w 1611630"/>
                  <a:gd name="connsiteY18" fmla="*/ 521113 h 1611630"/>
                  <a:gd name="connsiteX19" fmla="*/ 647890 w 1611630"/>
                  <a:gd name="connsiteY19" fmla="*/ 621125 h 1611630"/>
                  <a:gd name="connsiteX20" fmla="*/ 504444 w 1611630"/>
                  <a:gd name="connsiteY20" fmla="*/ 487966 h 1611630"/>
                  <a:gd name="connsiteX21" fmla="*/ 812864 w 1611630"/>
                  <a:gd name="connsiteY21" fmla="*/ 310420 h 1611630"/>
                  <a:gd name="connsiteX22" fmla="*/ 1105376 w 1611630"/>
                  <a:gd name="connsiteY22" fmla="*/ 607790 h 1611630"/>
                  <a:gd name="connsiteX23" fmla="*/ 909923 w 1611630"/>
                  <a:gd name="connsiteY23" fmla="*/ 907542 h 161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1630" h="1611630">
                    <a:moveTo>
                      <a:pt x="805815" y="0"/>
                    </a:moveTo>
                    <a:cubicBezTo>
                      <a:pt x="360807" y="0"/>
                      <a:pt x="0" y="360712"/>
                      <a:pt x="0" y="805815"/>
                    </a:cubicBezTo>
                    <a:cubicBezTo>
                      <a:pt x="0" y="968311"/>
                      <a:pt x="48101" y="1119569"/>
                      <a:pt x="130873" y="1246156"/>
                    </a:cubicBezTo>
                    <a:lnTo>
                      <a:pt x="49530" y="1549718"/>
                    </a:lnTo>
                    <a:lnTo>
                      <a:pt x="348901" y="1469517"/>
                    </a:lnTo>
                    <a:cubicBezTo>
                      <a:pt x="478727" y="1559052"/>
                      <a:pt x="636175" y="1611630"/>
                      <a:pt x="805815" y="1611630"/>
                    </a:cubicBezTo>
                    <a:cubicBezTo>
                      <a:pt x="1250823" y="1611630"/>
                      <a:pt x="1611630" y="1250823"/>
                      <a:pt x="1611630" y="805815"/>
                    </a:cubicBezTo>
                    <a:cubicBezTo>
                      <a:pt x="1611630" y="360712"/>
                      <a:pt x="1250823" y="0"/>
                      <a:pt x="805815" y="0"/>
                    </a:cubicBezTo>
                    <a:close/>
                    <a:moveTo>
                      <a:pt x="792480" y="1300544"/>
                    </a:moveTo>
                    <a:cubicBezTo>
                      <a:pt x="718947" y="1300544"/>
                      <a:pt x="659321" y="1240917"/>
                      <a:pt x="659321" y="1167384"/>
                    </a:cubicBezTo>
                    <a:cubicBezTo>
                      <a:pt x="659321" y="1093851"/>
                      <a:pt x="718947" y="1034224"/>
                      <a:pt x="792480" y="1034224"/>
                    </a:cubicBezTo>
                    <a:cubicBezTo>
                      <a:pt x="866013" y="1034224"/>
                      <a:pt x="925640" y="1093851"/>
                      <a:pt x="925640" y="1167384"/>
                    </a:cubicBezTo>
                    <a:cubicBezTo>
                      <a:pt x="925640" y="1240917"/>
                      <a:pt x="866013" y="1300544"/>
                      <a:pt x="792480" y="1300544"/>
                    </a:cubicBezTo>
                    <a:close/>
                    <a:moveTo>
                      <a:pt x="909923" y="907542"/>
                    </a:moveTo>
                    <a:lnTo>
                      <a:pt x="909923" y="981837"/>
                    </a:lnTo>
                    <a:lnTo>
                      <a:pt x="681323" y="981837"/>
                    </a:lnTo>
                    <a:lnTo>
                      <a:pt x="681323" y="873824"/>
                    </a:lnTo>
                    <a:cubicBezTo>
                      <a:pt x="681323" y="749522"/>
                      <a:pt x="876776" y="679323"/>
                      <a:pt x="876776" y="605028"/>
                    </a:cubicBezTo>
                    <a:cubicBezTo>
                      <a:pt x="876776" y="553688"/>
                      <a:pt x="828865" y="521113"/>
                      <a:pt x="785812" y="521113"/>
                    </a:cubicBezTo>
                    <a:cubicBezTo>
                      <a:pt x="732949" y="521113"/>
                      <a:pt x="689705" y="567119"/>
                      <a:pt x="647890" y="621125"/>
                    </a:cubicBezTo>
                    <a:lnTo>
                      <a:pt x="504444" y="487966"/>
                    </a:lnTo>
                    <a:cubicBezTo>
                      <a:pt x="590455" y="378619"/>
                      <a:pt x="689896" y="310420"/>
                      <a:pt x="812864" y="310420"/>
                    </a:cubicBezTo>
                    <a:cubicBezTo>
                      <a:pt x="976312" y="310420"/>
                      <a:pt x="1105376" y="425482"/>
                      <a:pt x="1105376" y="607790"/>
                    </a:cubicBezTo>
                    <a:cubicBezTo>
                      <a:pt x="1105281" y="783336"/>
                      <a:pt x="909923" y="826484"/>
                      <a:pt x="909923" y="907542"/>
                    </a:cubicBezTo>
                    <a:close/>
                  </a:path>
                </a:pathLst>
              </a:custGeom>
              <a:solidFill>
                <a:srgbClr val="FFFFFF"/>
              </a:solid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grpSp>
      </p:grpSp>
      <p:sp>
        <p:nvSpPr>
          <p:cNvPr id="91" name="Title 1">
            <a:extLst>
              <a:ext uri="{FF2B5EF4-FFF2-40B4-BE49-F238E27FC236}">
                <a16:creationId xmlns:a16="http://schemas.microsoft.com/office/drawing/2014/main" id="{711A200E-D157-401B-B8E8-11EDF928B278}"/>
              </a:ext>
            </a:extLst>
          </p:cNvPr>
          <p:cNvSpPr txBox="1">
            <a:spLocks/>
          </p:cNvSpPr>
          <p:nvPr/>
        </p:nvSpPr>
        <p:spPr>
          <a:xfrm>
            <a:off x="725811" y="8325206"/>
            <a:ext cx="5344566" cy="261162"/>
          </a:xfrm>
          <a:prstGeom prst="rect">
            <a:avLst/>
          </a:prstGeom>
        </p:spPr>
        <p:txBody>
          <a:bodyPr vert="horz" wrap="square" lIns="0" tIns="0" rIns="0" bIns="0" rtlCol="0" anchor="t" anchorCtr="0">
            <a:spAutoFit/>
          </a:bodyPr>
          <a:lstStyle>
            <a:lvl1pPr algn="l" defTabSz="1007943" rtl="0" eaLnBrk="1" latinLnBrk="0" hangingPunct="1">
              <a:lnSpc>
                <a:spcPct val="85000"/>
              </a:lnSpc>
              <a:spcBef>
                <a:spcPct val="0"/>
              </a:spcBef>
              <a:buNone/>
              <a:defRPr sz="1800" b="1" kern="1200" spc="-10" baseline="0">
                <a:solidFill>
                  <a:schemeClr val="tx2"/>
                </a:solidFill>
                <a:latin typeface="+mj-lt"/>
                <a:ea typeface="+mj-ea"/>
                <a:cs typeface="+mj-cs"/>
              </a:defRPr>
            </a:lvl1pPr>
          </a:lstStyle>
          <a:p>
            <a:pPr>
              <a:lnSpc>
                <a:spcPct val="100000"/>
              </a:lnSpc>
              <a:spcBef>
                <a:spcPts val="707"/>
              </a:spcBef>
            </a:pPr>
            <a:r>
              <a:rPr lang="en-GB" sz="1697" b="0" dirty="0">
                <a:latin typeface="Segoe UI Semibold" panose="020B0702040204020203" pitchFamily="34" charset="0"/>
                <a:ea typeface="+mn-ea"/>
                <a:cs typeface="+mn-cs"/>
              </a:rPr>
              <a:t>A Beacon is </a:t>
            </a:r>
            <a:r>
              <a:rPr lang="en-GB" sz="1697" dirty="0">
                <a:latin typeface="Segoe UI" panose="020B0502040204020203" pitchFamily="34" charset="0"/>
                <a:ea typeface="+mn-ea"/>
                <a:cs typeface="+mn-cs"/>
              </a:rPr>
              <a:t>missional</a:t>
            </a:r>
            <a:r>
              <a:rPr lang="en-GB" sz="1697" dirty="0">
                <a:latin typeface="Segoe UI Semibold" panose="020B0702040204020203" pitchFamily="34" charset="0"/>
                <a:ea typeface="+mn-ea"/>
                <a:cs typeface="+mn-cs"/>
              </a:rPr>
              <a:t> </a:t>
            </a:r>
            <a:r>
              <a:rPr lang="en-GB" sz="1697" b="0" dirty="0">
                <a:latin typeface="Segoe UI Semibold" panose="020B0702040204020203" pitchFamily="34" charset="0"/>
                <a:ea typeface="+mn-ea"/>
                <a:cs typeface="+mn-cs"/>
              </a:rPr>
              <a:t>on several levels. </a:t>
            </a:r>
            <a:r>
              <a:rPr lang="en-GB" sz="1697" b="0" dirty="0">
                <a:latin typeface="Segoe UI" panose="020B0502040204020203" pitchFamily="34" charset="0"/>
                <a:ea typeface="+mn-ea"/>
                <a:cs typeface="+mn-cs"/>
              </a:rPr>
              <a:t>It seeks to:</a:t>
            </a:r>
          </a:p>
        </p:txBody>
      </p:sp>
      <p:grpSp>
        <p:nvGrpSpPr>
          <p:cNvPr id="81" name="Group 80">
            <a:extLst>
              <a:ext uri="{FF2B5EF4-FFF2-40B4-BE49-F238E27FC236}">
                <a16:creationId xmlns:a16="http://schemas.microsoft.com/office/drawing/2014/main" id="{872DEDE5-C6F6-4C7F-9317-BBF231910AF5}"/>
              </a:ext>
            </a:extLst>
          </p:cNvPr>
          <p:cNvGrpSpPr/>
          <p:nvPr/>
        </p:nvGrpSpPr>
        <p:grpSpPr>
          <a:xfrm>
            <a:off x="1087275" y="4894326"/>
            <a:ext cx="2331050" cy="2526518"/>
            <a:chOff x="768993" y="3460450"/>
            <a:chExt cx="1648672" cy="1786920"/>
          </a:xfrm>
        </p:grpSpPr>
        <p:sp>
          <p:nvSpPr>
            <p:cNvPr id="82" name="Oval 81">
              <a:extLst>
                <a:ext uri="{FF2B5EF4-FFF2-40B4-BE49-F238E27FC236}">
                  <a16:creationId xmlns:a16="http://schemas.microsoft.com/office/drawing/2014/main" id="{D326DF19-3F5F-4F82-B210-F6EF93A8EE5D}"/>
                </a:ext>
              </a:extLst>
            </p:cNvPr>
            <p:cNvSpPr/>
            <p:nvPr/>
          </p:nvSpPr>
          <p:spPr>
            <a:xfrm>
              <a:off x="768993" y="3598698"/>
              <a:ext cx="1648672" cy="1648672"/>
            </a:xfrm>
            <a:prstGeom prst="ellipse">
              <a:avLst/>
            </a:prstGeom>
            <a:solidFill>
              <a:schemeClr val="bg1"/>
            </a:solid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127251" bIns="127251" rtlCol="0" anchor="ctr"/>
            <a:lstStyle/>
            <a:p>
              <a:pPr algn="ctr"/>
              <a:endParaRPr lang="en-GB" sz="1800" dirty="0">
                <a:solidFill>
                  <a:schemeClr val="tx2"/>
                </a:solidFill>
                <a:latin typeface="Segoe UI" panose="020B0502040204020203" pitchFamily="34" charset="0"/>
              </a:endParaRPr>
            </a:p>
          </p:txBody>
        </p:sp>
        <p:sp>
          <p:nvSpPr>
            <p:cNvPr id="83" name="Rectangle 82">
              <a:extLst>
                <a:ext uri="{FF2B5EF4-FFF2-40B4-BE49-F238E27FC236}">
                  <a16:creationId xmlns:a16="http://schemas.microsoft.com/office/drawing/2014/main" id="{C80AE14E-2F9E-4A6A-83AB-4921C9F2E21A}"/>
                </a:ext>
              </a:extLst>
            </p:cNvPr>
            <p:cNvSpPr/>
            <p:nvPr/>
          </p:nvSpPr>
          <p:spPr>
            <a:xfrm rot="9000000" flipH="1" flipV="1">
              <a:off x="783329" y="3613025"/>
              <a:ext cx="1620000" cy="1620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9287" tIns="254501" rIns="129287" bIns="127251" numCol="1" spcCol="0" rtlCol="0" fromWordArt="0" anchor="ctr" anchorCtr="0" forceAA="0" compatLnSpc="1">
              <a:prstTxWarp prst="textNoShape">
                <a:avLst/>
              </a:prstTxWarp>
              <a:noAutofit/>
            </a:bodyPr>
            <a:lstStyle/>
            <a:p>
              <a:pPr algn="ctr">
                <a:lnSpc>
                  <a:spcPct val="95000"/>
                </a:lnSpc>
              </a:pPr>
              <a:r>
                <a:rPr lang="en-GB" sz="1414" dirty="0">
                  <a:solidFill>
                    <a:schemeClr val="tx2"/>
                  </a:solidFill>
                  <a:latin typeface="Segoe UI" panose="020B0502040204020203" pitchFamily="34" charset="0"/>
                </a:rPr>
                <a:t>Getting out</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into the community,</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not just meeting</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together in a home. </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What will that</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look like for your</a:t>
              </a:r>
              <a:br>
                <a:rPr lang="en-GB" sz="1414" dirty="0">
                  <a:solidFill>
                    <a:schemeClr val="tx2"/>
                  </a:solidFill>
                  <a:latin typeface="Segoe UI" panose="020B0502040204020203" pitchFamily="34" charset="0"/>
                </a:rPr>
              </a:br>
              <a:r>
                <a:rPr lang="en-GB" sz="1414" dirty="0">
                  <a:solidFill>
                    <a:schemeClr val="tx2"/>
                  </a:solidFill>
                  <a:latin typeface="Segoe UI" panose="020B0502040204020203" pitchFamily="34" charset="0"/>
                </a:rPr>
                <a:t>group? </a:t>
              </a:r>
            </a:p>
          </p:txBody>
        </p:sp>
        <p:grpSp>
          <p:nvGrpSpPr>
            <p:cNvPr id="84" name="Graphic 14">
              <a:extLst>
                <a:ext uri="{FF2B5EF4-FFF2-40B4-BE49-F238E27FC236}">
                  <a16:creationId xmlns:a16="http://schemas.microsoft.com/office/drawing/2014/main" id="{97B5129C-0337-4817-9FF8-654280AFA773}"/>
                </a:ext>
              </a:extLst>
            </p:cNvPr>
            <p:cNvGrpSpPr>
              <a:grpSpLocks noChangeAspect="1"/>
            </p:cNvGrpSpPr>
            <p:nvPr/>
          </p:nvGrpSpPr>
          <p:grpSpPr>
            <a:xfrm>
              <a:off x="827637" y="3460450"/>
              <a:ext cx="540000" cy="540000"/>
              <a:chOff x="1397000" y="2503487"/>
              <a:chExt cx="2552700" cy="2552700"/>
            </a:xfrm>
          </p:grpSpPr>
          <p:sp>
            <p:nvSpPr>
              <p:cNvPr id="85" name="Freeform: Shape 84">
                <a:extLst>
                  <a:ext uri="{FF2B5EF4-FFF2-40B4-BE49-F238E27FC236}">
                    <a16:creationId xmlns:a16="http://schemas.microsoft.com/office/drawing/2014/main" id="{7EAE0D0C-44BC-4040-98C0-57DD690111FB}"/>
                  </a:ext>
                </a:extLst>
              </p:cNvPr>
              <p:cNvSpPr/>
              <p:nvPr/>
            </p:nvSpPr>
            <p:spPr>
              <a:xfrm>
                <a:off x="1397000" y="2503487"/>
                <a:ext cx="2552700" cy="2552700"/>
              </a:xfrm>
              <a:custGeom>
                <a:avLst/>
                <a:gdLst>
                  <a:gd name="connsiteX0" fmla="*/ 1276350 w 2552700"/>
                  <a:gd name="connsiteY0" fmla="*/ 0 h 2552700"/>
                  <a:gd name="connsiteX1" fmla="*/ 0 w 2552700"/>
                  <a:gd name="connsiteY1" fmla="*/ 1276350 h 2552700"/>
                  <a:gd name="connsiteX2" fmla="*/ 1276350 w 2552700"/>
                  <a:gd name="connsiteY2" fmla="*/ 2552700 h 2552700"/>
                  <a:gd name="connsiteX3" fmla="*/ 2552700 w 2552700"/>
                  <a:gd name="connsiteY3" fmla="*/ 1276350 h 2552700"/>
                  <a:gd name="connsiteX4" fmla="*/ 1276350 w 2552700"/>
                  <a:gd name="connsiteY4" fmla="*/ 0 h 255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00" h="2552700">
                    <a:moveTo>
                      <a:pt x="1276350" y="0"/>
                    </a:moveTo>
                    <a:cubicBezTo>
                      <a:pt x="571405" y="0"/>
                      <a:pt x="0" y="571405"/>
                      <a:pt x="0" y="1276350"/>
                    </a:cubicBezTo>
                    <a:cubicBezTo>
                      <a:pt x="0" y="1981295"/>
                      <a:pt x="571405" y="2552700"/>
                      <a:pt x="1276350" y="2552700"/>
                    </a:cubicBezTo>
                    <a:cubicBezTo>
                      <a:pt x="1981295" y="2552700"/>
                      <a:pt x="2552700" y="1981295"/>
                      <a:pt x="2552700" y="1276350"/>
                    </a:cubicBezTo>
                    <a:cubicBezTo>
                      <a:pt x="2552700" y="571405"/>
                      <a:pt x="1981200" y="0"/>
                      <a:pt x="1276350" y="0"/>
                    </a:cubicBezTo>
                    <a:close/>
                  </a:path>
                </a:pathLst>
              </a:custGeom>
              <a:solidFill>
                <a:schemeClr val="tx2"/>
              </a:solid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sp>
            <p:nvSpPr>
              <p:cNvPr id="86" name="Freeform: Shape 85">
                <a:extLst>
                  <a:ext uri="{FF2B5EF4-FFF2-40B4-BE49-F238E27FC236}">
                    <a16:creationId xmlns:a16="http://schemas.microsoft.com/office/drawing/2014/main" id="{D0389067-3813-426C-916F-E422C349AE08}"/>
                  </a:ext>
                </a:extLst>
              </p:cNvPr>
              <p:cNvSpPr/>
              <p:nvPr/>
            </p:nvSpPr>
            <p:spPr>
              <a:xfrm>
                <a:off x="1867535" y="2974022"/>
                <a:ext cx="1611630" cy="1611630"/>
              </a:xfrm>
              <a:custGeom>
                <a:avLst/>
                <a:gdLst>
                  <a:gd name="connsiteX0" fmla="*/ 805815 w 1611630"/>
                  <a:gd name="connsiteY0" fmla="*/ 0 h 1611630"/>
                  <a:gd name="connsiteX1" fmla="*/ 0 w 1611630"/>
                  <a:gd name="connsiteY1" fmla="*/ 805815 h 1611630"/>
                  <a:gd name="connsiteX2" fmla="*/ 130873 w 1611630"/>
                  <a:gd name="connsiteY2" fmla="*/ 1246156 h 1611630"/>
                  <a:gd name="connsiteX3" fmla="*/ 49530 w 1611630"/>
                  <a:gd name="connsiteY3" fmla="*/ 1549718 h 1611630"/>
                  <a:gd name="connsiteX4" fmla="*/ 348901 w 1611630"/>
                  <a:gd name="connsiteY4" fmla="*/ 1469517 h 1611630"/>
                  <a:gd name="connsiteX5" fmla="*/ 805815 w 1611630"/>
                  <a:gd name="connsiteY5" fmla="*/ 1611630 h 1611630"/>
                  <a:gd name="connsiteX6" fmla="*/ 1611630 w 1611630"/>
                  <a:gd name="connsiteY6" fmla="*/ 805815 h 1611630"/>
                  <a:gd name="connsiteX7" fmla="*/ 805815 w 1611630"/>
                  <a:gd name="connsiteY7" fmla="*/ 0 h 1611630"/>
                  <a:gd name="connsiteX8" fmla="*/ 792480 w 1611630"/>
                  <a:gd name="connsiteY8" fmla="*/ 1300544 h 1611630"/>
                  <a:gd name="connsiteX9" fmla="*/ 659321 w 1611630"/>
                  <a:gd name="connsiteY9" fmla="*/ 1167384 h 1611630"/>
                  <a:gd name="connsiteX10" fmla="*/ 792480 w 1611630"/>
                  <a:gd name="connsiteY10" fmla="*/ 1034224 h 1611630"/>
                  <a:gd name="connsiteX11" fmla="*/ 925640 w 1611630"/>
                  <a:gd name="connsiteY11" fmla="*/ 1167384 h 1611630"/>
                  <a:gd name="connsiteX12" fmla="*/ 792480 w 1611630"/>
                  <a:gd name="connsiteY12" fmla="*/ 1300544 h 1611630"/>
                  <a:gd name="connsiteX13" fmla="*/ 909923 w 1611630"/>
                  <a:gd name="connsiteY13" fmla="*/ 907542 h 1611630"/>
                  <a:gd name="connsiteX14" fmla="*/ 909923 w 1611630"/>
                  <a:gd name="connsiteY14" fmla="*/ 981837 h 1611630"/>
                  <a:gd name="connsiteX15" fmla="*/ 681323 w 1611630"/>
                  <a:gd name="connsiteY15" fmla="*/ 981837 h 1611630"/>
                  <a:gd name="connsiteX16" fmla="*/ 681323 w 1611630"/>
                  <a:gd name="connsiteY16" fmla="*/ 873824 h 1611630"/>
                  <a:gd name="connsiteX17" fmla="*/ 876776 w 1611630"/>
                  <a:gd name="connsiteY17" fmla="*/ 605028 h 1611630"/>
                  <a:gd name="connsiteX18" fmla="*/ 785812 w 1611630"/>
                  <a:gd name="connsiteY18" fmla="*/ 521113 h 1611630"/>
                  <a:gd name="connsiteX19" fmla="*/ 647890 w 1611630"/>
                  <a:gd name="connsiteY19" fmla="*/ 621125 h 1611630"/>
                  <a:gd name="connsiteX20" fmla="*/ 504444 w 1611630"/>
                  <a:gd name="connsiteY20" fmla="*/ 487966 h 1611630"/>
                  <a:gd name="connsiteX21" fmla="*/ 812864 w 1611630"/>
                  <a:gd name="connsiteY21" fmla="*/ 310420 h 1611630"/>
                  <a:gd name="connsiteX22" fmla="*/ 1105376 w 1611630"/>
                  <a:gd name="connsiteY22" fmla="*/ 607790 h 1611630"/>
                  <a:gd name="connsiteX23" fmla="*/ 909923 w 1611630"/>
                  <a:gd name="connsiteY23" fmla="*/ 907542 h 161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1630" h="1611630">
                    <a:moveTo>
                      <a:pt x="805815" y="0"/>
                    </a:moveTo>
                    <a:cubicBezTo>
                      <a:pt x="360807" y="0"/>
                      <a:pt x="0" y="360712"/>
                      <a:pt x="0" y="805815"/>
                    </a:cubicBezTo>
                    <a:cubicBezTo>
                      <a:pt x="0" y="968311"/>
                      <a:pt x="48101" y="1119569"/>
                      <a:pt x="130873" y="1246156"/>
                    </a:cubicBezTo>
                    <a:lnTo>
                      <a:pt x="49530" y="1549718"/>
                    </a:lnTo>
                    <a:lnTo>
                      <a:pt x="348901" y="1469517"/>
                    </a:lnTo>
                    <a:cubicBezTo>
                      <a:pt x="478727" y="1559052"/>
                      <a:pt x="636175" y="1611630"/>
                      <a:pt x="805815" y="1611630"/>
                    </a:cubicBezTo>
                    <a:cubicBezTo>
                      <a:pt x="1250823" y="1611630"/>
                      <a:pt x="1611630" y="1250823"/>
                      <a:pt x="1611630" y="805815"/>
                    </a:cubicBezTo>
                    <a:cubicBezTo>
                      <a:pt x="1611630" y="360712"/>
                      <a:pt x="1250823" y="0"/>
                      <a:pt x="805815" y="0"/>
                    </a:cubicBezTo>
                    <a:close/>
                    <a:moveTo>
                      <a:pt x="792480" y="1300544"/>
                    </a:moveTo>
                    <a:cubicBezTo>
                      <a:pt x="718947" y="1300544"/>
                      <a:pt x="659321" y="1240917"/>
                      <a:pt x="659321" y="1167384"/>
                    </a:cubicBezTo>
                    <a:cubicBezTo>
                      <a:pt x="659321" y="1093851"/>
                      <a:pt x="718947" y="1034224"/>
                      <a:pt x="792480" y="1034224"/>
                    </a:cubicBezTo>
                    <a:cubicBezTo>
                      <a:pt x="866013" y="1034224"/>
                      <a:pt x="925640" y="1093851"/>
                      <a:pt x="925640" y="1167384"/>
                    </a:cubicBezTo>
                    <a:cubicBezTo>
                      <a:pt x="925640" y="1240917"/>
                      <a:pt x="866013" y="1300544"/>
                      <a:pt x="792480" y="1300544"/>
                    </a:cubicBezTo>
                    <a:close/>
                    <a:moveTo>
                      <a:pt x="909923" y="907542"/>
                    </a:moveTo>
                    <a:lnTo>
                      <a:pt x="909923" y="981837"/>
                    </a:lnTo>
                    <a:lnTo>
                      <a:pt x="681323" y="981837"/>
                    </a:lnTo>
                    <a:lnTo>
                      <a:pt x="681323" y="873824"/>
                    </a:lnTo>
                    <a:cubicBezTo>
                      <a:pt x="681323" y="749522"/>
                      <a:pt x="876776" y="679323"/>
                      <a:pt x="876776" y="605028"/>
                    </a:cubicBezTo>
                    <a:cubicBezTo>
                      <a:pt x="876776" y="553688"/>
                      <a:pt x="828865" y="521113"/>
                      <a:pt x="785812" y="521113"/>
                    </a:cubicBezTo>
                    <a:cubicBezTo>
                      <a:pt x="732949" y="521113"/>
                      <a:pt x="689705" y="567119"/>
                      <a:pt x="647890" y="621125"/>
                    </a:cubicBezTo>
                    <a:lnTo>
                      <a:pt x="504444" y="487966"/>
                    </a:lnTo>
                    <a:cubicBezTo>
                      <a:pt x="590455" y="378619"/>
                      <a:pt x="689896" y="310420"/>
                      <a:pt x="812864" y="310420"/>
                    </a:cubicBezTo>
                    <a:cubicBezTo>
                      <a:pt x="976312" y="310420"/>
                      <a:pt x="1105376" y="425482"/>
                      <a:pt x="1105376" y="607790"/>
                    </a:cubicBezTo>
                    <a:cubicBezTo>
                      <a:pt x="1105281" y="783336"/>
                      <a:pt x="909923" y="826484"/>
                      <a:pt x="909923" y="907542"/>
                    </a:cubicBezTo>
                    <a:close/>
                  </a:path>
                </a:pathLst>
              </a:custGeom>
              <a:solidFill>
                <a:srgbClr val="FFFFFF"/>
              </a:solidFill>
              <a:ln w="9525" cap="flat">
                <a:noFill/>
                <a:prstDash val="solid"/>
                <a:miter/>
              </a:ln>
            </p:spPr>
            <p:txBody>
              <a:bodyPr rtlCol="0" anchor="ctr"/>
              <a:lstStyle/>
              <a:p>
                <a:endParaRPr lang="en-GB" sz="1800" dirty="0">
                  <a:solidFill>
                    <a:schemeClr val="tx2"/>
                  </a:solidFill>
                  <a:latin typeface="Segoe UI" panose="020B0502040204020203" pitchFamily="34" charset="0"/>
                </a:endParaRPr>
              </a:p>
            </p:txBody>
          </p:sp>
        </p:grpSp>
      </p:grpSp>
      <p:sp>
        <p:nvSpPr>
          <p:cNvPr id="24" name="Title 1">
            <a:extLst>
              <a:ext uri="{FF2B5EF4-FFF2-40B4-BE49-F238E27FC236}">
                <a16:creationId xmlns:a16="http://schemas.microsoft.com/office/drawing/2014/main" id="{1C110854-C6CB-4808-A964-F2527A191A87}"/>
              </a:ext>
            </a:extLst>
          </p:cNvPr>
          <p:cNvSpPr txBox="1">
            <a:spLocks/>
          </p:cNvSpPr>
          <p:nvPr/>
        </p:nvSpPr>
        <p:spPr>
          <a:xfrm>
            <a:off x="5246348" y="8844353"/>
            <a:ext cx="1795475" cy="685572"/>
          </a:xfrm>
          <a:prstGeom prst="rect">
            <a:avLst/>
          </a:prstGeom>
        </p:spPr>
        <p:txBody>
          <a:bodyPr vert="horz" wrap="square" lIns="0" tIns="0" rIns="0" bIns="0" rtlCol="0" anchor="t" anchorCtr="0">
            <a:spAutoFit/>
          </a:bodyPr>
          <a:lstStyle>
            <a:lvl1pPr algn="l" defTabSz="1007943" rtl="0" eaLnBrk="1" latinLnBrk="0" hangingPunct="1">
              <a:lnSpc>
                <a:spcPct val="85000"/>
              </a:lnSpc>
              <a:spcBef>
                <a:spcPct val="0"/>
              </a:spcBef>
              <a:buNone/>
              <a:defRPr sz="1800" b="1" kern="1200" spc="-10" baseline="0">
                <a:solidFill>
                  <a:schemeClr val="tx2"/>
                </a:solidFill>
                <a:latin typeface="+mj-lt"/>
                <a:ea typeface="+mj-ea"/>
                <a:cs typeface="+mj-cs"/>
              </a:defRPr>
            </a:lvl1pPr>
          </a:lstStyle>
          <a:p>
            <a:pPr>
              <a:lnSpc>
                <a:spcPct val="100000"/>
              </a:lnSpc>
              <a:spcBef>
                <a:spcPts val="283"/>
              </a:spcBef>
            </a:pPr>
            <a:r>
              <a:rPr lang="en-GB" sz="1485" b="0" spc="-42" dirty="0">
                <a:latin typeface="Segoe UI" panose="020B0502040204020203" pitchFamily="34" charset="0"/>
                <a:cs typeface="Segoe UI Light" panose="020B0502040204020203" pitchFamily="34" charset="0"/>
              </a:rPr>
              <a:t>Undertake specific missional adventures where it feels led</a:t>
            </a:r>
          </a:p>
        </p:txBody>
      </p:sp>
      <p:sp>
        <p:nvSpPr>
          <p:cNvPr id="25" name="Title 1">
            <a:extLst>
              <a:ext uri="{FF2B5EF4-FFF2-40B4-BE49-F238E27FC236}">
                <a16:creationId xmlns:a16="http://schemas.microsoft.com/office/drawing/2014/main" id="{B3052460-4382-47B8-8F0D-393DFE5095B1}"/>
              </a:ext>
            </a:extLst>
          </p:cNvPr>
          <p:cNvSpPr txBox="1">
            <a:spLocks/>
          </p:cNvSpPr>
          <p:nvPr/>
        </p:nvSpPr>
        <p:spPr>
          <a:xfrm>
            <a:off x="3192778" y="8834739"/>
            <a:ext cx="1622615" cy="914096"/>
          </a:xfrm>
          <a:prstGeom prst="rect">
            <a:avLst/>
          </a:prstGeom>
        </p:spPr>
        <p:txBody>
          <a:bodyPr vert="horz" wrap="square" lIns="0" tIns="0" rIns="0" bIns="0" rtlCol="0" anchor="t" anchorCtr="0">
            <a:spAutoFit/>
          </a:bodyPr>
          <a:lstStyle>
            <a:lvl1pPr algn="l" defTabSz="1007943" rtl="0" eaLnBrk="1" latinLnBrk="0" hangingPunct="1">
              <a:lnSpc>
                <a:spcPct val="85000"/>
              </a:lnSpc>
              <a:spcBef>
                <a:spcPct val="0"/>
              </a:spcBef>
              <a:buNone/>
              <a:defRPr sz="1800" b="1" kern="1200" spc="-10" baseline="0">
                <a:solidFill>
                  <a:schemeClr val="tx2"/>
                </a:solidFill>
                <a:latin typeface="+mj-lt"/>
                <a:ea typeface="+mj-ea"/>
                <a:cs typeface="+mj-cs"/>
              </a:defRPr>
            </a:lvl1pPr>
          </a:lstStyle>
          <a:p>
            <a:pPr>
              <a:lnSpc>
                <a:spcPct val="100000"/>
              </a:lnSpc>
              <a:spcBef>
                <a:spcPts val="283"/>
              </a:spcBef>
            </a:pPr>
            <a:r>
              <a:rPr lang="en-GB" sz="1485" b="0" spc="-42" dirty="0">
                <a:latin typeface="Segoe UI" panose="020B0502040204020203" pitchFamily="34" charset="0"/>
                <a:cs typeface="Segoe UI Light" panose="020B0502040204020203" pitchFamily="34" charset="0"/>
              </a:rPr>
              <a:t>Be a community which draws in those who have not yet come to faith</a:t>
            </a:r>
          </a:p>
        </p:txBody>
      </p:sp>
      <p:sp>
        <p:nvSpPr>
          <p:cNvPr id="26" name="Title 1">
            <a:extLst>
              <a:ext uri="{FF2B5EF4-FFF2-40B4-BE49-F238E27FC236}">
                <a16:creationId xmlns:a16="http://schemas.microsoft.com/office/drawing/2014/main" id="{7F63972A-EA8C-4491-8B46-F5B61AF7F302}"/>
              </a:ext>
            </a:extLst>
          </p:cNvPr>
          <p:cNvSpPr txBox="1">
            <a:spLocks/>
          </p:cNvSpPr>
          <p:nvPr/>
        </p:nvSpPr>
        <p:spPr>
          <a:xfrm>
            <a:off x="725789" y="8844353"/>
            <a:ext cx="2036032" cy="1142620"/>
          </a:xfrm>
          <a:prstGeom prst="rect">
            <a:avLst/>
          </a:prstGeom>
        </p:spPr>
        <p:txBody>
          <a:bodyPr vert="horz" wrap="square" lIns="0" tIns="0" rIns="0" bIns="0" rtlCol="0" anchor="t" anchorCtr="0">
            <a:spAutoFit/>
          </a:bodyPr>
          <a:lstStyle>
            <a:lvl1pPr algn="l" defTabSz="1007943" rtl="0" eaLnBrk="1" latinLnBrk="0" hangingPunct="1">
              <a:lnSpc>
                <a:spcPct val="85000"/>
              </a:lnSpc>
              <a:spcBef>
                <a:spcPct val="0"/>
              </a:spcBef>
              <a:buNone/>
              <a:defRPr sz="1800" b="1" kern="1200" spc="-10" baseline="0">
                <a:solidFill>
                  <a:schemeClr val="tx2"/>
                </a:solidFill>
                <a:latin typeface="+mj-lt"/>
                <a:ea typeface="+mj-ea"/>
                <a:cs typeface="+mj-cs"/>
              </a:defRPr>
            </a:lvl1pPr>
          </a:lstStyle>
          <a:p>
            <a:pPr>
              <a:lnSpc>
                <a:spcPct val="100000"/>
              </a:lnSpc>
              <a:spcBef>
                <a:spcPts val="707"/>
              </a:spcBef>
            </a:pPr>
            <a:r>
              <a:rPr lang="en-GB" sz="1485" b="0" spc="-42" dirty="0">
                <a:latin typeface="Segoe UI" panose="020B0502040204020203" pitchFamily="34" charset="0"/>
                <a:cs typeface="Segoe UI Light" panose="020B0502040204020203" pitchFamily="34" charset="0"/>
              </a:rPr>
              <a:t>Be a space in which</a:t>
            </a:r>
            <a:br>
              <a:rPr lang="en-GB" sz="1485" b="0" spc="-42" dirty="0">
                <a:latin typeface="Segoe UI" panose="020B0502040204020203" pitchFamily="34" charset="0"/>
                <a:cs typeface="Segoe UI Light" panose="020B0502040204020203" pitchFamily="34" charset="0"/>
              </a:rPr>
            </a:br>
            <a:r>
              <a:rPr lang="en-GB" sz="1485" b="0" spc="-42" dirty="0">
                <a:latin typeface="Segoe UI" panose="020B0502040204020203" pitchFamily="34" charset="0"/>
                <a:cs typeface="Segoe UI Light" panose="020B0502040204020203" pitchFamily="34" charset="0"/>
              </a:rPr>
              <a:t>people are equipped</a:t>
            </a:r>
            <a:br>
              <a:rPr lang="en-GB" sz="1485" b="0" spc="-42" dirty="0">
                <a:latin typeface="Segoe UI" panose="020B0502040204020203" pitchFamily="34" charset="0"/>
                <a:cs typeface="Segoe UI Light" panose="020B0502040204020203" pitchFamily="34" charset="0"/>
              </a:rPr>
            </a:br>
            <a:r>
              <a:rPr lang="en-GB" sz="1485" b="0" spc="-42" dirty="0">
                <a:latin typeface="Segoe UI" panose="020B0502040204020203" pitchFamily="34" charset="0"/>
                <a:cs typeface="Segoe UI Light" panose="020B0502040204020203" pitchFamily="34" charset="0"/>
              </a:rPr>
              <a:t>and supported to live</a:t>
            </a:r>
            <a:br>
              <a:rPr lang="en-GB" sz="1485" b="0" spc="-42" dirty="0">
                <a:latin typeface="Segoe UI" panose="020B0502040204020203" pitchFamily="34" charset="0"/>
                <a:cs typeface="Segoe UI Light" panose="020B0502040204020203" pitchFamily="34" charset="0"/>
              </a:rPr>
            </a:br>
            <a:r>
              <a:rPr lang="en-GB" sz="1485" b="0" spc="-42" dirty="0">
                <a:latin typeface="Segoe UI" panose="020B0502040204020203" pitchFamily="34" charset="0"/>
                <a:cs typeface="Segoe UI Light" panose="020B0502040204020203" pitchFamily="34" charset="0"/>
              </a:rPr>
              <a:t>as individual missional disciples of Jesus Christ</a:t>
            </a:r>
          </a:p>
        </p:txBody>
      </p:sp>
    </p:spTree>
    <p:extLst>
      <p:ext uri="{BB962C8B-B14F-4D97-AF65-F5344CB8AC3E}">
        <p14:creationId xmlns:p14="http://schemas.microsoft.com/office/powerpoint/2010/main" val="3560650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6" name="Group 465">
            <a:extLst>
              <a:ext uri="{FF2B5EF4-FFF2-40B4-BE49-F238E27FC236}">
                <a16:creationId xmlns:a16="http://schemas.microsoft.com/office/drawing/2014/main" id="{055E0D10-9F84-46E9-90BC-E1684FD7124E}"/>
              </a:ext>
            </a:extLst>
          </p:cNvPr>
          <p:cNvGrpSpPr/>
          <p:nvPr/>
        </p:nvGrpSpPr>
        <p:grpSpPr>
          <a:xfrm>
            <a:off x="6107759" y="2878169"/>
            <a:ext cx="393098" cy="1020685"/>
            <a:chOff x="4283373" y="1871457"/>
            <a:chExt cx="278025" cy="721896"/>
          </a:xfrm>
        </p:grpSpPr>
        <p:sp>
          <p:nvSpPr>
            <p:cNvPr id="157" name="Freeform: Shape 156">
              <a:extLst>
                <a:ext uri="{FF2B5EF4-FFF2-40B4-BE49-F238E27FC236}">
                  <a16:creationId xmlns:a16="http://schemas.microsoft.com/office/drawing/2014/main" id="{7C706DD9-FFA4-4086-9F62-7B8888A4FE4A}"/>
                </a:ext>
              </a:extLst>
            </p:cNvPr>
            <p:cNvSpPr/>
            <p:nvPr/>
          </p:nvSpPr>
          <p:spPr>
            <a:xfrm>
              <a:off x="4283373" y="2041403"/>
              <a:ext cx="86724" cy="172186"/>
            </a:xfrm>
            <a:custGeom>
              <a:avLst/>
              <a:gdLst>
                <a:gd name="connsiteX0" fmla="*/ 36550 w 86724"/>
                <a:gd name="connsiteY0" fmla="*/ 0 h 172186"/>
                <a:gd name="connsiteX1" fmla="*/ 4678 w 86724"/>
                <a:gd name="connsiteY1" fmla="*/ 97461 h 172186"/>
                <a:gd name="connsiteX2" fmla="*/ 70059 w 86724"/>
                <a:gd name="connsiteY2" fmla="*/ 172187 h 172186"/>
                <a:gd name="connsiteX3" fmla="*/ 81903 w 86724"/>
                <a:gd name="connsiteY3" fmla="*/ 151058 h 172186"/>
                <a:gd name="connsiteX4" fmla="*/ 40985 w 86724"/>
                <a:gd name="connsiteY4" fmla="*/ 76035 h 172186"/>
                <a:gd name="connsiteX5" fmla="*/ 86724 w 86724"/>
                <a:gd name="connsiteY5" fmla="*/ 10445 h 172186"/>
                <a:gd name="connsiteX6" fmla="*/ 36550 w 86724"/>
                <a:gd name="connsiteY6" fmla="*/ 0 h 17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24" h="172186">
                  <a:moveTo>
                    <a:pt x="36550" y="0"/>
                  </a:moveTo>
                  <a:cubicBezTo>
                    <a:pt x="36550" y="0"/>
                    <a:pt x="-15588" y="69994"/>
                    <a:pt x="4678" y="97461"/>
                  </a:cubicBezTo>
                  <a:cubicBezTo>
                    <a:pt x="24944" y="124929"/>
                    <a:pt x="70059" y="172187"/>
                    <a:pt x="70059" y="172187"/>
                  </a:cubicBezTo>
                  <a:lnTo>
                    <a:pt x="81903" y="151058"/>
                  </a:lnTo>
                  <a:cubicBezTo>
                    <a:pt x="81903" y="151058"/>
                    <a:pt x="29021" y="112073"/>
                    <a:pt x="40985" y="76035"/>
                  </a:cubicBezTo>
                  <a:cubicBezTo>
                    <a:pt x="52948" y="39996"/>
                    <a:pt x="86724" y="10445"/>
                    <a:pt x="86724" y="10445"/>
                  </a:cubicBezTo>
                  <a:lnTo>
                    <a:pt x="36550" y="0"/>
                  </a:lnTo>
                  <a:close/>
                </a:path>
              </a:pathLst>
            </a:custGeom>
            <a:solidFill>
              <a:srgbClr val="FCB092"/>
            </a:solidFill>
            <a:ln w="2949" cap="flat">
              <a:noFill/>
              <a:prstDash val="solid"/>
              <a:miter/>
            </a:ln>
          </p:spPr>
          <p:txBody>
            <a:bodyPr rtlCol="0" anchor="ctr"/>
            <a:lstStyle/>
            <a:p>
              <a:endParaRPr lang="en-GB" sz="1800" dirty="0">
                <a:latin typeface="Segoe UI" panose="020B0502040204020203" pitchFamily="34" charset="0"/>
              </a:endParaRPr>
            </a:p>
          </p:txBody>
        </p:sp>
        <p:sp>
          <p:nvSpPr>
            <p:cNvPr id="206" name="Freeform: Shape 205">
              <a:extLst>
                <a:ext uri="{FF2B5EF4-FFF2-40B4-BE49-F238E27FC236}">
                  <a16:creationId xmlns:a16="http://schemas.microsoft.com/office/drawing/2014/main" id="{73EC585E-0589-4001-B7B5-59E888DA0201}"/>
                </a:ext>
              </a:extLst>
            </p:cNvPr>
            <p:cNvSpPr/>
            <p:nvPr/>
          </p:nvSpPr>
          <p:spPr>
            <a:xfrm>
              <a:off x="4488390" y="2055598"/>
              <a:ext cx="71239" cy="207897"/>
            </a:xfrm>
            <a:custGeom>
              <a:avLst/>
              <a:gdLst>
                <a:gd name="connsiteX0" fmla="*/ 0 w 71239"/>
                <a:gd name="connsiteY0" fmla="*/ 26545 h 207897"/>
                <a:gd name="connsiteX1" fmla="*/ 42734 w 71239"/>
                <a:gd name="connsiteY1" fmla="*/ 127042 h 207897"/>
                <a:gd name="connsiteX2" fmla="*/ 46871 w 71239"/>
                <a:gd name="connsiteY2" fmla="*/ 203880 h 207897"/>
                <a:gd name="connsiteX3" fmla="*/ 71214 w 71239"/>
                <a:gd name="connsiteY3" fmla="*/ 207898 h 207897"/>
                <a:gd name="connsiteX4" fmla="*/ 70291 w 71239"/>
                <a:gd name="connsiteY4" fmla="*/ 104484 h 207897"/>
                <a:gd name="connsiteX5" fmla="*/ 47287 w 71239"/>
                <a:gd name="connsiteY5" fmla="*/ 0 h 207897"/>
                <a:gd name="connsiteX6" fmla="*/ 0 w 71239"/>
                <a:gd name="connsiteY6" fmla="*/ 26545 h 20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9" h="207897">
                  <a:moveTo>
                    <a:pt x="0" y="26545"/>
                  </a:moveTo>
                  <a:cubicBezTo>
                    <a:pt x="19968" y="55025"/>
                    <a:pt x="39133" y="84218"/>
                    <a:pt x="42734" y="127042"/>
                  </a:cubicBezTo>
                  <a:cubicBezTo>
                    <a:pt x="44847" y="132458"/>
                    <a:pt x="46871" y="203880"/>
                    <a:pt x="46871" y="203880"/>
                  </a:cubicBezTo>
                  <a:lnTo>
                    <a:pt x="71214" y="207898"/>
                  </a:lnTo>
                  <a:cubicBezTo>
                    <a:pt x="71214" y="207898"/>
                    <a:pt x="71482" y="109841"/>
                    <a:pt x="70291" y="104484"/>
                  </a:cubicBezTo>
                  <a:lnTo>
                    <a:pt x="47287" y="0"/>
                  </a:lnTo>
                  <a:lnTo>
                    <a:pt x="0" y="26545"/>
                  </a:lnTo>
                  <a:close/>
                </a:path>
              </a:pathLst>
            </a:custGeom>
            <a:solidFill>
              <a:srgbClr val="FCB092"/>
            </a:solidFill>
            <a:ln w="2949" cap="flat">
              <a:noFill/>
              <a:prstDash val="solid"/>
              <a:miter/>
            </a:ln>
          </p:spPr>
          <p:txBody>
            <a:bodyPr rtlCol="0" anchor="ctr"/>
            <a:lstStyle/>
            <a:p>
              <a:endParaRPr lang="en-GB" sz="1800" dirty="0">
                <a:latin typeface="Segoe UI" panose="020B0502040204020203" pitchFamily="34" charset="0"/>
              </a:endParaRPr>
            </a:p>
          </p:txBody>
        </p:sp>
        <p:sp>
          <p:nvSpPr>
            <p:cNvPr id="207" name="Freeform: Shape 206">
              <a:extLst>
                <a:ext uri="{FF2B5EF4-FFF2-40B4-BE49-F238E27FC236}">
                  <a16:creationId xmlns:a16="http://schemas.microsoft.com/office/drawing/2014/main" id="{22DCD621-FB54-43EB-B678-A6E4D3813644}"/>
                </a:ext>
              </a:extLst>
            </p:cNvPr>
            <p:cNvSpPr/>
            <p:nvPr/>
          </p:nvSpPr>
          <p:spPr>
            <a:xfrm>
              <a:off x="4534358" y="2251409"/>
              <a:ext cx="27040" cy="35302"/>
            </a:xfrm>
            <a:custGeom>
              <a:avLst/>
              <a:gdLst>
                <a:gd name="connsiteX0" fmla="*/ 13312 w 27040"/>
                <a:gd name="connsiteY0" fmla="*/ 64 h 35302"/>
                <a:gd name="connsiteX1" fmla="*/ 9979 w 27040"/>
                <a:gd name="connsiteY1" fmla="*/ 421 h 35302"/>
                <a:gd name="connsiteX2" fmla="*/ 69 w 27040"/>
                <a:gd name="connsiteY2" fmla="*/ 12741 h 35302"/>
                <a:gd name="connsiteX3" fmla="*/ 1408 w 27040"/>
                <a:gd name="connsiteY3" fmla="*/ 25299 h 35302"/>
                <a:gd name="connsiteX4" fmla="*/ 13729 w 27040"/>
                <a:gd name="connsiteY4" fmla="*/ 35239 h 35302"/>
                <a:gd name="connsiteX5" fmla="*/ 17062 w 27040"/>
                <a:gd name="connsiteY5" fmla="*/ 34882 h 35302"/>
                <a:gd name="connsiteX6" fmla="*/ 26972 w 27040"/>
                <a:gd name="connsiteY6" fmla="*/ 22562 h 35302"/>
                <a:gd name="connsiteX7" fmla="*/ 25632 w 27040"/>
                <a:gd name="connsiteY7" fmla="*/ 10003 h 35302"/>
                <a:gd name="connsiteX8" fmla="*/ 13312 w 27040"/>
                <a:gd name="connsiteY8" fmla="*/ 64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40" h="35302">
                  <a:moveTo>
                    <a:pt x="13312" y="64"/>
                  </a:moveTo>
                  <a:lnTo>
                    <a:pt x="9979" y="421"/>
                  </a:lnTo>
                  <a:cubicBezTo>
                    <a:pt x="3849" y="1076"/>
                    <a:pt x="-615" y="6641"/>
                    <a:pt x="69" y="12741"/>
                  </a:cubicBezTo>
                  <a:lnTo>
                    <a:pt x="1408" y="25299"/>
                  </a:lnTo>
                  <a:cubicBezTo>
                    <a:pt x="2063" y="31430"/>
                    <a:pt x="7628" y="35894"/>
                    <a:pt x="13729" y="35239"/>
                  </a:cubicBezTo>
                  <a:lnTo>
                    <a:pt x="17062" y="34882"/>
                  </a:lnTo>
                  <a:cubicBezTo>
                    <a:pt x="23192" y="34227"/>
                    <a:pt x="27656" y="28662"/>
                    <a:pt x="26972" y="22562"/>
                  </a:cubicBezTo>
                  <a:lnTo>
                    <a:pt x="25632" y="10003"/>
                  </a:lnTo>
                  <a:cubicBezTo>
                    <a:pt x="24978" y="3873"/>
                    <a:pt x="19443" y="-591"/>
                    <a:pt x="13312" y="64"/>
                  </a:cubicBezTo>
                  <a:close/>
                </a:path>
              </a:pathLst>
            </a:custGeom>
            <a:solidFill>
              <a:srgbClr val="FCB092"/>
            </a:solidFill>
            <a:ln w="2949" cap="flat">
              <a:noFill/>
              <a:prstDash val="solid"/>
              <a:miter/>
            </a:ln>
          </p:spPr>
          <p:txBody>
            <a:bodyPr rtlCol="0" anchor="ctr"/>
            <a:lstStyle/>
            <a:p>
              <a:endParaRPr lang="en-GB" sz="1800" dirty="0">
                <a:latin typeface="Segoe UI" panose="020B0502040204020203" pitchFamily="34" charset="0"/>
              </a:endParaRPr>
            </a:p>
          </p:txBody>
        </p:sp>
        <p:sp>
          <p:nvSpPr>
            <p:cNvPr id="387" name="Freeform: Shape 386">
              <a:extLst>
                <a:ext uri="{FF2B5EF4-FFF2-40B4-BE49-F238E27FC236}">
                  <a16:creationId xmlns:a16="http://schemas.microsoft.com/office/drawing/2014/main" id="{AED7EB0E-3C8F-4AA0-90A6-D34D78FF8801}"/>
                </a:ext>
              </a:extLst>
            </p:cNvPr>
            <p:cNvSpPr/>
            <p:nvPr/>
          </p:nvSpPr>
          <p:spPr>
            <a:xfrm>
              <a:off x="4473360" y="2530973"/>
              <a:ext cx="63031" cy="62380"/>
            </a:xfrm>
            <a:custGeom>
              <a:avLst/>
              <a:gdLst>
                <a:gd name="connsiteX0" fmla="*/ 40027 w 63031"/>
                <a:gd name="connsiteY0" fmla="*/ 57880 h 62380"/>
                <a:gd name="connsiteX1" fmla="*/ 5119 w 63031"/>
                <a:gd name="connsiteY1" fmla="*/ 29876 h 62380"/>
                <a:gd name="connsiteX2" fmla="*/ 566 w 63031"/>
                <a:gd name="connsiteY2" fmla="*/ 8628 h 62380"/>
                <a:gd name="connsiteX3" fmla="*/ 6340 w 63031"/>
                <a:gd name="connsiteY3" fmla="*/ 1813 h 62380"/>
                <a:gd name="connsiteX4" fmla="*/ 13422 w 63031"/>
                <a:gd name="connsiteY4" fmla="*/ 415 h 62380"/>
                <a:gd name="connsiteX5" fmla="*/ 35831 w 63031"/>
                <a:gd name="connsiteY5" fmla="*/ 12080 h 62380"/>
                <a:gd name="connsiteX6" fmla="*/ 61721 w 63031"/>
                <a:gd name="connsiteY6" fmla="*/ 42673 h 62380"/>
                <a:gd name="connsiteX7" fmla="*/ 40027 w 63031"/>
                <a:gd name="connsiteY7" fmla="*/ 57880 h 6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1" h="62380">
                  <a:moveTo>
                    <a:pt x="40027" y="57880"/>
                  </a:moveTo>
                  <a:lnTo>
                    <a:pt x="5119" y="29876"/>
                  </a:lnTo>
                  <a:cubicBezTo>
                    <a:pt x="-2291" y="22496"/>
                    <a:pt x="507" y="16068"/>
                    <a:pt x="566" y="8628"/>
                  </a:cubicBezTo>
                  <a:cubicBezTo>
                    <a:pt x="596" y="5295"/>
                    <a:pt x="3066" y="2468"/>
                    <a:pt x="6340" y="1813"/>
                  </a:cubicBezTo>
                  <a:lnTo>
                    <a:pt x="13422" y="415"/>
                  </a:lnTo>
                  <a:cubicBezTo>
                    <a:pt x="23540" y="-1936"/>
                    <a:pt x="31427" y="6218"/>
                    <a:pt x="35831" y="12080"/>
                  </a:cubicBezTo>
                  <a:lnTo>
                    <a:pt x="61721" y="42673"/>
                  </a:lnTo>
                  <a:cubicBezTo>
                    <a:pt x="66156" y="48595"/>
                    <a:pt x="59430" y="72105"/>
                    <a:pt x="40027" y="57880"/>
                  </a:cubicBezTo>
                  <a:close/>
                </a:path>
              </a:pathLst>
            </a:custGeom>
            <a:solidFill>
              <a:schemeClr val="bg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05" name="Freeform: Shape 404">
              <a:extLst>
                <a:ext uri="{FF2B5EF4-FFF2-40B4-BE49-F238E27FC236}">
                  <a16:creationId xmlns:a16="http://schemas.microsoft.com/office/drawing/2014/main" id="{224542A5-77F4-4DAE-81A2-A52BCAD1C8F9}"/>
                </a:ext>
              </a:extLst>
            </p:cNvPr>
            <p:cNvSpPr/>
            <p:nvPr/>
          </p:nvSpPr>
          <p:spPr>
            <a:xfrm>
              <a:off x="4356594" y="2517503"/>
              <a:ext cx="59512" cy="65408"/>
            </a:xfrm>
            <a:custGeom>
              <a:avLst/>
              <a:gdLst>
                <a:gd name="connsiteX0" fmla="*/ 3653 w 59512"/>
                <a:gd name="connsiteY0" fmla="*/ 43228 h 65408"/>
                <a:gd name="connsiteX1" fmla="*/ 28799 w 59512"/>
                <a:gd name="connsiteY1" fmla="*/ 6207 h 65408"/>
                <a:gd name="connsiteX2" fmla="*/ 49601 w 59512"/>
                <a:gd name="connsiteY2" fmla="*/ 17 h 65408"/>
                <a:gd name="connsiteX3" fmla="*/ 56832 w 59512"/>
                <a:gd name="connsiteY3" fmla="*/ 5225 h 65408"/>
                <a:gd name="connsiteX4" fmla="*/ 58767 w 59512"/>
                <a:gd name="connsiteY4" fmla="*/ 12159 h 65408"/>
                <a:gd name="connsiteX5" fmla="*/ 48887 w 59512"/>
                <a:gd name="connsiteY5" fmla="*/ 35431 h 65408"/>
                <a:gd name="connsiteX6" fmla="*/ 20437 w 59512"/>
                <a:gd name="connsiteY6" fmla="*/ 63672 h 65408"/>
                <a:gd name="connsiteX7" fmla="*/ 3653 w 59512"/>
                <a:gd name="connsiteY7" fmla="*/ 43228 h 6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12" h="65408">
                  <a:moveTo>
                    <a:pt x="3653" y="43228"/>
                  </a:moveTo>
                  <a:lnTo>
                    <a:pt x="28799" y="6207"/>
                  </a:lnTo>
                  <a:cubicBezTo>
                    <a:pt x="35584" y="-1738"/>
                    <a:pt x="42191" y="523"/>
                    <a:pt x="49601" y="17"/>
                  </a:cubicBezTo>
                  <a:cubicBezTo>
                    <a:pt x="52934" y="-221"/>
                    <a:pt x="55939" y="2011"/>
                    <a:pt x="56832" y="5225"/>
                  </a:cubicBezTo>
                  <a:lnTo>
                    <a:pt x="58767" y="12159"/>
                  </a:lnTo>
                  <a:cubicBezTo>
                    <a:pt x="61921" y="22069"/>
                    <a:pt x="54392" y="30550"/>
                    <a:pt x="48887" y="35431"/>
                  </a:cubicBezTo>
                  <a:lnTo>
                    <a:pt x="20437" y="63672"/>
                  </a:lnTo>
                  <a:cubicBezTo>
                    <a:pt x="14931" y="68523"/>
                    <a:pt x="-9025" y="63672"/>
                    <a:pt x="3653" y="43228"/>
                  </a:cubicBezTo>
                  <a:close/>
                </a:path>
              </a:pathLst>
            </a:custGeom>
            <a:solidFill>
              <a:schemeClr val="bg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06" name="Freeform: Shape 405">
              <a:extLst>
                <a:ext uri="{FF2B5EF4-FFF2-40B4-BE49-F238E27FC236}">
                  <a16:creationId xmlns:a16="http://schemas.microsoft.com/office/drawing/2014/main" id="{EE28F877-84BE-4357-B932-5BB0C2A336C7}"/>
                </a:ext>
              </a:extLst>
            </p:cNvPr>
            <p:cNvSpPr/>
            <p:nvPr/>
          </p:nvSpPr>
          <p:spPr>
            <a:xfrm>
              <a:off x="4292992" y="1978220"/>
              <a:ext cx="104644" cy="136359"/>
            </a:xfrm>
            <a:custGeom>
              <a:avLst/>
              <a:gdLst>
                <a:gd name="connsiteX0" fmla="*/ 89366 w 104644"/>
                <a:gd name="connsiteY0" fmla="*/ 66754 h 136359"/>
                <a:gd name="connsiteX1" fmla="*/ 47257 w 104644"/>
                <a:gd name="connsiteY1" fmla="*/ 135914 h 136359"/>
                <a:gd name="connsiteX2" fmla="*/ 595 w 104644"/>
                <a:gd name="connsiteY2" fmla="*/ 94341 h 136359"/>
                <a:gd name="connsiteX3" fmla="*/ 83385 w 104644"/>
                <a:gd name="connsiteY3" fmla="*/ 689 h 136359"/>
                <a:gd name="connsiteX4" fmla="*/ 89366 w 104644"/>
                <a:gd name="connsiteY4" fmla="*/ 66754 h 136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44" h="136359">
                  <a:moveTo>
                    <a:pt x="89366" y="66754"/>
                  </a:moveTo>
                  <a:lnTo>
                    <a:pt x="47257" y="135914"/>
                  </a:lnTo>
                  <a:cubicBezTo>
                    <a:pt x="42287" y="140914"/>
                    <a:pt x="-5863" y="102286"/>
                    <a:pt x="595" y="94341"/>
                  </a:cubicBezTo>
                  <a:cubicBezTo>
                    <a:pt x="1726" y="92942"/>
                    <a:pt x="49430" y="8753"/>
                    <a:pt x="83385" y="689"/>
                  </a:cubicBezTo>
                  <a:cubicBezTo>
                    <a:pt x="110942" y="-5858"/>
                    <a:pt x="110376" y="35656"/>
                    <a:pt x="89366" y="66754"/>
                  </a:cubicBezTo>
                  <a:close/>
                </a:path>
              </a:pathLst>
            </a:custGeom>
            <a:solidFill>
              <a:schemeClr val="tx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07" name="Freeform: Shape 406">
              <a:extLst>
                <a:ext uri="{FF2B5EF4-FFF2-40B4-BE49-F238E27FC236}">
                  <a16:creationId xmlns:a16="http://schemas.microsoft.com/office/drawing/2014/main" id="{290F7841-AC6B-4313-85D1-61E468F1C230}"/>
                </a:ext>
              </a:extLst>
            </p:cNvPr>
            <p:cNvSpPr/>
            <p:nvPr/>
          </p:nvSpPr>
          <p:spPr>
            <a:xfrm>
              <a:off x="4292987" y="2065240"/>
              <a:ext cx="52618" cy="49368"/>
            </a:xfrm>
            <a:custGeom>
              <a:avLst/>
              <a:gdLst>
                <a:gd name="connsiteX0" fmla="*/ 5123 w 52618"/>
                <a:gd name="connsiteY0" fmla="*/ 0 h 49368"/>
                <a:gd name="connsiteX1" fmla="*/ 600 w 52618"/>
                <a:gd name="connsiteY1" fmla="*/ 7350 h 49368"/>
                <a:gd name="connsiteX2" fmla="*/ 47262 w 52618"/>
                <a:gd name="connsiteY2" fmla="*/ 48924 h 49368"/>
                <a:gd name="connsiteX3" fmla="*/ 52619 w 52618"/>
                <a:gd name="connsiteY3" fmla="*/ 40115 h 49368"/>
                <a:gd name="connsiteX4" fmla="*/ 5123 w 52618"/>
                <a:gd name="connsiteY4" fmla="*/ 0 h 49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8" h="49368">
                  <a:moveTo>
                    <a:pt x="5123" y="0"/>
                  </a:moveTo>
                  <a:cubicBezTo>
                    <a:pt x="5123" y="0"/>
                    <a:pt x="868" y="7023"/>
                    <a:pt x="600" y="7350"/>
                  </a:cubicBezTo>
                  <a:cubicBezTo>
                    <a:pt x="-5888" y="15296"/>
                    <a:pt x="42292" y="53924"/>
                    <a:pt x="47262" y="48924"/>
                  </a:cubicBezTo>
                  <a:lnTo>
                    <a:pt x="52619" y="40115"/>
                  </a:lnTo>
                  <a:cubicBezTo>
                    <a:pt x="39465" y="33985"/>
                    <a:pt x="12950" y="12886"/>
                    <a:pt x="5123" y="0"/>
                  </a:cubicBezTo>
                  <a:close/>
                </a:path>
              </a:pathLst>
            </a:custGeom>
            <a:solidFill>
              <a:schemeClr val="accent3"/>
            </a:solidFill>
            <a:ln w="2949" cap="flat">
              <a:noFill/>
              <a:prstDash val="solid"/>
              <a:miter/>
            </a:ln>
          </p:spPr>
          <p:txBody>
            <a:bodyPr rtlCol="0" anchor="ctr"/>
            <a:lstStyle/>
            <a:p>
              <a:endParaRPr lang="en-GB" sz="1800" dirty="0">
                <a:latin typeface="Segoe UI" panose="020B0502040204020203" pitchFamily="34" charset="0"/>
              </a:endParaRPr>
            </a:p>
          </p:txBody>
        </p:sp>
        <p:sp>
          <p:nvSpPr>
            <p:cNvPr id="408" name="Freeform: Shape 407">
              <a:extLst>
                <a:ext uri="{FF2B5EF4-FFF2-40B4-BE49-F238E27FC236}">
                  <a16:creationId xmlns:a16="http://schemas.microsoft.com/office/drawing/2014/main" id="{85408B6C-F37C-4894-97C1-740F4DA314EB}"/>
                </a:ext>
              </a:extLst>
            </p:cNvPr>
            <p:cNvSpPr/>
            <p:nvPr/>
          </p:nvSpPr>
          <p:spPr>
            <a:xfrm>
              <a:off x="4470832" y="2500319"/>
              <a:ext cx="28253" cy="43731"/>
            </a:xfrm>
            <a:custGeom>
              <a:avLst/>
              <a:gdLst>
                <a:gd name="connsiteX0" fmla="*/ 28241 w 28253"/>
                <a:gd name="connsiteY0" fmla="*/ 34848 h 43731"/>
                <a:gd name="connsiteX1" fmla="*/ 2143 w 28253"/>
                <a:gd name="connsiteY1" fmla="*/ 36455 h 43731"/>
                <a:gd name="connsiteX2" fmla="*/ 0 w 28253"/>
                <a:gd name="connsiteY2" fmla="*/ 1607 h 43731"/>
                <a:gd name="connsiteX3" fmla="*/ 26099 w 28253"/>
                <a:gd name="connsiteY3" fmla="*/ 0 h 43731"/>
                <a:gd name="connsiteX4" fmla="*/ 28241 w 28253"/>
                <a:gd name="connsiteY4" fmla="*/ 34848 h 43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3" h="43731">
                  <a:moveTo>
                    <a:pt x="28241" y="34848"/>
                  </a:moveTo>
                  <a:cubicBezTo>
                    <a:pt x="28896" y="45561"/>
                    <a:pt x="2827" y="47168"/>
                    <a:pt x="2143" y="36455"/>
                  </a:cubicBezTo>
                  <a:lnTo>
                    <a:pt x="0" y="1607"/>
                  </a:lnTo>
                  <a:lnTo>
                    <a:pt x="26099" y="0"/>
                  </a:lnTo>
                  <a:lnTo>
                    <a:pt x="28241" y="34848"/>
                  </a:lnTo>
                  <a:close/>
                </a:path>
              </a:pathLst>
            </a:custGeom>
            <a:solidFill>
              <a:schemeClr val="accent3"/>
            </a:solidFill>
            <a:ln w="2949" cap="flat">
              <a:noFill/>
              <a:prstDash val="solid"/>
              <a:miter/>
            </a:ln>
          </p:spPr>
          <p:txBody>
            <a:bodyPr rtlCol="0" anchor="ctr"/>
            <a:lstStyle/>
            <a:p>
              <a:endParaRPr lang="en-GB" sz="1800" dirty="0">
                <a:latin typeface="Segoe UI" panose="020B0502040204020203" pitchFamily="34" charset="0"/>
              </a:endParaRPr>
            </a:p>
          </p:txBody>
        </p:sp>
        <p:sp>
          <p:nvSpPr>
            <p:cNvPr id="409" name="Freeform: Shape 408">
              <a:extLst>
                <a:ext uri="{FF2B5EF4-FFF2-40B4-BE49-F238E27FC236}">
                  <a16:creationId xmlns:a16="http://schemas.microsoft.com/office/drawing/2014/main" id="{721AF2CD-54B7-4994-80C6-9EE8B326B1EE}"/>
                </a:ext>
              </a:extLst>
            </p:cNvPr>
            <p:cNvSpPr/>
            <p:nvPr/>
          </p:nvSpPr>
          <p:spPr>
            <a:xfrm>
              <a:off x="4386375" y="2485737"/>
              <a:ext cx="26128" cy="42964"/>
            </a:xfrm>
            <a:custGeom>
              <a:avLst/>
              <a:gdLst>
                <a:gd name="connsiteX0" fmla="*/ 26129 w 26128"/>
                <a:gd name="connsiteY0" fmla="*/ 34907 h 42964"/>
                <a:gd name="connsiteX1" fmla="*/ 0 w 26128"/>
                <a:gd name="connsiteY1" fmla="*/ 34907 h 42964"/>
                <a:gd name="connsiteX2" fmla="*/ 0 w 26128"/>
                <a:gd name="connsiteY2" fmla="*/ 0 h 42964"/>
                <a:gd name="connsiteX3" fmla="*/ 26129 w 26128"/>
                <a:gd name="connsiteY3" fmla="*/ 0 h 42964"/>
                <a:gd name="connsiteX4" fmla="*/ 26129 w 26128"/>
                <a:gd name="connsiteY4" fmla="*/ 34907 h 4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8" h="42964">
                  <a:moveTo>
                    <a:pt x="26129" y="34907"/>
                  </a:moveTo>
                  <a:cubicBezTo>
                    <a:pt x="26129" y="45651"/>
                    <a:pt x="0" y="45651"/>
                    <a:pt x="0" y="34907"/>
                  </a:cubicBezTo>
                  <a:lnTo>
                    <a:pt x="0" y="0"/>
                  </a:lnTo>
                  <a:lnTo>
                    <a:pt x="26129" y="0"/>
                  </a:lnTo>
                  <a:lnTo>
                    <a:pt x="26129" y="34907"/>
                  </a:lnTo>
                  <a:close/>
                </a:path>
              </a:pathLst>
            </a:custGeom>
            <a:solidFill>
              <a:schemeClr val="accent3"/>
            </a:solidFill>
            <a:ln w="2949" cap="flat">
              <a:noFill/>
              <a:prstDash val="solid"/>
              <a:miter/>
            </a:ln>
          </p:spPr>
          <p:txBody>
            <a:bodyPr rtlCol="0" anchor="ctr"/>
            <a:lstStyle/>
            <a:p>
              <a:endParaRPr lang="en-GB" sz="1800" dirty="0">
                <a:latin typeface="Segoe UI" panose="020B0502040204020203" pitchFamily="34" charset="0"/>
              </a:endParaRPr>
            </a:p>
          </p:txBody>
        </p:sp>
        <p:sp>
          <p:nvSpPr>
            <p:cNvPr id="410" name="Freeform: Shape 409">
              <a:extLst>
                <a:ext uri="{FF2B5EF4-FFF2-40B4-BE49-F238E27FC236}">
                  <a16:creationId xmlns:a16="http://schemas.microsoft.com/office/drawing/2014/main" id="{50D159F8-6D0B-4E67-B6D5-59E470AB9D1D}"/>
                </a:ext>
              </a:extLst>
            </p:cNvPr>
            <p:cNvSpPr/>
            <p:nvPr/>
          </p:nvSpPr>
          <p:spPr>
            <a:xfrm>
              <a:off x="4356709" y="2162731"/>
              <a:ext cx="81239" cy="353292"/>
            </a:xfrm>
            <a:custGeom>
              <a:avLst/>
              <a:gdLst>
                <a:gd name="connsiteX0" fmla="*/ 59277 w 81239"/>
                <a:gd name="connsiteY0" fmla="*/ 348004 h 353292"/>
                <a:gd name="connsiteX1" fmla="*/ 26452 w 81239"/>
                <a:gd name="connsiteY1" fmla="*/ 346635 h 353292"/>
                <a:gd name="connsiteX2" fmla="*/ 56 w 81239"/>
                <a:gd name="connsiteY2" fmla="*/ 24075 h 353292"/>
                <a:gd name="connsiteX3" fmla="*/ 81239 w 81239"/>
                <a:gd name="connsiteY3" fmla="*/ 0 h 353292"/>
                <a:gd name="connsiteX4" fmla="*/ 59277 w 81239"/>
                <a:gd name="connsiteY4" fmla="*/ 348004 h 353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39" h="353292">
                  <a:moveTo>
                    <a:pt x="59277" y="348004"/>
                  </a:moveTo>
                  <a:cubicBezTo>
                    <a:pt x="49040" y="355354"/>
                    <a:pt x="32107" y="355176"/>
                    <a:pt x="26452" y="346635"/>
                  </a:cubicBezTo>
                  <a:cubicBezTo>
                    <a:pt x="19757" y="218819"/>
                    <a:pt x="-1224" y="133381"/>
                    <a:pt x="56" y="24075"/>
                  </a:cubicBezTo>
                  <a:lnTo>
                    <a:pt x="81239" y="0"/>
                  </a:lnTo>
                  <a:cubicBezTo>
                    <a:pt x="66776" y="131208"/>
                    <a:pt x="65229" y="246465"/>
                    <a:pt x="59277" y="348004"/>
                  </a:cubicBezTo>
                  <a:close/>
                </a:path>
              </a:pathLst>
            </a:custGeom>
            <a:solidFill>
              <a:schemeClr val="accent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11" name="Freeform: Shape 410">
              <a:extLst>
                <a:ext uri="{FF2B5EF4-FFF2-40B4-BE49-F238E27FC236}">
                  <a16:creationId xmlns:a16="http://schemas.microsoft.com/office/drawing/2014/main" id="{5353E2E9-AF69-4488-A804-7386298726AA}"/>
                </a:ext>
              </a:extLst>
            </p:cNvPr>
            <p:cNvSpPr/>
            <p:nvPr/>
          </p:nvSpPr>
          <p:spPr>
            <a:xfrm>
              <a:off x="4387023" y="2180028"/>
              <a:ext cx="114199" cy="349657"/>
            </a:xfrm>
            <a:custGeom>
              <a:avLst/>
              <a:gdLst>
                <a:gd name="connsiteX0" fmla="*/ 87194 w 94306"/>
                <a:gd name="connsiteY0" fmla="*/ 341367 h 350523"/>
                <a:gd name="connsiteX1" fmla="*/ 54697 w 94306"/>
                <a:gd name="connsiteY1" fmla="*/ 344641 h 350523"/>
                <a:gd name="connsiteX2" fmla="*/ 0 w 94306"/>
                <a:gd name="connsiteY2" fmla="*/ 0 h 350523"/>
                <a:gd name="connsiteX3" fmla="*/ 94307 w 94306"/>
                <a:gd name="connsiteY3" fmla="*/ 0 h 350523"/>
                <a:gd name="connsiteX4" fmla="*/ 87194 w 94306"/>
                <a:gd name="connsiteY4" fmla="*/ 341367 h 350523"/>
                <a:gd name="connsiteX0" fmla="*/ 93757 w 94511"/>
                <a:gd name="connsiteY0" fmla="*/ 339180 h 349657"/>
                <a:gd name="connsiteX1" fmla="*/ 54697 w 94511"/>
                <a:gd name="connsiteY1" fmla="*/ 344641 h 349657"/>
                <a:gd name="connsiteX2" fmla="*/ 0 w 94511"/>
                <a:gd name="connsiteY2" fmla="*/ 0 h 349657"/>
                <a:gd name="connsiteX3" fmla="*/ 94307 w 94511"/>
                <a:gd name="connsiteY3" fmla="*/ 0 h 349657"/>
                <a:gd name="connsiteX4" fmla="*/ 93757 w 94511"/>
                <a:gd name="connsiteY4" fmla="*/ 339180 h 349657"/>
                <a:gd name="connsiteX0" fmla="*/ 113445 w 114199"/>
                <a:gd name="connsiteY0" fmla="*/ 339180 h 349657"/>
                <a:gd name="connsiteX1" fmla="*/ 74385 w 114199"/>
                <a:gd name="connsiteY1" fmla="*/ 344641 h 349657"/>
                <a:gd name="connsiteX2" fmla="*/ 0 w 114199"/>
                <a:gd name="connsiteY2" fmla="*/ 0 h 349657"/>
                <a:gd name="connsiteX3" fmla="*/ 113995 w 114199"/>
                <a:gd name="connsiteY3" fmla="*/ 0 h 349657"/>
                <a:gd name="connsiteX4" fmla="*/ 113445 w 114199"/>
                <a:gd name="connsiteY4" fmla="*/ 339180 h 34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9" h="349657">
                  <a:moveTo>
                    <a:pt x="113445" y="339180"/>
                  </a:moveTo>
                  <a:cubicBezTo>
                    <a:pt x="105172" y="350727"/>
                    <a:pt x="79921" y="353003"/>
                    <a:pt x="74385" y="344641"/>
                  </a:cubicBezTo>
                  <a:lnTo>
                    <a:pt x="0" y="0"/>
                  </a:lnTo>
                  <a:lnTo>
                    <a:pt x="113995" y="0"/>
                  </a:lnTo>
                  <a:cubicBezTo>
                    <a:pt x="111624" y="113789"/>
                    <a:pt x="115816" y="225391"/>
                    <a:pt x="113445" y="339180"/>
                  </a:cubicBezTo>
                  <a:close/>
                </a:path>
              </a:pathLst>
            </a:custGeom>
            <a:solidFill>
              <a:schemeClr val="accent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12" name="Freeform: Shape 411">
              <a:extLst>
                <a:ext uri="{FF2B5EF4-FFF2-40B4-BE49-F238E27FC236}">
                  <a16:creationId xmlns:a16="http://schemas.microsoft.com/office/drawing/2014/main" id="{AF22E0D5-C2CB-4E10-9570-7AF619DC0586}"/>
                </a:ext>
              </a:extLst>
            </p:cNvPr>
            <p:cNvSpPr/>
            <p:nvPr/>
          </p:nvSpPr>
          <p:spPr>
            <a:xfrm>
              <a:off x="4353466" y="1972887"/>
              <a:ext cx="166440" cy="259251"/>
            </a:xfrm>
            <a:custGeom>
              <a:avLst/>
              <a:gdLst>
                <a:gd name="connsiteX0" fmla="*/ 56 w 166440"/>
                <a:gd name="connsiteY0" fmla="*/ 204992 h 259251"/>
                <a:gd name="connsiteX1" fmla="*/ 2972 w 166440"/>
                <a:gd name="connsiteY1" fmla="*/ 74706 h 259251"/>
                <a:gd name="connsiteX2" fmla="*/ 60288 w 166440"/>
                <a:gd name="connsiteY2" fmla="*/ 844 h 259251"/>
                <a:gd name="connsiteX3" fmla="*/ 71359 w 166440"/>
                <a:gd name="connsiteY3" fmla="*/ 159 h 259251"/>
                <a:gd name="connsiteX4" fmla="*/ 110730 w 166440"/>
                <a:gd name="connsiteY4" fmla="*/ 7897 h 259251"/>
                <a:gd name="connsiteX5" fmla="*/ 164535 w 166440"/>
                <a:gd name="connsiteY5" fmla="*/ 83426 h 259251"/>
                <a:gd name="connsiteX6" fmla="*/ 155101 w 166440"/>
                <a:gd name="connsiteY6" fmla="*/ 208474 h 259251"/>
                <a:gd name="connsiteX7" fmla="*/ 56 w 166440"/>
                <a:gd name="connsiteY7" fmla="*/ 204992 h 25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440" h="259251">
                  <a:moveTo>
                    <a:pt x="56" y="204992"/>
                  </a:moveTo>
                  <a:cubicBezTo>
                    <a:pt x="6811" y="167912"/>
                    <a:pt x="9102" y="125892"/>
                    <a:pt x="2972" y="74706"/>
                  </a:cubicBezTo>
                  <a:cubicBezTo>
                    <a:pt x="2972" y="3820"/>
                    <a:pt x="12763" y="3701"/>
                    <a:pt x="60288" y="844"/>
                  </a:cubicBezTo>
                  <a:lnTo>
                    <a:pt x="71359" y="159"/>
                  </a:lnTo>
                  <a:cubicBezTo>
                    <a:pt x="84929" y="-704"/>
                    <a:pt x="98499" y="1945"/>
                    <a:pt x="110730" y="7897"/>
                  </a:cubicBezTo>
                  <a:cubicBezTo>
                    <a:pt x="152690" y="28312"/>
                    <a:pt x="173046" y="33073"/>
                    <a:pt x="164535" y="83426"/>
                  </a:cubicBezTo>
                  <a:lnTo>
                    <a:pt x="155101" y="208474"/>
                  </a:lnTo>
                  <a:cubicBezTo>
                    <a:pt x="155041" y="272813"/>
                    <a:pt x="-3396" y="280669"/>
                    <a:pt x="56" y="204992"/>
                  </a:cubicBezTo>
                  <a:close/>
                </a:path>
              </a:pathLst>
            </a:custGeom>
            <a:solidFill>
              <a:schemeClr val="tx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13" name="Freeform: Shape 412">
              <a:extLst>
                <a:ext uri="{FF2B5EF4-FFF2-40B4-BE49-F238E27FC236}">
                  <a16:creationId xmlns:a16="http://schemas.microsoft.com/office/drawing/2014/main" id="{8D1D79DB-D200-41EF-B897-FA9564FBA6CD}"/>
                </a:ext>
              </a:extLst>
            </p:cNvPr>
            <p:cNvSpPr/>
            <p:nvPr/>
          </p:nvSpPr>
          <p:spPr>
            <a:xfrm>
              <a:off x="4471281" y="1996549"/>
              <a:ext cx="88368" cy="142776"/>
            </a:xfrm>
            <a:custGeom>
              <a:avLst/>
              <a:gdLst>
                <a:gd name="connsiteX0" fmla="*/ 6931 w 88368"/>
                <a:gd name="connsiteY0" fmla="*/ 65597 h 142776"/>
                <a:gd name="connsiteX1" fmla="*/ 33863 w 88368"/>
                <a:gd name="connsiteY1" fmla="*/ 141959 h 142776"/>
                <a:gd name="connsiteX2" fmla="*/ 88084 w 88368"/>
                <a:gd name="connsiteY2" fmla="*/ 110890 h 142776"/>
                <a:gd name="connsiteX3" fmla="*/ 26394 w 88368"/>
                <a:gd name="connsiteY3" fmla="*/ 2180 h 142776"/>
                <a:gd name="connsiteX4" fmla="*/ 6931 w 88368"/>
                <a:gd name="connsiteY4" fmla="*/ 65597 h 142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68" h="142776">
                  <a:moveTo>
                    <a:pt x="6931" y="65597"/>
                  </a:moveTo>
                  <a:lnTo>
                    <a:pt x="33863" y="141959"/>
                  </a:lnTo>
                  <a:cubicBezTo>
                    <a:pt x="37672" y="147881"/>
                    <a:pt x="92786" y="119996"/>
                    <a:pt x="88084" y="110890"/>
                  </a:cubicBezTo>
                  <a:cubicBezTo>
                    <a:pt x="87251" y="109283"/>
                    <a:pt x="57938" y="17060"/>
                    <a:pt x="26394" y="2180"/>
                  </a:cubicBezTo>
                  <a:cubicBezTo>
                    <a:pt x="771" y="-9932"/>
                    <a:pt x="-7205" y="30808"/>
                    <a:pt x="6931" y="65597"/>
                  </a:cubicBezTo>
                  <a:close/>
                </a:path>
              </a:pathLst>
            </a:custGeom>
            <a:solidFill>
              <a:schemeClr val="tx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14" name="Freeform: Shape 413">
              <a:extLst>
                <a:ext uri="{FF2B5EF4-FFF2-40B4-BE49-F238E27FC236}">
                  <a16:creationId xmlns:a16="http://schemas.microsoft.com/office/drawing/2014/main" id="{04933552-7A31-4B82-9B20-552057CEAF25}"/>
                </a:ext>
              </a:extLst>
            </p:cNvPr>
            <p:cNvSpPr/>
            <p:nvPr/>
          </p:nvSpPr>
          <p:spPr>
            <a:xfrm>
              <a:off x="4338484" y="2181262"/>
              <a:ext cx="28081" cy="41924"/>
            </a:xfrm>
            <a:custGeom>
              <a:avLst/>
              <a:gdLst>
                <a:gd name="connsiteX0" fmla="*/ 12538 w 28081"/>
                <a:gd name="connsiteY0" fmla="*/ 69 h 41924"/>
                <a:gd name="connsiteX1" fmla="*/ 11050 w 28081"/>
                <a:gd name="connsiteY1" fmla="*/ 217 h 41924"/>
                <a:gd name="connsiteX2" fmla="*/ 69 w 28081"/>
                <a:gd name="connsiteY2" fmla="*/ 13847 h 41924"/>
                <a:gd name="connsiteX3" fmla="*/ 1914 w 28081"/>
                <a:gd name="connsiteY3" fmla="*/ 30869 h 41924"/>
                <a:gd name="connsiteX4" fmla="*/ 15543 w 28081"/>
                <a:gd name="connsiteY4" fmla="*/ 41851 h 41924"/>
                <a:gd name="connsiteX5" fmla="*/ 17031 w 28081"/>
                <a:gd name="connsiteY5" fmla="*/ 41702 h 41924"/>
                <a:gd name="connsiteX6" fmla="*/ 28013 w 28081"/>
                <a:gd name="connsiteY6" fmla="*/ 28072 h 41924"/>
                <a:gd name="connsiteX7" fmla="*/ 26167 w 28081"/>
                <a:gd name="connsiteY7" fmla="*/ 11050 h 41924"/>
                <a:gd name="connsiteX8" fmla="*/ 12538 w 28081"/>
                <a:gd name="connsiteY8" fmla="*/ 69 h 4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1" h="41924">
                  <a:moveTo>
                    <a:pt x="12538" y="69"/>
                  </a:moveTo>
                  <a:lnTo>
                    <a:pt x="11050" y="217"/>
                  </a:lnTo>
                  <a:cubicBezTo>
                    <a:pt x="4294" y="961"/>
                    <a:pt x="-646" y="7092"/>
                    <a:pt x="69" y="13847"/>
                  </a:cubicBezTo>
                  <a:lnTo>
                    <a:pt x="1914" y="30869"/>
                  </a:lnTo>
                  <a:cubicBezTo>
                    <a:pt x="2628" y="37655"/>
                    <a:pt x="8788" y="42595"/>
                    <a:pt x="15543" y="41851"/>
                  </a:cubicBezTo>
                  <a:lnTo>
                    <a:pt x="17031" y="41702"/>
                  </a:lnTo>
                  <a:cubicBezTo>
                    <a:pt x="23787" y="40958"/>
                    <a:pt x="28727" y="34827"/>
                    <a:pt x="28013" y="28072"/>
                  </a:cubicBezTo>
                  <a:lnTo>
                    <a:pt x="26167" y="11050"/>
                  </a:lnTo>
                  <a:cubicBezTo>
                    <a:pt x="25453" y="4294"/>
                    <a:pt x="19323" y="-646"/>
                    <a:pt x="12538" y="69"/>
                  </a:cubicBezTo>
                  <a:close/>
                </a:path>
              </a:pathLst>
            </a:custGeom>
            <a:solidFill>
              <a:srgbClr val="FCB09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15" name="Freeform: Shape 414">
              <a:extLst>
                <a:ext uri="{FF2B5EF4-FFF2-40B4-BE49-F238E27FC236}">
                  <a16:creationId xmlns:a16="http://schemas.microsoft.com/office/drawing/2014/main" id="{67A32CB6-C6E5-4251-B07F-715CCCE68A1B}"/>
                </a:ext>
              </a:extLst>
            </p:cNvPr>
            <p:cNvSpPr/>
            <p:nvPr/>
          </p:nvSpPr>
          <p:spPr>
            <a:xfrm>
              <a:off x="4402862" y="1968225"/>
              <a:ext cx="56959" cy="43626"/>
            </a:xfrm>
            <a:custGeom>
              <a:avLst/>
              <a:gdLst>
                <a:gd name="connsiteX0" fmla="*/ 56959 w 56959"/>
                <a:gd name="connsiteY0" fmla="*/ 21813 h 43626"/>
                <a:gd name="connsiteX1" fmla="*/ 28480 w 56959"/>
                <a:gd name="connsiteY1" fmla="*/ 43627 h 43626"/>
                <a:gd name="connsiteX2" fmla="*/ 0 w 56959"/>
                <a:gd name="connsiteY2" fmla="*/ 21813 h 43626"/>
                <a:gd name="connsiteX3" fmla="*/ 28480 w 56959"/>
                <a:gd name="connsiteY3" fmla="*/ 0 h 43626"/>
                <a:gd name="connsiteX4" fmla="*/ 56959 w 56959"/>
                <a:gd name="connsiteY4" fmla="*/ 21813 h 4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59" h="43626">
                  <a:moveTo>
                    <a:pt x="56959" y="21813"/>
                  </a:moveTo>
                  <a:cubicBezTo>
                    <a:pt x="56959" y="33861"/>
                    <a:pt x="44208" y="43627"/>
                    <a:pt x="28480" y="43627"/>
                  </a:cubicBezTo>
                  <a:cubicBezTo>
                    <a:pt x="12751" y="43627"/>
                    <a:pt x="0" y="33861"/>
                    <a:pt x="0" y="21813"/>
                  </a:cubicBezTo>
                  <a:cubicBezTo>
                    <a:pt x="0" y="9766"/>
                    <a:pt x="12751" y="0"/>
                    <a:pt x="28480" y="0"/>
                  </a:cubicBezTo>
                  <a:cubicBezTo>
                    <a:pt x="44208" y="0"/>
                    <a:pt x="56959" y="9766"/>
                    <a:pt x="56959" y="21813"/>
                  </a:cubicBezTo>
                  <a:close/>
                </a:path>
              </a:pathLst>
            </a:custGeom>
            <a:solidFill>
              <a:schemeClr val="accent3"/>
            </a:solidFill>
            <a:ln w="2949" cap="flat">
              <a:noFill/>
              <a:prstDash val="solid"/>
              <a:miter/>
            </a:ln>
          </p:spPr>
          <p:txBody>
            <a:bodyPr rtlCol="0" anchor="ctr"/>
            <a:lstStyle/>
            <a:p>
              <a:endParaRPr lang="en-GB" sz="1800" dirty="0">
                <a:latin typeface="Segoe UI" panose="020B0502040204020203" pitchFamily="34" charset="0"/>
              </a:endParaRPr>
            </a:p>
          </p:txBody>
        </p:sp>
        <p:sp>
          <p:nvSpPr>
            <p:cNvPr id="416" name="Freeform: Shape 415">
              <a:extLst>
                <a:ext uri="{FF2B5EF4-FFF2-40B4-BE49-F238E27FC236}">
                  <a16:creationId xmlns:a16="http://schemas.microsoft.com/office/drawing/2014/main" id="{50E1256A-744F-441D-A382-E36BAB827914}"/>
                </a:ext>
              </a:extLst>
            </p:cNvPr>
            <p:cNvSpPr/>
            <p:nvPr/>
          </p:nvSpPr>
          <p:spPr>
            <a:xfrm>
              <a:off x="4411135" y="1904305"/>
              <a:ext cx="53926" cy="55077"/>
            </a:xfrm>
            <a:custGeom>
              <a:avLst/>
              <a:gdLst>
                <a:gd name="connsiteX0" fmla="*/ 0 w 53926"/>
                <a:gd name="connsiteY0" fmla="*/ 47612 h 55077"/>
                <a:gd name="connsiteX1" fmla="*/ 17558 w 53926"/>
                <a:gd name="connsiteY1" fmla="*/ 54457 h 55077"/>
                <a:gd name="connsiteX2" fmla="*/ 53745 w 53926"/>
                <a:gd name="connsiteY2" fmla="*/ 19609 h 55077"/>
                <a:gd name="connsiteX3" fmla="*/ 7172 w 53926"/>
                <a:gd name="connsiteY3" fmla="*/ 295 h 55077"/>
                <a:gd name="connsiteX4" fmla="*/ 0 w 53926"/>
                <a:gd name="connsiteY4" fmla="*/ 47612 h 5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6" h="55077">
                  <a:moveTo>
                    <a:pt x="0" y="47612"/>
                  </a:moveTo>
                  <a:cubicBezTo>
                    <a:pt x="0" y="47612"/>
                    <a:pt x="14374" y="52701"/>
                    <a:pt x="17558" y="54457"/>
                  </a:cubicBezTo>
                  <a:cubicBezTo>
                    <a:pt x="20742" y="56212"/>
                    <a:pt x="56780" y="56778"/>
                    <a:pt x="53745" y="19609"/>
                  </a:cubicBezTo>
                  <a:cubicBezTo>
                    <a:pt x="51811" y="-3931"/>
                    <a:pt x="7172" y="295"/>
                    <a:pt x="7172" y="295"/>
                  </a:cubicBezTo>
                  <a:lnTo>
                    <a:pt x="0" y="47612"/>
                  </a:lnTo>
                  <a:close/>
                </a:path>
              </a:pathLst>
            </a:custGeom>
            <a:solidFill>
              <a:srgbClr val="191791"/>
            </a:solidFill>
            <a:ln w="2949" cap="flat">
              <a:noFill/>
              <a:prstDash val="solid"/>
              <a:miter/>
            </a:ln>
          </p:spPr>
          <p:txBody>
            <a:bodyPr rtlCol="0" anchor="ctr"/>
            <a:lstStyle/>
            <a:p>
              <a:endParaRPr lang="en-GB" sz="1800" dirty="0">
                <a:latin typeface="Segoe UI" panose="020B0502040204020203" pitchFamily="34" charset="0"/>
              </a:endParaRPr>
            </a:p>
          </p:txBody>
        </p:sp>
        <p:sp>
          <p:nvSpPr>
            <p:cNvPr id="417" name="Freeform: Shape 416">
              <a:extLst>
                <a:ext uri="{FF2B5EF4-FFF2-40B4-BE49-F238E27FC236}">
                  <a16:creationId xmlns:a16="http://schemas.microsoft.com/office/drawing/2014/main" id="{BAB20BBE-5998-49FC-A1CD-1776EE39BA27}"/>
                </a:ext>
              </a:extLst>
            </p:cNvPr>
            <p:cNvSpPr/>
            <p:nvPr/>
          </p:nvSpPr>
          <p:spPr>
            <a:xfrm>
              <a:off x="4415509" y="1934269"/>
              <a:ext cx="34610" cy="67912"/>
            </a:xfrm>
            <a:custGeom>
              <a:avLst/>
              <a:gdLst>
                <a:gd name="connsiteX0" fmla="*/ 15327 w 34610"/>
                <a:gd name="connsiteY0" fmla="*/ 67911 h 67912"/>
                <a:gd name="connsiteX1" fmla="*/ 13155 w 34610"/>
                <a:gd name="connsiteY1" fmla="*/ 67882 h 67912"/>
                <a:gd name="connsiteX2" fmla="*/ 1 w 34610"/>
                <a:gd name="connsiteY2" fmla="*/ 54431 h 67912"/>
                <a:gd name="connsiteX3" fmla="*/ 447 w 34610"/>
                <a:gd name="connsiteY3" fmla="*/ 13155 h 67912"/>
                <a:gd name="connsiteX4" fmla="*/ 13899 w 34610"/>
                <a:gd name="connsiteY4" fmla="*/ 1 h 67912"/>
                <a:gd name="connsiteX5" fmla="*/ 16071 w 34610"/>
                <a:gd name="connsiteY5" fmla="*/ 31 h 67912"/>
                <a:gd name="connsiteX6" fmla="*/ 29224 w 34610"/>
                <a:gd name="connsiteY6" fmla="*/ 13482 h 67912"/>
                <a:gd name="connsiteX7" fmla="*/ 34611 w 34610"/>
                <a:gd name="connsiteY7" fmla="*/ 53210 h 67912"/>
                <a:gd name="connsiteX8" fmla="*/ 15327 w 34610"/>
                <a:gd name="connsiteY8" fmla="*/ 67911 h 6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10" h="67912">
                  <a:moveTo>
                    <a:pt x="15327" y="67911"/>
                  </a:moveTo>
                  <a:lnTo>
                    <a:pt x="13155" y="67882"/>
                  </a:lnTo>
                  <a:cubicBezTo>
                    <a:pt x="5834" y="67792"/>
                    <a:pt x="-88" y="61751"/>
                    <a:pt x="1" y="54431"/>
                  </a:cubicBezTo>
                  <a:lnTo>
                    <a:pt x="447" y="13155"/>
                  </a:lnTo>
                  <a:cubicBezTo>
                    <a:pt x="537" y="5834"/>
                    <a:pt x="6578" y="-88"/>
                    <a:pt x="13899" y="1"/>
                  </a:cubicBezTo>
                  <a:lnTo>
                    <a:pt x="16071" y="31"/>
                  </a:lnTo>
                  <a:cubicBezTo>
                    <a:pt x="23392" y="120"/>
                    <a:pt x="29314" y="6161"/>
                    <a:pt x="29224" y="13482"/>
                  </a:cubicBezTo>
                  <a:lnTo>
                    <a:pt x="34611" y="53210"/>
                  </a:lnTo>
                  <a:cubicBezTo>
                    <a:pt x="34581" y="60531"/>
                    <a:pt x="22677" y="68001"/>
                    <a:pt x="15327" y="67911"/>
                  </a:cubicBezTo>
                  <a:close/>
                </a:path>
              </a:pathLst>
            </a:custGeom>
            <a:solidFill>
              <a:srgbClr val="FCB09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18" name="Freeform: Shape 417">
              <a:extLst>
                <a:ext uri="{FF2B5EF4-FFF2-40B4-BE49-F238E27FC236}">
                  <a16:creationId xmlns:a16="http://schemas.microsoft.com/office/drawing/2014/main" id="{A00BF916-B765-4FDC-A44E-2928A1D3C5DF}"/>
                </a:ext>
              </a:extLst>
            </p:cNvPr>
            <p:cNvSpPr/>
            <p:nvPr/>
          </p:nvSpPr>
          <p:spPr>
            <a:xfrm>
              <a:off x="4415569" y="1958762"/>
              <a:ext cx="31485" cy="22514"/>
            </a:xfrm>
            <a:custGeom>
              <a:avLst/>
              <a:gdLst>
                <a:gd name="connsiteX0" fmla="*/ 149 w 31485"/>
                <a:gd name="connsiteY0" fmla="*/ 10951 h 22514"/>
                <a:gd name="connsiteX1" fmla="*/ 31485 w 31485"/>
                <a:gd name="connsiteY1" fmla="*/ 0 h 22514"/>
                <a:gd name="connsiteX2" fmla="*/ 0 w 31485"/>
                <a:gd name="connsiteY2" fmla="*/ 22498 h 22514"/>
                <a:gd name="connsiteX3" fmla="*/ 149 w 31485"/>
                <a:gd name="connsiteY3" fmla="*/ 10951 h 22514"/>
              </a:gdLst>
              <a:ahLst/>
              <a:cxnLst>
                <a:cxn ang="0">
                  <a:pos x="connsiteX0" y="connsiteY0"/>
                </a:cxn>
                <a:cxn ang="0">
                  <a:pos x="connsiteX1" y="connsiteY1"/>
                </a:cxn>
                <a:cxn ang="0">
                  <a:pos x="connsiteX2" y="connsiteY2"/>
                </a:cxn>
                <a:cxn ang="0">
                  <a:pos x="connsiteX3" y="connsiteY3"/>
                </a:cxn>
              </a:cxnLst>
              <a:rect l="l" t="t" r="r" b="b"/>
              <a:pathLst>
                <a:path w="31485" h="22514">
                  <a:moveTo>
                    <a:pt x="149" y="10951"/>
                  </a:moveTo>
                  <a:cubicBezTo>
                    <a:pt x="149" y="10951"/>
                    <a:pt x="17290" y="14433"/>
                    <a:pt x="31485" y="0"/>
                  </a:cubicBezTo>
                  <a:cubicBezTo>
                    <a:pt x="31485" y="0"/>
                    <a:pt x="16100" y="23212"/>
                    <a:pt x="0" y="22498"/>
                  </a:cubicBezTo>
                  <a:lnTo>
                    <a:pt x="149" y="10951"/>
                  </a:lnTo>
                  <a:close/>
                </a:path>
              </a:pathLst>
            </a:custGeom>
            <a:solidFill>
              <a:srgbClr val="D4563B">
                <a:alpha val="20000"/>
              </a:srgbClr>
            </a:solidFill>
            <a:ln w="2949" cap="flat">
              <a:noFill/>
              <a:prstDash val="solid"/>
              <a:miter/>
            </a:ln>
          </p:spPr>
          <p:txBody>
            <a:bodyPr rtlCol="0" anchor="ctr"/>
            <a:lstStyle/>
            <a:p>
              <a:endParaRPr lang="en-GB" sz="1800" dirty="0">
                <a:latin typeface="Segoe UI" panose="020B0502040204020203" pitchFamily="34" charset="0"/>
              </a:endParaRPr>
            </a:p>
          </p:txBody>
        </p:sp>
        <p:sp>
          <p:nvSpPr>
            <p:cNvPr id="419" name="Freeform: Shape 418">
              <a:extLst>
                <a:ext uri="{FF2B5EF4-FFF2-40B4-BE49-F238E27FC236}">
                  <a16:creationId xmlns:a16="http://schemas.microsoft.com/office/drawing/2014/main" id="{F2EE89BB-EEAA-44A6-902C-F72BD847FD62}"/>
                </a:ext>
              </a:extLst>
            </p:cNvPr>
            <p:cNvSpPr/>
            <p:nvPr/>
          </p:nvSpPr>
          <p:spPr>
            <a:xfrm>
              <a:off x="4393910" y="1886744"/>
              <a:ext cx="66755" cy="84716"/>
            </a:xfrm>
            <a:custGeom>
              <a:avLst/>
              <a:gdLst>
                <a:gd name="connsiteX0" fmla="*/ 49246 w 66755"/>
                <a:gd name="connsiteY0" fmla="*/ 7083 h 84716"/>
                <a:gd name="connsiteX1" fmla="*/ 25052 w 66755"/>
                <a:gd name="connsiteY1" fmla="*/ 4286 h 84716"/>
                <a:gd name="connsiteX2" fmla="*/ 2971 w 66755"/>
                <a:gd name="connsiteY2" fmla="*/ 21040 h 84716"/>
                <a:gd name="connsiteX3" fmla="*/ 12226 w 66755"/>
                <a:gd name="connsiteY3" fmla="*/ 76660 h 84716"/>
                <a:gd name="connsiteX4" fmla="*/ 15321 w 66755"/>
                <a:gd name="connsiteY4" fmla="*/ 79517 h 84716"/>
                <a:gd name="connsiteX5" fmla="*/ 15410 w 66755"/>
                <a:gd name="connsiteY5" fmla="*/ 79636 h 84716"/>
                <a:gd name="connsiteX6" fmla="*/ 64840 w 66755"/>
                <a:gd name="connsiteY6" fmla="*/ 61513 h 84716"/>
                <a:gd name="connsiteX7" fmla="*/ 49246 w 66755"/>
                <a:gd name="connsiteY7" fmla="*/ 7083 h 8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55" h="84716">
                  <a:moveTo>
                    <a:pt x="49246" y="7083"/>
                  </a:moveTo>
                  <a:cubicBezTo>
                    <a:pt x="41390" y="-1517"/>
                    <a:pt x="32135" y="-2083"/>
                    <a:pt x="25052" y="4286"/>
                  </a:cubicBezTo>
                  <a:cubicBezTo>
                    <a:pt x="16243" y="1994"/>
                    <a:pt x="7524" y="7976"/>
                    <a:pt x="2971" y="21040"/>
                  </a:cubicBezTo>
                  <a:cubicBezTo>
                    <a:pt x="-3368" y="39223"/>
                    <a:pt x="768" y="64131"/>
                    <a:pt x="12226" y="76660"/>
                  </a:cubicBezTo>
                  <a:cubicBezTo>
                    <a:pt x="13238" y="77761"/>
                    <a:pt x="14279" y="78684"/>
                    <a:pt x="15321" y="79517"/>
                  </a:cubicBezTo>
                  <a:cubicBezTo>
                    <a:pt x="15350" y="79547"/>
                    <a:pt x="15380" y="79606"/>
                    <a:pt x="15410" y="79636"/>
                  </a:cubicBezTo>
                  <a:cubicBezTo>
                    <a:pt x="26867" y="92194"/>
                    <a:pt x="58501" y="79695"/>
                    <a:pt x="64840" y="61513"/>
                  </a:cubicBezTo>
                  <a:cubicBezTo>
                    <a:pt x="71179" y="43330"/>
                    <a:pt x="60703" y="19641"/>
                    <a:pt x="49246" y="7083"/>
                  </a:cubicBezTo>
                  <a:close/>
                </a:path>
              </a:pathLst>
            </a:custGeom>
            <a:solidFill>
              <a:srgbClr val="FCB09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20" name="Freeform: Shape 419">
              <a:extLst>
                <a:ext uri="{FF2B5EF4-FFF2-40B4-BE49-F238E27FC236}">
                  <a16:creationId xmlns:a16="http://schemas.microsoft.com/office/drawing/2014/main" id="{6602D5C9-F8BD-4A18-8EBF-B6D0D96BC836}"/>
                </a:ext>
              </a:extLst>
            </p:cNvPr>
            <p:cNvSpPr/>
            <p:nvPr/>
          </p:nvSpPr>
          <p:spPr>
            <a:xfrm>
              <a:off x="4404678" y="1871457"/>
              <a:ext cx="63417" cy="83525"/>
            </a:xfrm>
            <a:custGeom>
              <a:avLst/>
              <a:gdLst>
                <a:gd name="connsiteX0" fmla="*/ 52405 w 63417"/>
                <a:gd name="connsiteY0" fmla="*/ 69538 h 83525"/>
                <a:gd name="connsiteX1" fmla="*/ 50650 w 63417"/>
                <a:gd name="connsiteY1" fmla="*/ 83525 h 83525"/>
                <a:gd name="connsiteX2" fmla="*/ 63416 w 63417"/>
                <a:gd name="connsiteY2" fmla="*/ 38083 h 83525"/>
                <a:gd name="connsiteX3" fmla="*/ 6457 w 63417"/>
                <a:gd name="connsiteY3" fmla="*/ 2610 h 83525"/>
                <a:gd name="connsiteX4" fmla="*/ 3571 w 63417"/>
                <a:gd name="connsiteY4" fmla="*/ 34958 h 83525"/>
                <a:gd name="connsiteX5" fmla="*/ 34342 w 63417"/>
                <a:gd name="connsiteY5" fmla="*/ 45463 h 83525"/>
                <a:gd name="connsiteX6" fmla="*/ 52405 w 63417"/>
                <a:gd name="connsiteY6" fmla="*/ 69538 h 8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17" h="83525">
                  <a:moveTo>
                    <a:pt x="52405" y="69538"/>
                  </a:moveTo>
                  <a:cubicBezTo>
                    <a:pt x="52822" y="76413"/>
                    <a:pt x="53179" y="72871"/>
                    <a:pt x="50650" y="83525"/>
                  </a:cubicBezTo>
                  <a:cubicBezTo>
                    <a:pt x="50650" y="83525"/>
                    <a:pt x="63178" y="80728"/>
                    <a:pt x="63416" y="38083"/>
                  </a:cubicBezTo>
                  <a:cubicBezTo>
                    <a:pt x="63654" y="-1050"/>
                    <a:pt x="26664" y="-3669"/>
                    <a:pt x="6457" y="2610"/>
                  </a:cubicBezTo>
                  <a:cubicBezTo>
                    <a:pt x="-4226" y="5913"/>
                    <a:pt x="981" y="32310"/>
                    <a:pt x="3571" y="34958"/>
                  </a:cubicBezTo>
                  <a:cubicBezTo>
                    <a:pt x="8570" y="43707"/>
                    <a:pt x="20027" y="40791"/>
                    <a:pt x="34342" y="45463"/>
                  </a:cubicBezTo>
                  <a:cubicBezTo>
                    <a:pt x="45471" y="49064"/>
                    <a:pt x="51751" y="59271"/>
                    <a:pt x="52405" y="69538"/>
                  </a:cubicBezTo>
                  <a:close/>
                </a:path>
              </a:pathLst>
            </a:custGeom>
            <a:solidFill>
              <a:schemeClr val="bg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21" name="Freeform: Shape 420">
              <a:extLst>
                <a:ext uri="{FF2B5EF4-FFF2-40B4-BE49-F238E27FC236}">
                  <a16:creationId xmlns:a16="http://schemas.microsoft.com/office/drawing/2014/main" id="{6E70D436-1DB1-4DA2-8067-859697E243F9}"/>
                </a:ext>
              </a:extLst>
            </p:cNvPr>
            <p:cNvSpPr/>
            <p:nvPr/>
          </p:nvSpPr>
          <p:spPr>
            <a:xfrm>
              <a:off x="4380931" y="1876096"/>
              <a:ext cx="39280" cy="68828"/>
            </a:xfrm>
            <a:custGeom>
              <a:avLst/>
              <a:gdLst>
                <a:gd name="connsiteX0" fmla="*/ 14193 w 39280"/>
                <a:gd name="connsiteY0" fmla="*/ 64900 h 68828"/>
                <a:gd name="connsiteX1" fmla="*/ 12497 w 39280"/>
                <a:gd name="connsiteY1" fmla="*/ 68828 h 68828"/>
                <a:gd name="connsiteX2" fmla="*/ 8777 w 39280"/>
                <a:gd name="connsiteY2" fmla="*/ 8983 h 68828"/>
                <a:gd name="connsiteX3" fmla="*/ 39280 w 39280"/>
                <a:gd name="connsiteY3" fmla="*/ 7465 h 68828"/>
                <a:gd name="connsiteX4" fmla="*/ 30204 w 39280"/>
                <a:gd name="connsiteY4" fmla="*/ 30290 h 68828"/>
                <a:gd name="connsiteX5" fmla="*/ 14193 w 39280"/>
                <a:gd name="connsiteY5" fmla="*/ 64900 h 6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80" h="68828">
                  <a:moveTo>
                    <a:pt x="14193" y="64900"/>
                  </a:moveTo>
                  <a:cubicBezTo>
                    <a:pt x="14282" y="65912"/>
                    <a:pt x="12527" y="67787"/>
                    <a:pt x="12497" y="68828"/>
                  </a:cubicBezTo>
                  <a:cubicBezTo>
                    <a:pt x="12497" y="68828"/>
                    <a:pt x="-12947" y="45676"/>
                    <a:pt x="8777" y="8983"/>
                  </a:cubicBezTo>
                  <a:cubicBezTo>
                    <a:pt x="20204" y="-10301"/>
                    <a:pt x="39280" y="7465"/>
                    <a:pt x="39280" y="7465"/>
                  </a:cubicBezTo>
                  <a:lnTo>
                    <a:pt x="30204" y="30290"/>
                  </a:lnTo>
                  <a:cubicBezTo>
                    <a:pt x="19193" y="44009"/>
                    <a:pt x="11872" y="41033"/>
                    <a:pt x="14193" y="64900"/>
                  </a:cubicBezTo>
                  <a:close/>
                </a:path>
              </a:pathLst>
            </a:custGeom>
            <a:solidFill>
              <a:schemeClr val="bg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22" name="Freeform: Shape 421">
              <a:extLst>
                <a:ext uri="{FF2B5EF4-FFF2-40B4-BE49-F238E27FC236}">
                  <a16:creationId xmlns:a16="http://schemas.microsoft.com/office/drawing/2014/main" id="{EE1D905E-81AE-4474-8628-BA518E033343}"/>
                </a:ext>
              </a:extLst>
            </p:cNvPr>
            <p:cNvSpPr/>
            <p:nvPr/>
          </p:nvSpPr>
          <p:spPr>
            <a:xfrm>
              <a:off x="4448330" y="1937331"/>
              <a:ext cx="17487" cy="17476"/>
            </a:xfrm>
            <a:custGeom>
              <a:avLst/>
              <a:gdLst>
                <a:gd name="connsiteX0" fmla="*/ 17026 w 17487"/>
                <a:gd name="connsiteY0" fmla="*/ 11521 h 17476"/>
                <a:gd name="connsiteX1" fmla="*/ 5956 w 17487"/>
                <a:gd name="connsiteY1" fmla="*/ 17026 h 17476"/>
                <a:gd name="connsiteX2" fmla="*/ 450 w 17487"/>
                <a:gd name="connsiteY2" fmla="*/ 5956 h 17476"/>
                <a:gd name="connsiteX3" fmla="*/ 11521 w 17487"/>
                <a:gd name="connsiteY3" fmla="*/ 450 h 17476"/>
                <a:gd name="connsiteX4" fmla="*/ 17026 w 17487"/>
                <a:gd name="connsiteY4" fmla="*/ 11521 h 1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7" h="17476">
                  <a:moveTo>
                    <a:pt x="17026" y="11521"/>
                  </a:moveTo>
                  <a:cubicBezTo>
                    <a:pt x="15479" y="16104"/>
                    <a:pt x="10539" y="18544"/>
                    <a:pt x="5956" y="17026"/>
                  </a:cubicBezTo>
                  <a:cubicBezTo>
                    <a:pt x="1373" y="15479"/>
                    <a:pt x="-1068" y="10539"/>
                    <a:pt x="450" y="5956"/>
                  </a:cubicBezTo>
                  <a:cubicBezTo>
                    <a:pt x="1998" y="1373"/>
                    <a:pt x="6938" y="-1068"/>
                    <a:pt x="11521" y="450"/>
                  </a:cubicBezTo>
                  <a:cubicBezTo>
                    <a:pt x="16104" y="1968"/>
                    <a:pt x="18574" y="6938"/>
                    <a:pt x="17026" y="11521"/>
                  </a:cubicBezTo>
                  <a:close/>
                </a:path>
              </a:pathLst>
            </a:custGeom>
            <a:solidFill>
              <a:srgbClr val="FCB09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23" name="Freeform: Shape 422">
              <a:extLst>
                <a:ext uri="{FF2B5EF4-FFF2-40B4-BE49-F238E27FC236}">
                  <a16:creationId xmlns:a16="http://schemas.microsoft.com/office/drawing/2014/main" id="{A3F4444A-8C5D-46DA-9466-C36754C322A0}"/>
                </a:ext>
              </a:extLst>
            </p:cNvPr>
            <p:cNvSpPr/>
            <p:nvPr/>
          </p:nvSpPr>
          <p:spPr>
            <a:xfrm>
              <a:off x="4388901" y="1936201"/>
              <a:ext cx="17487" cy="17476"/>
            </a:xfrm>
            <a:custGeom>
              <a:avLst/>
              <a:gdLst>
                <a:gd name="connsiteX0" fmla="*/ 17026 w 17487"/>
                <a:gd name="connsiteY0" fmla="*/ 11521 h 17476"/>
                <a:gd name="connsiteX1" fmla="*/ 5956 w 17487"/>
                <a:gd name="connsiteY1" fmla="*/ 17026 h 17476"/>
                <a:gd name="connsiteX2" fmla="*/ 450 w 17487"/>
                <a:gd name="connsiteY2" fmla="*/ 5956 h 17476"/>
                <a:gd name="connsiteX3" fmla="*/ 11521 w 17487"/>
                <a:gd name="connsiteY3" fmla="*/ 450 h 17476"/>
                <a:gd name="connsiteX4" fmla="*/ 17026 w 17487"/>
                <a:gd name="connsiteY4" fmla="*/ 11521 h 1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7" h="17476">
                  <a:moveTo>
                    <a:pt x="17026" y="11521"/>
                  </a:moveTo>
                  <a:cubicBezTo>
                    <a:pt x="15479" y="16104"/>
                    <a:pt x="10509" y="18544"/>
                    <a:pt x="5956" y="17026"/>
                  </a:cubicBezTo>
                  <a:cubicBezTo>
                    <a:pt x="1373" y="15479"/>
                    <a:pt x="-1068" y="10539"/>
                    <a:pt x="450" y="5956"/>
                  </a:cubicBezTo>
                  <a:cubicBezTo>
                    <a:pt x="1998" y="1373"/>
                    <a:pt x="6938" y="-1068"/>
                    <a:pt x="11521" y="450"/>
                  </a:cubicBezTo>
                  <a:cubicBezTo>
                    <a:pt x="16104" y="1998"/>
                    <a:pt x="18574" y="6967"/>
                    <a:pt x="17026" y="11521"/>
                  </a:cubicBezTo>
                  <a:close/>
                </a:path>
              </a:pathLst>
            </a:custGeom>
            <a:solidFill>
              <a:srgbClr val="FCB09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24" name="Freeform: Shape 423">
              <a:extLst>
                <a:ext uri="{FF2B5EF4-FFF2-40B4-BE49-F238E27FC236}">
                  <a16:creationId xmlns:a16="http://schemas.microsoft.com/office/drawing/2014/main" id="{0A0A0DCA-DD78-4DBF-AE45-98E10FF661E3}"/>
                </a:ext>
              </a:extLst>
            </p:cNvPr>
            <p:cNvSpPr/>
            <p:nvPr/>
          </p:nvSpPr>
          <p:spPr>
            <a:xfrm>
              <a:off x="4500978" y="2098392"/>
              <a:ext cx="58669" cy="40527"/>
            </a:xfrm>
            <a:custGeom>
              <a:avLst/>
              <a:gdLst>
                <a:gd name="connsiteX0" fmla="*/ 0 w 58669"/>
                <a:gd name="connsiteY0" fmla="*/ 32527 h 40527"/>
                <a:gd name="connsiteX1" fmla="*/ 3690 w 58669"/>
                <a:gd name="connsiteY1" fmla="*/ 38717 h 40527"/>
                <a:gd name="connsiteX2" fmla="*/ 58655 w 58669"/>
                <a:gd name="connsiteY2" fmla="*/ 10564 h 40527"/>
                <a:gd name="connsiteX3" fmla="*/ 55084 w 58669"/>
                <a:gd name="connsiteY3" fmla="*/ 0 h 40527"/>
                <a:gd name="connsiteX4" fmla="*/ 0 w 58669"/>
                <a:gd name="connsiteY4" fmla="*/ 32527 h 4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69" h="40527">
                  <a:moveTo>
                    <a:pt x="0" y="32527"/>
                  </a:moveTo>
                  <a:cubicBezTo>
                    <a:pt x="0" y="32527"/>
                    <a:pt x="3512" y="38330"/>
                    <a:pt x="3690" y="38717"/>
                  </a:cubicBezTo>
                  <a:cubicBezTo>
                    <a:pt x="8094" y="47972"/>
                    <a:pt x="59667" y="19165"/>
                    <a:pt x="58655" y="10564"/>
                  </a:cubicBezTo>
                  <a:lnTo>
                    <a:pt x="55084" y="0"/>
                  </a:lnTo>
                  <a:cubicBezTo>
                    <a:pt x="49966" y="13035"/>
                    <a:pt x="14969" y="30920"/>
                    <a:pt x="0" y="32527"/>
                  </a:cubicBezTo>
                  <a:close/>
                </a:path>
              </a:pathLst>
            </a:custGeom>
            <a:solidFill>
              <a:schemeClr val="accent3"/>
            </a:solidFill>
            <a:ln w="2949" cap="flat">
              <a:noFill/>
              <a:prstDash val="solid"/>
              <a:miter/>
            </a:ln>
          </p:spPr>
          <p:txBody>
            <a:bodyPr rtlCol="0" anchor="ctr"/>
            <a:lstStyle/>
            <a:p>
              <a:endParaRPr lang="en-GB" sz="1800" dirty="0">
                <a:latin typeface="Segoe UI" panose="020B0502040204020203" pitchFamily="34" charset="0"/>
              </a:endParaRPr>
            </a:p>
          </p:txBody>
        </p:sp>
      </p:grpSp>
      <p:grpSp>
        <p:nvGrpSpPr>
          <p:cNvPr id="4" name="Group 3">
            <a:extLst>
              <a:ext uri="{FF2B5EF4-FFF2-40B4-BE49-F238E27FC236}">
                <a16:creationId xmlns:a16="http://schemas.microsoft.com/office/drawing/2014/main" id="{FA041521-7018-41AB-8CD7-027F98830426}"/>
              </a:ext>
            </a:extLst>
          </p:cNvPr>
          <p:cNvGrpSpPr/>
          <p:nvPr/>
        </p:nvGrpSpPr>
        <p:grpSpPr>
          <a:xfrm>
            <a:off x="344033" y="2419654"/>
            <a:ext cx="6872225" cy="7639964"/>
            <a:chOff x="243323" y="1710199"/>
            <a:chExt cx="4860490" cy="5403486"/>
          </a:xfrm>
        </p:grpSpPr>
        <p:sp>
          <p:nvSpPr>
            <p:cNvPr id="403" name="Freeform: Shape 402">
              <a:extLst>
                <a:ext uri="{FF2B5EF4-FFF2-40B4-BE49-F238E27FC236}">
                  <a16:creationId xmlns:a16="http://schemas.microsoft.com/office/drawing/2014/main" id="{4BC45F6A-C21F-49DE-9175-FC9522B26E22}"/>
                </a:ext>
              </a:extLst>
            </p:cNvPr>
            <p:cNvSpPr/>
            <p:nvPr/>
          </p:nvSpPr>
          <p:spPr>
            <a:xfrm>
              <a:off x="243323" y="1710199"/>
              <a:ext cx="4860490" cy="5403486"/>
            </a:xfrm>
            <a:custGeom>
              <a:avLst/>
              <a:gdLst>
                <a:gd name="connsiteX0" fmla="*/ 2684765 w 4860490"/>
                <a:gd name="connsiteY0" fmla="*/ 0 h 5403486"/>
                <a:gd name="connsiteX1" fmla="*/ 3285719 w 4860490"/>
                <a:gd name="connsiteY1" fmla="*/ 263631 h 5403486"/>
                <a:gd name="connsiteX2" fmla="*/ 3495989 w 4860490"/>
                <a:gd name="connsiteY2" fmla="*/ 512652 h 5403486"/>
                <a:gd name="connsiteX3" fmla="*/ 3980055 w 4860490"/>
                <a:gd name="connsiteY3" fmla="*/ 1034831 h 5403486"/>
                <a:gd name="connsiteX4" fmla="*/ 4372009 w 4860490"/>
                <a:gd name="connsiteY4" fmla="*/ 1156166 h 5403486"/>
                <a:gd name="connsiteX5" fmla="*/ 4847193 w 4860490"/>
                <a:gd name="connsiteY5" fmla="*/ 1008953 h 5403486"/>
                <a:gd name="connsiteX6" fmla="*/ 4860490 w 4860490"/>
                <a:gd name="connsiteY6" fmla="*/ 999960 h 5403486"/>
                <a:gd name="connsiteX7" fmla="*/ 4860490 w 4860490"/>
                <a:gd name="connsiteY7" fmla="*/ 1448419 h 5403486"/>
                <a:gd name="connsiteX8" fmla="*/ 4743595 w 4860490"/>
                <a:gd name="connsiteY8" fmla="*/ 1492802 h 5403486"/>
                <a:gd name="connsiteX9" fmla="*/ 4375186 w 4860490"/>
                <a:gd name="connsiteY9" fmla="*/ 1552566 h 5403486"/>
                <a:gd name="connsiteX10" fmla="*/ 4368833 w 4860490"/>
                <a:gd name="connsiteY10" fmla="*/ 1552566 h 5403486"/>
                <a:gd name="connsiteX11" fmla="*/ 3738657 w 4860490"/>
                <a:gd name="connsiteY11" fmla="*/ 1349919 h 5403486"/>
                <a:gd name="connsiteX12" fmla="*/ 3188524 w 4860490"/>
                <a:gd name="connsiteY12" fmla="*/ 762942 h 5403486"/>
                <a:gd name="connsiteX13" fmla="*/ 2994771 w 4860490"/>
                <a:gd name="connsiteY13" fmla="*/ 532979 h 5403486"/>
                <a:gd name="connsiteX14" fmla="*/ 2687306 w 4860490"/>
                <a:gd name="connsiteY14" fmla="*/ 395765 h 5403486"/>
                <a:gd name="connsiteX15" fmla="*/ 2530398 w 4860490"/>
                <a:gd name="connsiteY15" fmla="*/ 421810 h 5403486"/>
                <a:gd name="connsiteX16" fmla="*/ 2288365 w 4860490"/>
                <a:gd name="connsiteY16" fmla="*/ 677183 h 5403486"/>
                <a:gd name="connsiteX17" fmla="*/ 2471954 w 4860490"/>
                <a:gd name="connsiteY17" fmla="*/ 1090735 h 5403486"/>
                <a:gd name="connsiteX18" fmla="*/ 2715893 w 4860490"/>
                <a:gd name="connsiteY18" fmla="*/ 1713285 h 5403486"/>
                <a:gd name="connsiteX19" fmla="*/ 2375395 w 4860490"/>
                <a:gd name="connsiteY19" fmla="*/ 2241818 h 5403486"/>
                <a:gd name="connsiteX20" fmla="*/ 2194982 w 4860490"/>
                <a:gd name="connsiteY20" fmla="*/ 2483850 h 5403486"/>
                <a:gd name="connsiteX21" fmla="*/ 2599005 w 4860490"/>
                <a:gd name="connsiteY21" fmla="*/ 2888508 h 5403486"/>
                <a:gd name="connsiteX22" fmla="*/ 2877248 w 4860490"/>
                <a:gd name="connsiteY22" fmla="*/ 3046686 h 5403486"/>
                <a:gd name="connsiteX23" fmla="*/ 3123092 w 4860490"/>
                <a:gd name="connsiteY23" fmla="*/ 3501530 h 5403486"/>
                <a:gd name="connsiteX24" fmla="*/ 2986513 w 4860490"/>
                <a:gd name="connsiteY24" fmla="*/ 3897929 h 5403486"/>
                <a:gd name="connsiteX25" fmla="*/ 2492283 w 4860490"/>
                <a:gd name="connsiteY25" fmla="*/ 4150761 h 5403486"/>
                <a:gd name="connsiteX26" fmla="*/ 2302976 w 4860490"/>
                <a:gd name="connsiteY26" fmla="*/ 4124080 h 5403486"/>
                <a:gd name="connsiteX27" fmla="*/ 1802393 w 4860490"/>
                <a:gd name="connsiteY27" fmla="*/ 3730857 h 5403486"/>
                <a:gd name="connsiteX28" fmla="*/ 1585136 w 4860490"/>
                <a:gd name="connsiteY28" fmla="*/ 3497084 h 5403486"/>
                <a:gd name="connsiteX29" fmla="*/ 1324679 w 4860490"/>
                <a:gd name="connsiteY29" fmla="*/ 3399254 h 5403486"/>
                <a:gd name="connsiteX30" fmla="*/ 1277671 w 4860490"/>
                <a:gd name="connsiteY30" fmla="*/ 3402430 h 5403486"/>
                <a:gd name="connsiteX31" fmla="*/ 1087093 w 4860490"/>
                <a:gd name="connsiteY31" fmla="*/ 3514235 h 5403486"/>
                <a:gd name="connsiteX32" fmla="*/ 1101704 w 4860490"/>
                <a:gd name="connsiteY32" fmla="*/ 3800735 h 5403486"/>
                <a:gd name="connsiteX33" fmla="*/ 1334209 w 4860490"/>
                <a:gd name="connsiteY33" fmla="*/ 4052932 h 5403486"/>
                <a:gd name="connsiteX34" fmla="*/ 1682330 w 4860490"/>
                <a:gd name="connsiteY34" fmla="*/ 4647532 h 5403486"/>
                <a:gd name="connsiteX35" fmla="*/ 1442837 w 4860490"/>
                <a:gd name="connsiteY35" fmla="*/ 5219262 h 5403486"/>
                <a:gd name="connsiteX36" fmla="*/ 776453 w 4860490"/>
                <a:gd name="connsiteY36" fmla="*/ 5403486 h 5403486"/>
                <a:gd name="connsiteX37" fmla="*/ 434049 w 4860490"/>
                <a:gd name="connsiteY37" fmla="*/ 5379982 h 5403486"/>
                <a:gd name="connsiteX38" fmla="*/ 56237 w 4860490"/>
                <a:gd name="connsiteY38" fmla="*/ 5313742 h 5403486"/>
                <a:gd name="connsiteX39" fmla="*/ 0 w 4860490"/>
                <a:gd name="connsiteY39" fmla="*/ 5300962 h 5403486"/>
                <a:gd name="connsiteX40" fmla="*/ 0 w 4860490"/>
                <a:gd name="connsiteY40" fmla="*/ 4893684 h 5403486"/>
                <a:gd name="connsiteX41" fmla="*/ 26690 w 4860490"/>
                <a:gd name="connsiteY41" fmla="*/ 4900284 h 5403486"/>
                <a:gd name="connsiteX42" fmla="*/ 483599 w 4860490"/>
                <a:gd name="connsiteY42" fmla="*/ 4986123 h 5403486"/>
                <a:gd name="connsiteX43" fmla="*/ 772641 w 4860490"/>
                <a:gd name="connsiteY43" fmla="*/ 5005816 h 5403486"/>
                <a:gd name="connsiteX44" fmla="*/ 1196358 w 4860490"/>
                <a:gd name="connsiteY44" fmla="*/ 4908621 h 5403486"/>
                <a:gd name="connsiteX45" fmla="*/ 1284659 w 4860490"/>
                <a:gd name="connsiteY45" fmla="*/ 4664048 h 5403486"/>
                <a:gd name="connsiteX46" fmla="*/ 1045166 w 4860490"/>
                <a:gd name="connsiteY46" fmla="*/ 4327363 h 5403486"/>
                <a:gd name="connsiteX47" fmla="*/ 803769 w 4860490"/>
                <a:gd name="connsiteY47" fmla="*/ 4065637 h 5403486"/>
                <a:gd name="connsiteX48" fmla="*/ 642414 w 4860490"/>
                <a:gd name="connsiteY48" fmla="*/ 3653992 h 5403486"/>
                <a:gd name="connsiteX49" fmla="*/ 758030 w 4860490"/>
                <a:gd name="connsiteY49" fmla="*/ 3290625 h 5403486"/>
                <a:gd name="connsiteX50" fmla="*/ 1223674 w 4860490"/>
                <a:gd name="connsiteY50" fmla="*/ 3009206 h 5403486"/>
                <a:gd name="connsiteX51" fmla="*/ 1324679 w 4860490"/>
                <a:gd name="connsiteY51" fmla="*/ 3002218 h 5403486"/>
                <a:gd name="connsiteX52" fmla="*/ 1841143 w 4860490"/>
                <a:gd name="connsiteY52" fmla="*/ 3194701 h 5403486"/>
                <a:gd name="connsiteX53" fmla="*/ 2107316 w 4860490"/>
                <a:gd name="connsiteY53" fmla="*/ 3478025 h 5403486"/>
                <a:gd name="connsiteX54" fmla="*/ 2410970 w 4860490"/>
                <a:gd name="connsiteY54" fmla="*/ 3742293 h 5403486"/>
                <a:gd name="connsiteX55" fmla="*/ 2491012 w 4860490"/>
                <a:gd name="connsiteY55" fmla="*/ 3754362 h 5403486"/>
                <a:gd name="connsiteX56" fmla="*/ 2663802 w 4860490"/>
                <a:gd name="connsiteY56" fmla="*/ 3666696 h 5403486"/>
                <a:gd name="connsiteX57" fmla="*/ 2637121 w 4860490"/>
                <a:gd name="connsiteY57" fmla="*/ 3364315 h 5403486"/>
                <a:gd name="connsiteX58" fmla="*/ 2423675 w 4860490"/>
                <a:gd name="connsiteY58" fmla="*/ 3246157 h 5403486"/>
                <a:gd name="connsiteX59" fmla="*/ 2027910 w 4860490"/>
                <a:gd name="connsiteY59" fmla="*/ 3002218 h 5403486"/>
                <a:gd name="connsiteX60" fmla="*/ 1797312 w 4860490"/>
                <a:gd name="connsiteY60" fmla="*/ 2483215 h 5403486"/>
                <a:gd name="connsiteX61" fmla="*/ 2139080 w 4860490"/>
                <a:gd name="connsiteY61" fmla="*/ 1922919 h 5403486"/>
                <a:gd name="connsiteX62" fmla="*/ 2319492 w 4860490"/>
                <a:gd name="connsiteY62" fmla="*/ 1693593 h 5403486"/>
                <a:gd name="connsiteX63" fmla="*/ 2142891 w 4860490"/>
                <a:gd name="connsiteY63" fmla="*/ 1313074 h 5403486"/>
                <a:gd name="connsiteX64" fmla="*/ 1893234 w 4860490"/>
                <a:gd name="connsiteY64" fmla="*/ 643514 h 5403486"/>
                <a:gd name="connsiteX65" fmla="*/ 2038073 w 4860490"/>
                <a:gd name="connsiteY65" fmla="*/ 297300 h 5403486"/>
                <a:gd name="connsiteX66" fmla="*/ 2410970 w 4860490"/>
                <a:gd name="connsiteY66" fmla="*/ 43833 h 5403486"/>
                <a:gd name="connsiteX67" fmla="*/ 2684765 w 4860490"/>
                <a:gd name="connsiteY67" fmla="*/ 0 h 540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860490" h="5403486">
                  <a:moveTo>
                    <a:pt x="2684765" y="0"/>
                  </a:moveTo>
                  <a:cubicBezTo>
                    <a:pt x="2914728" y="0"/>
                    <a:pt x="3128175" y="93382"/>
                    <a:pt x="3285719" y="263631"/>
                  </a:cubicBezTo>
                  <a:cubicBezTo>
                    <a:pt x="3348609" y="331603"/>
                    <a:pt x="3420394" y="419904"/>
                    <a:pt x="3495989" y="512652"/>
                  </a:cubicBezTo>
                  <a:cubicBezTo>
                    <a:pt x="3649086" y="700688"/>
                    <a:pt x="3821877" y="914133"/>
                    <a:pt x="3980055" y="1034831"/>
                  </a:cubicBezTo>
                  <a:cubicBezTo>
                    <a:pt x="4006735" y="1055160"/>
                    <a:pt x="4149669" y="1156166"/>
                    <a:pt x="4372009" y="1156166"/>
                  </a:cubicBezTo>
                  <a:cubicBezTo>
                    <a:pt x="4529235" y="1156166"/>
                    <a:pt x="4688198" y="1106785"/>
                    <a:pt x="4847193" y="1008953"/>
                  </a:cubicBezTo>
                  <a:lnTo>
                    <a:pt x="4860490" y="999960"/>
                  </a:lnTo>
                  <a:lnTo>
                    <a:pt x="4860490" y="1448419"/>
                  </a:lnTo>
                  <a:lnTo>
                    <a:pt x="4743595" y="1492802"/>
                  </a:lnTo>
                  <a:cubicBezTo>
                    <a:pt x="4621149" y="1532555"/>
                    <a:pt x="4497632" y="1552566"/>
                    <a:pt x="4375186" y="1552566"/>
                  </a:cubicBezTo>
                  <a:lnTo>
                    <a:pt x="4368833" y="1552566"/>
                  </a:lnTo>
                  <a:cubicBezTo>
                    <a:pt x="4027699" y="1551294"/>
                    <a:pt x="3800277" y="1396928"/>
                    <a:pt x="3738657" y="1349919"/>
                  </a:cubicBezTo>
                  <a:cubicBezTo>
                    <a:pt x="3543634" y="1200634"/>
                    <a:pt x="3354962" y="968129"/>
                    <a:pt x="3188524" y="762942"/>
                  </a:cubicBezTo>
                  <a:cubicBezTo>
                    <a:pt x="3116741" y="674642"/>
                    <a:pt x="3049403" y="591423"/>
                    <a:pt x="2994771" y="532979"/>
                  </a:cubicBezTo>
                  <a:cubicBezTo>
                    <a:pt x="2936962" y="470725"/>
                    <a:pt x="2836592" y="395765"/>
                    <a:pt x="2687306" y="395765"/>
                  </a:cubicBezTo>
                  <a:cubicBezTo>
                    <a:pt x="2637121" y="395765"/>
                    <a:pt x="2584394" y="404658"/>
                    <a:pt x="2530398" y="421810"/>
                  </a:cubicBezTo>
                  <a:cubicBezTo>
                    <a:pt x="2365867" y="473901"/>
                    <a:pt x="2294717" y="606034"/>
                    <a:pt x="2288365" y="677183"/>
                  </a:cubicBezTo>
                  <a:cubicBezTo>
                    <a:pt x="2277566" y="802328"/>
                    <a:pt x="2372219" y="942720"/>
                    <a:pt x="2471954" y="1090735"/>
                  </a:cubicBezTo>
                  <a:cubicBezTo>
                    <a:pt x="2592017" y="1269242"/>
                    <a:pt x="2727963" y="1471253"/>
                    <a:pt x="2715893" y="1713285"/>
                  </a:cubicBezTo>
                  <a:cubicBezTo>
                    <a:pt x="2701282" y="2000421"/>
                    <a:pt x="2512611" y="2140177"/>
                    <a:pt x="2375395" y="2241818"/>
                  </a:cubicBezTo>
                  <a:cubicBezTo>
                    <a:pt x="2239451" y="2342188"/>
                    <a:pt x="2195618" y="2383480"/>
                    <a:pt x="2194982" y="2483850"/>
                  </a:cubicBezTo>
                  <a:cubicBezTo>
                    <a:pt x="2194346" y="2670615"/>
                    <a:pt x="2323939" y="2754469"/>
                    <a:pt x="2599005" y="2888508"/>
                  </a:cubicBezTo>
                  <a:cubicBezTo>
                    <a:pt x="2695564" y="2935518"/>
                    <a:pt x="2795300" y="2984432"/>
                    <a:pt x="2877248" y="3046686"/>
                  </a:cubicBezTo>
                  <a:cubicBezTo>
                    <a:pt x="3078624" y="3199148"/>
                    <a:pt x="3121822" y="3378291"/>
                    <a:pt x="3123092" y="3501530"/>
                  </a:cubicBezTo>
                  <a:cubicBezTo>
                    <a:pt x="3124364" y="3670508"/>
                    <a:pt x="3050038" y="3810265"/>
                    <a:pt x="2986513" y="3897929"/>
                  </a:cubicBezTo>
                  <a:cubicBezTo>
                    <a:pt x="2870896" y="4058650"/>
                    <a:pt x="2690483" y="4150761"/>
                    <a:pt x="2492283" y="4150761"/>
                  </a:cubicBezTo>
                  <a:cubicBezTo>
                    <a:pt x="2430027" y="4150761"/>
                    <a:pt x="2365867" y="4141868"/>
                    <a:pt x="2302976" y="4124080"/>
                  </a:cubicBezTo>
                  <a:cubicBezTo>
                    <a:pt x="2073648" y="4058650"/>
                    <a:pt x="1935797" y="3892213"/>
                    <a:pt x="1802393" y="3730857"/>
                  </a:cubicBezTo>
                  <a:cubicBezTo>
                    <a:pt x="1735056" y="3649545"/>
                    <a:pt x="1665177" y="3565691"/>
                    <a:pt x="1585136" y="3497084"/>
                  </a:cubicBezTo>
                  <a:cubicBezTo>
                    <a:pt x="1512081" y="3434828"/>
                    <a:pt x="1417427" y="3399254"/>
                    <a:pt x="1324679" y="3399254"/>
                  </a:cubicBezTo>
                  <a:cubicBezTo>
                    <a:pt x="1308798" y="3399254"/>
                    <a:pt x="1292917" y="3400525"/>
                    <a:pt x="1277671" y="3402430"/>
                  </a:cubicBezTo>
                  <a:cubicBezTo>
                    <a:pt x="1220497" y="3410053"/>
                    <a:pt x="1141090" y="3435464"/>
                    <a:pt x="1087093" y="3514235"/>
                  </a:cubicBezTo>
                  <a:cubicBezTo>
                    <a:pt x="1055966" y="3559973"/>
                    <a:pt x="994345" y="3680037"/>
                    <a:pt x="1101704" y="3800735"/>
                  </a:cubicBezTo>
                  <a:cubicBezTo>
                    <a:pt x="1191275" y="3901106"/>
                    <a:pt x="1267507" y="3981784"/>
                    <a:pt x="1334209" y="4052932"/>
                  </a:cubicBezTo>
                  <a:cubicBezTo>
                    <a:pt x="1545749" y="4276542"/>
                    <a:pt x="1672801" y="4410581"/>
                    <a:pt x="1682330" y="4647532"/>
                  </a:cubicBezTo>
                  <a:cubicBezTo>
                    <a:pt x="1694399" y="4954361"/>
                    <a:pt x="1558454" y="5127785"/>
                    <a:pt x="1442837" y="5219262"/>
                  </a:cubicBezTo>
                  <a:cubicBezTo>
                    <a:pt x="1285294" y="5343137"/>
                    <a:pt x="1068035" y="5403486"/>
                    <a:pt x="776453" y="5403486"/>
                  </a:cubicBezTo>
                  <a:cubicBezTo>
                    <a:pt x="672271" y="5403486"/>
                    <a:pt x="557289" y="5395863"/>
                    <a:pt x="434049" y="5379982"/>
                  </a:cubicBezTo>
                  <a:cubicBezTo>
                    <a:pt x="303980" y="5363307"/>
                    <a:pt x="175519" y="5339574"/>
                    <a:pt x="56237" y="5313742"/>
                  </a:cubicBezTo>
                  <a:lnTo>
                    <a:pt x="0" y="5300962"/>
                  </a:lnTo>
                  <a:lnTo>
                    <a:pt x="0" y="4893684"/>
                  </a:lnTo>
                  <a:lnTo>
                    <a:pt x="26690" y="4900284"/>
                  </a:lnTo>
                  <a:cubicBezTo>
                    <a:pt x="166923" y="4933715"/>
                    <a:pt x="325420" y="4966113"/>
                    <a:pt x="483599" y="4986123"/>
                  </a:cubicBezTo>
                  <a:cubicBezTo>
                    <a:pt x="587781" y="4999464"/>
                    <a:pt x="684975" y="5005816"/>
                    <a:pt x="772641" y="5005816"/>
                  </a:cubicBezTo>
                  <a:cubicBezTo>
                    <a:pt x="968936" y="5005816"/>
                    <a:pt x="1115680" y="4972147"/>
                    <a:pt x="1196358" y="4908621"/>
                  </a:cubicBezTo>
                  <a:cubicBezTo>
                    <a:pt x="1237014" y="4876224"/>
                    <a:pt x="1291011" y="4815874"/>
                    <a:pt x="1284659" y="4664048"/>
                  </a:cubicBezTo>
                  <a:cubicBezTo>
                    <a:pt x="1281482" y="4580194"/>
                    <a:pt x="1228120" y="4520481"/>
                    <a:pt x="1045166" y="4327363"/>
                  </a:cubicBezTo>
                  <a:cubicBezTo>
                    <a:pt x="979099" y="4257484"/>
                    <a:pt x="897151" y="4171090"/>
                    <a:pt x="803769" y="4065637"/>
                  </a:cubicBezTo>
                  <a:cubicBezTo>
                    <a:pt x="698316" y="3946844"/>
                    <a:pt x="642414" y="3804547"/>
                    <a:pt x="642414" y="3653992"/>
                  </a:cubicBezTo>
                  <a:cubicBezTo>
                    <a:pt x="642414" y="3528211"/>
                    <a:pt x="683705" y="3399254"/>
                    <a:pt x="758030" y="3290625"/>
                  </a:cubicBezTo>
                  <a:cubicBezTo>
                    <a:pt x="864754" y="3134987"/>
                    <a:pt x="1029920" y="3035252"/>
                    <a:pt x="1223674" y="3009206"/>
                  </a:cubicBezTo>
                  <a:cubicBezTo>
                    <a:pt x="1256707" y="3004760"/>
                    <a:pt x="1291011" y="3002218"/>
                    <a:pt x="1324679" y="3002218"/>
                  </a:cubicBezTo>
                  <a:cubicBezTo>
                    <a:pt x="1512081" y="3002218"/>
                    <a:pt x="1695035" y="3070192"/>
                    <a:pt x="1841143" y="3194701"/>
                  </a:cubicBezTo>
                  <a:cubicBezTo>
                    <a:pt x="1947867" y="3285544"/>
                    <a:pt x="2032357" y="3387819"/>
                    <a:pt x="2107316" y="3478025"/>
                  </a:cubicBezTo>
                  <a:cubicBezTo>
                    <a:pt x="2215310" y="3608253"/>
                    <a:pt x="2300435" y="3711164"/>
                    <a:pt x="2410970" y="3742293"/>
                  </a:cubicBezTo>
                  <a:cubicBezTo>
                    <a:pt x="2438922" y="3749914"/>
                    <a:pt x="2465601" y="3754362"/>
                    <a:pt x="2491012" y="3754362"/>
                  </a:cubicBezTo>
                  <a:cubicBezTo>
                    <a:pt x="2586301" y="3754362"/>
                    <a:pt x="2639662" y="3699095"/>
                    <a:pt x="2663802" y="3666696"/>
                  </a:cubicBezTo>
                  <a:cubicBezTo>
                    <a:pt x="2795300" y="3484378"/>
                    <a:pt x="2680318" y="3397348"/>
                    <a:pt x="2637121" y="3364315"/>
                  </a:cubicBezTo>
                  <a:cubicBezTo>
                    <a:pt x="2585666" y="3325564"/>
                    <a:pt x="2506894" y="3286814"/>
                    <a:pt x="2423675" y="3246157"/>
                  </a:cubicBezTo>
                  <a:cubicBezTo>
                    <a:pt x="2294082" y="3182632"/>
                    <a:pt x="2147973" y="3111483"/>
                    <a:pt x="2027910" y="3002218"/>
                  </a:cubicBezTo>
                  <a:cubicBezTo>
                    <a:pt x="1874177" y="2862463"/>
                    <a:pt x="1796040" y="2687768"/>
                    <a:pt x="1797312" y="2483215"/>
                  </a:cubicBezTo>
                  <a:cubicBezTo>
                    <a:pt x="1798582" y="2174481"/>
                    <a:pt x="1994876" y="2029007"/>
                    <a:pt x="2139080" y="1922919"/>
                  </a:cubicBezTo>
                  <a:cubicBezTo>
                    <a:pt x="2266131" y="1828902"/>
                    <a:pt x="2314411" y="1785069"/>
                    <a:pt x="2319492" y="1693593"/>
                  </a:cubicBezTo>
                  <a:cubicBezTo>
                    <a:pt x="2325210" y="1583693"/>
                    <a:pt x="2236274" y="1452195"/>
                    <a:pt x="2142891" y="1313074"/>
                  </a:cubicBezTo>
                  <a:cubicBezTo>
                    <a:pt x="2015204" y="1123132"/>
                    <a:pt x="1870365" y="907780"/>
                    <a:pt x="1893234" y="643514"/>
                  </a:cubicBezTo>
                  <a:cubicBezTo>
                    <a:pt x="1903399" y="524721"/>
                    <a:pt x="1954855" y="402117"/>
                    <a:pt x="2038073" y="297300"/>
                  </a:cubicBezTo>
                  <a:cubicBezTo>
                    <a:pt x="2132092" y="178507"/>
                    <a:pt x="2261048" y="91477"/>
                    <a:pt x="2410970" y="43833"/>
                  </a:cubicBezTo>
                  <a:cubicBezTo>
                    <a:pt x="2500541" y="14611"/>
                    <a:pt x="2593289" y="0"/>
                    <a:pt x="2684765" y="0"/>
                  </a:cubicBezTo>
                  <a:close/>
                </a:path>
              </a:pathLst>
            </a:custGeom>
            <a:solidFill>
              <a:schemeClr val="tx2"/>
            </a:solidFill>
            <a:ln w="57662" cap="flat">
              <a:noFill/>
              <a:prstDash val="solid"/>
              <a:miter/>
            </a:ln>
          </p:spPr>
          <p:txBody>
            <a:bodyPr wrap="square" rtlCol="0" anchor="ctr">
              <a:noAutofit/>
            </a:bodyPr>
            <a:lstStyle/>
            <a:p>
              <a:endParaRPr lang="en-GB" sz="1800" dirty="0">
                <a:latin typeface="Segoe UI" panose="020B0502040204020203" pitchFamily="34" charset="0"/>
              </a:endParaRPr>
            </a:p>
          </p:txBody>
        </p:sp>
        <p:sp>
          <p:nvSpPr>
            <p:cNvPr id="404" name="Freeform: Shape 403">
              <a:extLst>
                <a:ext uri="{FF2B5EF4-FFF2-40B4-BE49-F238E27FC236}">
                  <a16:creationId xmlns:a16="http://schemas.microsoft.com/office/drawing/2014/main" id="{E40A063C-1A1D-494F-A3FD-045ECDCDCB98}"/>
                </a:ext>
              </a:extLst>
            </p:cNvPr>
            <p:cNvSpPr/>
            <p:nvPr/>
          </p:nvSpPr>
          <p:spPr>
            <a:xfrm>
              <a:off x="243323" y="1892677"/>
              <a:ext cx="4860490" cy="5037419"/>
            </a:xfrm>
            <a:custGeom>
              <a:avLst/>
              <a:gdLst>
                <a:gd name="connsiteX0" fmla="*/ 915573 w 4860490"/>
                <a:gd name="connsiteY0" fmla="*/ 5000574 h 5037419"/>
                <a:gd name="connsiteX1" fmla="*/ 918114 w 4860490"/>
                <a:gd name="connsiteY1" fmla="*/ 5031703 h 5037419"/>
                <a:gd name="connsiteX2" fmla="*/ 805038 w 4860490"/>
                <a:gd name="connsiteY2" fmla="*/ 5037419 h 5037419"/>
                <a:gd name="connsiteX3" fmla="*/ 804403 w 4860490"/>
                <a:gd name="connsiteY3" fmla="*/ 5006292 h 5037419"/>
                <a:gd name="connsiteX4" fmla="*/ 915573 w 4860490"/>
                <a:gd name="connsiteY4" fmla="*/ 5000574 h 5037419"/>
                <a:gd name="connsiteX5" fmla="*/ 580792 w 4860490"/>
                <a:gd name="connsiteY5" fmla="*/ 4998034 h 5037419"/>
                <a:gd name="connsiteX6" fmla="*/ 692598 w 4860490"/>
                <a:gd name="connsiteY6" fmla="*/ 5005022 h 5037419"/>
                <a:gd name="connsiteX7" fmla="*/ 691327 w 4860490"/>
                <a:gd name="connsiteY7" fmla="*/ 5036149 h 5037419"/>
                <a:gd name="connsiteX8" fmla="*/ 578251 w 4860490"/>
                <a:gd name="connsiteY8" fmla="*/ 5029162 h 5037419"/>
                <a:gd name="connsiteX9" fmla="*/ 359087 w 4860490"/>
                <a:gd name="connsiteY9" fmla="*/ 4970718 h 5037419"/>
                <a:gd name="connsiteX10" fmla="*/ 470257 w 4860490"/>
                <a:gd name="connsiteY10" fmla="*/ 4986600 h 5037419"/>
                <a:gd name="connsiteX11" fmla="*/ 465811 w 4860490"/>
                <a:gd name="connsiteY11" fmla="*/ 5017092 h 5037419"/>
                <a:gd name="connsiteX12" fmla="*/ 354006 w 4860490"/>
                <a:gd name="connsiteY12" fmla="*/ 5001211 h 5037419"/>
                <a:gd name="connsiteX13" fmla="*/ 1133467 w 4860490"/>
                <a:gd name="connsiteY13" fmla="*/ 4959283 h 5037419"/>
                <a:gd name="connsiteX14" fmla="*/ 1142995 w 4860490"/>
                <a:gd name="connsiteY14" fmla="*/ 4989140 h 5037419"/>
                <a:gd name="connsiteX15" fmla="*/ 1031825 w 4860490"/>
                <a:gd name="connsiteY15" fmla="*/ 5016457 h 5037419"/>
                <a:gd name="connsiteX16" fmla="*/ 1026108 w 4860490"/>
                <a:gd name="connsiteY16" fmla="*/ 4985965 h 5037419"/>
                <a:gd name="connsiteX17" fmla="*/ 1133467 w 4860490"/>
                <a:gd name="connsiteY17" fmla="*/ 4959283 h 5037419"/>
                <a:gd name="connsiteX18" fmla="*/ 137383 w 4860490"/>
                <a:gd name="connsiteY18" fmla="*/ 4930061 h 5037419"/>
                <a:gd name="connsiteX19" fmla="*/ 247282 w 4860490"/>
                <a:gd name="connsiteY19" fmla="*/ 4951660 h 5037419"/>
                <a:gd name="connsiteX20" fmla="*/ 242201 w 4860490"/>
                <a:gd name="connsiteY20" fmla="*/ 4982152 h 5037419"/>
                <a:gd name="connsiteX21" fmla="*/ 131030 w 4860490"/>
                <a:gd name="connsiteY21" fmla="*/ 4960554 h 5037419"/>
                <a:gd name="connsiteX22" fmla="*/ 0 w 4860490"/>
                <a:gd name="connsiteY22" fmla="*/ 4898584 h 5037419"/>
                <a:gd name="connsiteX23" fmla="*/ 28118 w 4860490"/>
                <a:gd name="connsiteY23" fmla="*/ 4905287 h 5037419"/>
                <a:gd name="connsiteX24" fmla="*/ 21131 w 4860490"/>
                <a:gd name="connsiteY24" fmla="*/ 4935779 h 5037419"/>
                <a:gd name="connsiteX25" fmla="*/ 0 w 4860490"/>
                <a:gd name="connsiteY25" fmla="*/ 4930649 h 5037419"/>
                <a:gd name="connsiteX26" fmla="*/ 1324679 w 4860490"/>
                <a:gd name="connsiteY26" fmla="*/ 4857008 h 5037419"/>
                <a:gd name="connsiteX27" fmla="*/ 1345007 w 4860490"/>
                <a:gd name="connsiteY27" fmla="*/ 4880511 h 5037419"/>
                <a:gd name="connsiteX28" fmla="*/ 1249083 w 4860490"/>
                <a:gd name="connsiteY28" fmla="*/ 4945308 h 5037419"/>
                <a:gd name="connsiteX29" fmla="*/ 1234472 w 4860490"/>
                <a:gd name="connsiteY29" fmla="*/ 4917992 h 5037419"/>
                <a:gd name="connsiteX30" fmla="*/ 1324679 w 4860490"/>
                <a:gd name="connsiteY30" fmla="*/ 4857008 h 5037419"/>
                <a:gd name="connsiteX31" fmla="*/ 1442202 w 4860490"/>
                <a:gd name="connsiteY31" fmla="*/ 4678500 h 5037419"/>
                <a:gd name="connsiteX32" fmla="*/ 1471423 w 4860490"/>
                <a:gd name="connsiteY32" fmla="*/ 4688029 h 5037419"/>
                <a:gd name="connsiteX33" fmla="*/ 1421873 w 4860490"/>
                <a:gd name="connsiteY33" fmla="*/ 4792847 h 5037419"/>
                <a:gd name="connsiteX34" fmla="*/ 1395827 w 4860490"/>
                <a:gd name="connsiteY34" fmla="*/ 4775695 h 5037419"/>
                <a:gd name="connsiteX35" fmla="*/ 1442202 w 4860490"/>
                <a:gd name="connsiteY35" fmla="*/ 4678500 h 5037419"/>
                <a:gd name="connsiteX36" fmla="*/ 1497469 w 4860490"/>
                <a:gd name="connsiteY36" fmla="*/ 4459972 h 5037419"/>
                <a:gd name="connsiteX37" fmla="*/ 1498104 w 4860490"/>
                <a:gd name="connsiteY37" fmla="*/ 4472677 h 5037419"/>
                <a:gd name="connsiteX38" fmla="*/ 1498739 w 4860490"/>
                <a:gd name="connsiteY38" fmla="*/ 4503805 h 5037419"/>
                <a:gd name="connsiteX39" fmla="*/ 1495563 w 4860490"/>
                <a:gd name="connsiteY39" fmla="*/ 4574954 h 5037419"/>
                <a:gd name="connsiteX40" fmla="*/ 1464435 w 4860490"/>
                <a:gd name="connsiteY40" fmla="*/ 4571777 h 5037419"/>
                <a:gd name="connsiteX41" fmla="*/ 1467612 w 4860490"/>
                <a:gd name="connsiteY41" fmla="*/ 4503805 h 5037419"/>
                <a:gd name="connsiteX42" fmla="*/ 1466976 w 4860490"/>
                <a:gd name="connsiteY42" fmla="*/ 4473948 h 5037419"/>
                <a:gd name="connsiteX43" fmla="*/ 1466341 w 4860490"/>
                <a:gd name="connsiteY43" fmla="*/ 4461879 h 5037419"/>
                <a:gd name="connsiteX44" fmla="*/ 1417426 w 4860490"/>
                <a:gd name="connsiteY44" fmla="*/ 4244621 h 5037419"/>
                <a:gd name="connsiteX45" fmla="*/ 1472694 w 4860490"/>
                <a:gd name="connsiteY45" fmla="*/ 4346261 h 5037419"/>
                <a:gd name="connsiteX46" fmla="*/ 1444107 w 4860490"/>
                <a:gd name="connsiteY46" fmla="*/ 4357697 h 5037419"/>
                <a:gd name="connsiteX47" fmla="*/ 1392016 w 4860490"/>
                <a:gd name="connsiteY47" fmla="*/ 4262408 h 5037419"/>
                <a:gd name="connsiteX48" fmla="*/ 1271317 w 4860490"/>
                <a:gd name="connsiteY48" fmla="*/ 4071195 h 5037419"/>
                <a:gd name="connsiteX49" fmla="*/ 1346913 w 4860490"/>
                <a:gd name="connsiteY49" fmla="*/ 4155049 h 5037419"/>
                <a:gd name="connsiteX50" fmla="*/ 1323408 w 4860490"/>
                <a:gd name="connsiteY50" fmla="*/ 4175377 h 5037419"/>
                <a:gd name="connsiteX51" fmla="*/ 1248448 w 4860490"/>
                <a:gd name="connsiteY51" fmla="*/ 4092159 h 5037419"/>
                <a:gd name="connsiteX52" fmla="*/ 1116314 w 4860490"/>
                <a:gd name="connsiteY52" fmla="*/ 3907934 h 5037419"/>
                <a:gd name="connsiteX53" fmla="*/ 1193181 w 4860490"/>
                <a:gd name="connsiteY53" fmla="*/ 3989882 h 5037419"/>
                <a:gd name="connsiteX54" fmla="*/ 1170947 w 4860490"/>
                <a:gd name="connsiteY54" fmla="*/ 4010846 h 5037419"/>
                <a:gd name="connsiteX55" fmla="*/ 1093445 w 4860490"/>
                <a:gd name="connsiteY55" fmla="*/ 3928898 h 5037419"/>
                <a:gd name="connsiteX56" fmla="*/ 964488 w 4860490"/>
                <a:gd name="connsiteY56" fmla="*/ 3742133 h 5037419"/>
                <a:gd name="connsiteX57" fmla="*/ 1039448 w 4860490"/>
                <a:gd name="connsiteY57" fmla="*/ 3825351 h 5037419"/>
                <a:gd name="connsiteX58" fmla="*/ 1017214 w 4860490"/>
                <a:gd name="connsiteY58" fmla="*/ 3846315 h 5037419"/>
                <a:gd name="connsiteX59" fmla="*/ 941618 w 4860490"/>
                <a:gd name="connsiteY59" fmla="*/ 3762461 h 5037419"/>
                <a:gd name="connsiteX60" fmla="*/ 2372218 w 4860490"/>
                <a:gd name="connsiteY60" fmla="*/ 3738957 h 5037419"/>
                <a:gd name="connsiteX61" fmla="*/ 2479576 w 4860490"/>
                <a:gd name="connsiteY61" fmla="*/ 3754203 h 5037419"/>
                <a:gd name="connsiteX62" fmla="*/ 2479576 w 4860490"/>
                <a:gd name="connsiteY62" fmla="*/ 3785330 h 5037419"/>
                <a:gd name="connsiteX63" fmla="*/ 2364595 w 4860490"/>
                <a:gd name="connsiteY63" fmla="*/ 3768814 h 5037419"/>
                <a:gd name="connsiteX64" fmla="*/ 2687941 w 4860490"/>
                <a:gd name="connsiteY64" fmla="*/ 3703382 h 5037419"/>
                <a:gd name="connsiteX65" fmla="*/ 2703187 w 4860490"/>
                <a:gd name="connsiteY65" fmla="*/ 3730064 h 5037419"/>
                <a:gd name="connsiteX66" fmla="*/ 2595193 w 4860490"/>
                <a:gd name="connsiteY66" fmla="*/ 3773260 h 5037419"/>
                <a:gd name="connsiteX67" fmla="*/ 2587570 w 4860490"/>
                <a:gd name="connsiteY67" fmla="*/ 3743403 h 5037419"/>
                <a:gd name="connsiteX68" fmla="*/ 2687941 w 4860490"/>
                <a:gd name="connsiteY68" fmla="*/ 3703382 h 5037419"/>
                <a:gd name="connsiteX69" fmla="*/ 2180370 w 4860490"/>
                <a:gd name="connsiteY69" fmla="*/ 3639856 h 5037419"/>
                <a:gd name="connsiteX70" fmla="*/ 2271212 w 4860490"/>
                <a:gd name="connsiteY70" fmla="*/ 3700207 h 5037419"/>
                <a:gd name="connsiteX71" fmla="*/ 2256601 w 4860490"/>
                <a:gd name="connsiteY71" fmla="*/ 3727522 h 5037419"/>
                <a:gd name="connsiteX72" fmla="*/ 2160677 w 4860490"/>
                <a:gd name="connsiteY72" fmla="*/ 3663997 h 5037419"/>
                <a:gd name="connsiteX73" fmla="*/ 865388 w 4860490"/>
                <a:gd name="connsiteY73" fmla="*/ 3552192 h 5037419"/>
                <a:gd name="connsiteX74" fmla="*/ 902868 w 4860490"/>
                <a:gd name="connsiteY74" fmla="*/ 3653197 h 5037419"/>
                <a:gd name="connsiteX75" fmla="*/ 874916 w 4860490"/>
                <a:gd name="connsiteY75" fmla="*/ 3667808 h 5037419"/>
                <a:gd name="connsiteX76" fmla="*/ 834895 w 4860490"/>
                <a:gd name="connsiteY76" fmla="*/ 3558545 h 5037419"/>
                <a:gd name="connsiteX77" fmla="*/ 2838496 w 4860490"/>
                <a:gd name="connsiteY77" fmla="*/ 3550285 h 5037419"/>
                <a:gd name="connsiteX78" fmla="*/ 2865178 w 4860490"/>
                <a:gd name="connsiteY78" fmla="*/ 3566168 h 5037419"/>
                <a:gd name="connsiteX79" fmla="*/ 2837226 w 4860490"/>
                <a:gd name="connsiteY79" fmla="*/ 3608729 h 5037419"/>
                <a:gd name="connsiteX80" fmla="*/ 2795299 w 4860490"/>
                <a:gd name="connsiteY80" fmla="*/ 3658914 h 5037419"/>
                <a:gd name="connsiteX81" fmla="*/ 2773065 w 4860490"/>
                <a:gd name="connsiteY81" fmla="*/ 3637316 h 5037419"/>
                <a:gd name="connsiteX82" fmla="*/ 2811815 w 4860490"/>
                <a:gd name="connsiteY82" fmla="*/ 3590942 h 5037419"/>
                <a:gd name="connsiteX83" fmla="*/ 2838496 w 4860490"/>
                <a:gd name="connsiteY83" fmla="*/ 3550285 h 5037419"/>
                <a:gd name="connsiteX84" fmla="*/ 2024733 w 4860490"/>
                <a:gd name="connsiteY84" fmla="*/ 3481043 h 5037419"/>
                <a:gd name="connsiteX85" fmla="*/ 2099057 w 4860490"/>
                <a:gd name="connsiteY85" fmla="*/ 3564261 h 5037419"/>
                <a:gd name="connsiteX86" fmla="*/ 2076824 w 4860490"/>
                <a:gd name="connsiteY86" fmla="*/ 3585860 h 5037419"/>
                <a:gd name="connsiteX87" fmla="*/ 2001227 w 4860490"/>
                <a:gd name="connsiteY87" fmla="*/ 3501371 h 5037419"/>
                <a:gd name="connsiteX88" fmla="*/ 2907104 w 4860490"/>
                <a:gd name="connsiteY88" fmla="*/ 3345733 h 5037419"/>
                <a:gd name="connsiteX89" fmla="*/ 2938232 w 4860490"/>
                <a:gd name="connsiteY89" fmla="*/ 3347639 h 5037419"/>
                <a:gd name="connsiteX90" fmla="*/ 2914727 w 4860490"/>
                <a:gd name="connsiteY90" fmla="*/ 3461986 h 5037419"/>
                <a:gd name="connsiteX91" fmla="*/ 2885505 w 4860490"/>
                <a:gd name="connsiteY91" fmla="*/ 3451821 h 5037419"/>
                <a:gd name="connsiteX92" fmla="*/ 2907104 w 4860490"/>
                <a:gd name="connsiteY92" fmla="*/ 3345733 h 5037419"/>
                <a:gd name="connsiteX93" fmla="*/ 850141 w 4860490"/>
                <a:gd name="connsiteY93" fmla="*/ 3327947 h 5037419"/>
                <a:gd name="connsiteX94" fmla="*/ 879363 w 4860490"/>
                <a:gd name="connsiteY94" fmla="*/ 3338110 h 5037419"/>
                <a:gd name="connsiteX95" fmla="*/ 857765 w 4860490"/>
                <a:gd name="connsiteY95" fmla="*/ 3444198 h 5037419"/>
                <a:gd name="connsiteX96" fmla="*/ 826637 w 4860490"/>
                <a:gd name="connsiteY96" fmla="*/ 3441657 h 5037419"/>
                <a:gd name="connsiteX97" fmla="*/ 850141 w 4860490"/>
                <a:gd name="connsiteY97" fmla="*/ 3327947 h 5037419"/>
                <a:gd name="connsiteX98" fmla="*/ 1879258 w 4860490"/>
                <a:gd name="connsiteY98" fmla="*/ 3308888 h 5037419"/>
                <a:gd name="connsiteX99" fmla="*/ 1952313 w 4860490"/>
                <a:gd name="connsiteY99" fmla="*/ 3395284 h 5037419"/>
                <a:gd name="connsiteX100" fmla="*/ 1928172 w 4860490"/>
                <a:gd name="connsiteY100" fmla="*/ 3414977 h 5037419"/>
                <a:gd name="connsiteX101" fmla="*/ 1855754 w 4860490"/>
                <a:gd name="connsiteY101" fmla="*/ 3329217 h 5037419"/>
                <a:gd name="connsiteX102" fmla="*/ 1718538 w 4860490"/>
                <a:gd name="connsiteY102" fmla="*/ 3148169 h 5037419"/>
                <a:gd name="connsiteX103" fmla="*/ 1722985 w 4860490"/>
                <a:gd name="connsiteY103" fmla="*/ 3151980 h 5037419"/>
                <a:gd name="connsiteX104" fmla="*/ 1802392 w 4860490"/>
                <a:gd name="connsiteY104" fmla="*/ 3225670 h 5037419"/>
                <a:gd name="connsiteX105" fmla="*/ 1780158 w 4860490"/>
                <a:gd name="connsiteY105" fmla="*/ 3247269 h 5037419"/>
                <a:gd name="connsiteX106" fmla="*/ 1702657 w 4860490"/>
                <a:gd name="connsiteY106" fmla="*/ 3175486 h 5037419"/>
                <a:gd name="connsiteX107" fmla="*/ 1698845 w 4860490"/>
                <a:gd name="connsiteY107" fmla="*/ 3172309 h 5037419"/>
                <a:gd name="connsiteX108" fmla="*/ 975287 w 4860490"/>
                <a:gd name="connsiteY108" fmla="*/ 3134193 h 5037419"/>
                <a:gd name="connsiteX109" fmla="*/ 996251 w 4860490"/>
                <a:gd name="connsiteY109" fmla="*/ 3157063 h 5037419"/>
                <a:gd name="connsiteX110" fmla="*/ 934631 w 4860490"/>
                <a:gd name="connsiteY110" fmla="*/ 3228847 h 5037419"/>
                <a:gd name="connsiteX111" fmla="*/ 927008 w 4860490"/>
                <a:gd name="connsiteY111" fmla="*/ 3240281 h 5037419"/>
                <a:gd name="connsiteX112" fmla="*/ 900962 w 4860490"/>
                <a:gd name="connsiteY112" fmla="*/ 3223764 h 5037419"/>
                <a:gd name="connsiteX113" fmla="*/ 909220 w 4860490"/>
                <a:gd name="connsiteY113" fmla="*/ 3211059 h 5037419"/>
                <a:gd name="connsiteX114" fmla="*/ 975287 w 4860490"/>
                <a:gd name="connsiteY114" fmla="*/ 3134193 h 5037419"/>
                <a:gd name="connsiteX115" fmla="*/ 2876612 w 4860490"/>
                <a:gd name="connsiteY115" fmla="*/ 3125300 h 5037419"/>
                <a:gd name="connsiteX116" fmla="*/ 2926162 w 4860490"/>
                <a:gd name="connsiteY116" fmla="*/ 3231388 h 5037419"/>
                <a:gd name="connsiteX117" fmla="*/ 2896305 w 4860490"/>
                <a:gd name="connsiteY117" fmla="*/ 3239646 h 5037419"/>
                <a:gd name="connsiteX118" fmla="*/ 2851202 w 4860490"/>
                <a:gd name="connsiteY118" fmla="*/ 3142452 h 5037419"/>
                <a:gd name="connsiteX119" fmla="*/ 1518432 w 4860490"/>
                <a:gd name="connsiteY119" fmla="*/ 3036364 h 5037419"/>
                <a:gd name="connsiteX120" fmla="*/ 1623885 w 4860490"/>
                <a:gd name="connsiteY120" fmla="*/ 3083373 h 5037419"/>
                <a:gd name="connsiteX121" fmla="*/ 1608638 w 4860490"/>
                <a:gd name="connsiteY121" fmla="*/ 3110054 h 5037419"/>
                <a:gd name="connsiteX122" fmla="*/ 1508268 w 4860490"/>
                <a:gd name="connsiteY122" fmla="*/ 3065586 h 5037419"/>
                <a:gd name="connsiteX123" fmla="*/ 1176028 w 4860490"/>
                <a:gd name="connsiteY123" fmla="*/ 3022388 h 5037419"/>
                <a:gd name="connsiteX124" fmla="*/ 1184286 w 4860490"/>
                <a:gd name="connsiteY124" fmla="*/ 3052245 h 5037419"/>
                <a:gd name="connsiteX125" fmla="*/ 1083916 w 4860490"/>
                <a:gd name="connsiteY125" fmla="*/ 3093538 h 5037419"/>
                <a:gd name="connsiteX126" fmla="*/ 1068670 w 4860490"/>
                <a:gd name="connsiteY126" fmla="*/ 3066221 h 5037419"/>
                <a:gd name="connsiteX127" fmla="*/ 1176028 w 4860490"/>
                <a:gd name="connsiteY127" fmla="*/ 3022388 h 5037419"/>
                <a:gd name="connsiteX128" fmla="*/ 1322773 w 4860490"/>
                <a:gd name="connsiteY128" fmla="*/ 3002695 h 5037419"/>
                <a:gd name="connsiteX129" fmla="*/ 1405992 w 4860490"/>
                <a:gd name="connsiteY129" fmla="*/ 3008413 h 5037419"/>
                <a:gd name="connsiteX130" fmla="*/ 1401545 w 4860490"/>
                <a:gd name="connsiteY130" fmla="*/ 3039540 h 5037419"/>
                <a:gd name="connsiteX131" fmla="*/ 1322773 w 4860490"/>
                <a:gd name="connsiteY131" fmla="*/ 3033823 h 5037419"/>
                <a:gd name="connsiteX132" fmla="*/ 1292280 w 4860490"/>
                <a:gd name="connsiteY132" fmla="*/ 3034459 h 5037419"/>
                <a:gd name="connsiteX133" fmla="*/ 1290375 w 4860490"/>
                <a:gd name="connsiteY133" fmla="*/ 3003331 h 5037419"/>
                <a:gd name="connsiteX134" fmla="*/ 1322773 w 4860490"/>
                <a:gd name="connsiteY134" fmla="*/ 3002695 h 5037419"/>
                <a:gd name="connsiteX135" fmla="*/ 2706998 w 4860490"/>
                <a:gd name="connsiteY135" fmla="*/ 2970932 h 5037419"/>
                <a:gd name="connsiteX136" fmla="*/ 2766077 w 4860490"/>
                <a:gd name="connsiteY136" fmla="*/ 3010954 h 5037419"/>
                <a:gd name="connsiteX137" fmla="*/ 2799746 w 4860490"/>
                <a:gd name="connsiteY137" fmla="*/ 3038270 h 5037419"/>
                <a:gd name="connsiteX138" fmla="*/ 2778782 w 4860490"/>
                <a:gd name="connsiteY138" fmla="*/ 3061774 h 5037419"/>
                <a:gd name="connsiteX139" fmla="*/ 2747020 w 4860490"/>
                <a:gd name="connsiteY139" fmla="*/ 3035729 h 5037419"/>
                <a:gd name="connsiteX140" fmla="*/ 2690482 w 4860490"/>
                <a:gd name="connsiteY140" fmla="*/ 2997614 h 5037419"/>
                <a:gd name="connsiteX141" fmla="*/ 2505622 w 4860490"/>
                <a:gd name="connsiteY141" fmla="*/ 2865480 h 5037419"/>
                <a:gd name="connsiteX142" fmla="*/ 2517692 w 4860490"/>
                <a:gd name="connsiteY142" fmla="*/ 2871198 h 5037419"/>
                <a:gd name="connsiteX143" fmla="*/ 2606628 w 4860490"/>
                <a:gd name="connsiteY143" fmla="*/ 2915666 h 5037419"/>
                <a:gd name="connsiteX144" fmla="*/ 2592652 w 4860490"/>
                <a:gd name="connsiteY144" fmla="*/ 2942981 h 5037419"/>
                <a:gd name="connsiteX145" fmla="*/ 2504352 w 4860490"/>
                <a:gd name="connsiteY145" fmla="*/ 2899148 h 5037419"/>
                <a:gd name="connsiteX146" fmla="*/ 2492281 w 4860490"/>
                <a:gd name="connsiteY146" fmla="*/ 2893432 h 5037419"/>
                <a:gd name="connsiteX147" fmla="*/ 2307422 w 4860490"/>
                <a:gd name="connsiteY147" fmla="*/ 2760663 h 5037419"/>
                <a:gd name="connsiteX148" fmla="*/ 2405251 w 4860490"/>
                <a:gd name="connsiteY148" fmla="*/ 2815295 h 5037419"/>
                <a:gd name="connsiteX149" fmla="*/ 2390640 w 4860490"/>
                <a:gd name="connsiteY149" fmla="*/ 2842611 h 5037419"/>
                <a:gd name="connsiteX150" fmla="*/ 2291540 w 4860490"/>
                <a:gd name="connsiteY150" fmla="*/ 2787344 h 5037419"/>
                <a:gd name="connsiteX151" fmla="*/ 2134631 w 4860490"/>
                <a:gd name="connsiteY151" fmla="*/ 2624718 h 5037419"/>
                <a:gd name="connsiteX152" fmla="*/ 2215945 w 4860490"/>
                <a:gd name="connsiteY152" fmla="*/ 2698408 h 5037419"/>
                <a:gd name="connsiteX153" fmla="*/ 2196887 w 4860490"/>
                <a:gd name="connsiteY153" fmla="*/ 2723183 h 5037419"/>
                <a:gd name="connsiteX154" fmla="*/ 2111763 w 4860490"/>
                <a:gd name="connsiteY154" fmla="*/ 2645682 h 5037419"/>
                <a:gd name="connsiteX155" fmla="*/ 2028543 w 4860490"/>
                <a:gd name="connsiteY155" fmla="*/ 2437953 h 5037419"/>
                <a:gd name="connsiteX156" fmla="*/ 2070471 w 4860490"/>
                <a:gd name="connsiteY156" fmla="*/ 2537688 h 5037419"/>
                <a:gd name="connsiteX157" fmla="*/ 2043154 w 4860490"/>
                <a:gd name="connsiteY157" fmla="*/ 2552934 h 5037419"/>
                <a:gd name="connsiteX158" fmla="*/ 1998686 w 4860490"/>
                <a:gd name="connsiteY158" fmla="*/ 2446211 h 5037419"/>
                <a:gd name="connsiteX159" fmla="*/ 1987888 w 4860490"/>
                <a:gd name="connsiteY159" fmla="*/ 2216249 h 5037419"/>
                <a:gd name="connsiteX160" fmla="*/ 2018380 w 4860490"/>
                <a:gd name="connsiteY160" fmla="*/ 2221966 h 5037419"/>
                <a:gd name="connsiteX161" fmla="*/ 2010757 w 4860490"/>
                <a:gd name="connsiteY161" fmla="*/ 2301372 h 5037419"/>
                <a:gd name="connsiteX162" fmla="*/ 2010757 w 4860490"/>
                <a:gd name="connsiteY162" fmla="*/ 2303279 h 5037419"/>
                <a:gd name="connsiteX163" fmla="*/ 2011392 w 4860490"/>
                <a:gd name="connsiteY163" fmla="*/ 2329959 h 5037419"/>
                <a:gd name="connsiteX164" fmla="*/ 1980263 w 4860490"/>
                <a:gd name="connsiteY164" fmla="*/ 2331866 h 5037419"/>
                <a:gd name="connsiteX165" fmla="*/ 1979628 w 4860490"/>
                <a:gd name="connsiteY165" fmla="*/ 2303279 h 5037419"/>
                <a:gd name="connsiteX166" fmla="*/ 1979628 w 4860490"/>
                <a:gd name="connsiteY166" fmla="*/ 2301372 h 5037419"/>
                <a:gd name="connsiteX167" fmla="*/ 1987888 w 4860490"/>
                <a:gd name="connsiteY167" fmla="*/ 2216249 h 5037419"/>
                <a:gd name="connsiteX168" fmla="*/ 2095881 w 4860490"/>
                <a:gd name="connsiteY168" fmla="*/ 2013602 h 5037419"/>
                <a:gd name="connsiteX169" fmla="*/ 2118115 w 4860490"/>
                <a:gd name="connsiteY169" fmla="*/ 2035201 h 5037419"/>
                <a:gd name="connsiteX170" fmla="*/ 2053954 w 4860490"/>
                <a:gd name="connsiteY170" fmla="*/ 2121596 h 5037419"/>
                <a:gd name="connsiteX171" fmla="*/ 2026638 w 4860490"/>
                <a:gd name="connsiteY171" fmla="*/ 2106985 h 5037419"/>
                <a:gd name="connsiteX172" fmla="*/ 2095881 w 4860490"/>
                <a:gd name="connsiteY172" fmla="*/ 2013602 h 5037419"/>
                <a:gd name="connsiteX173" fmla="*/ 2271847 w 4860490"/>
                <a:gd name="connsiteY173" fmla="*/ 1869399 h 5037419"/>
                <a:gd name="connsiteX174" fmla="*/ 2290270 w 4860490"/>
                <a:gd name="connsiteY174" fmla="*/ 1894174 h 5037419"/>
                <a:gd name="connsiteX175" fmla="*/ 2265494 w 4860490"/>
                <a:gd name="connsiteY175" fmla="*/ 1912597 h 5037419"/>
                <a:gd name="connsiteX176" fmla="*/ 2200698 w 4860490"/>
                <a:gd name="connsiteY176" fmla="*/ 1961511 h 5037419"/>
                <a:gd name="connsiteX177" fmla="*/ 2181641 w 4860490"/>
                <a:gd name="connsiteY177" fmla="*/ 1937372 h 5037419"/>
                <a:gd name="connsiteX178" fmla="*/ 2247072 w 4860490"/>
                <a:gd name="connsiteY178" fmla="*/ 1887821 h 5037419"/>
                <a:gd name="connsiteX179" fmla="*/ 2271847 w 4860490"/>
                <a:gd name="connsiteY179" fmla="*/ 1869399 h 5037419"/>
                <a:gd name="connsiteX180" fmla="*/ 2431932 w 4860490"/>
                <a:gd name="connsiteY180" fmla="*/ 1720114 h 5037419"/>
                <a:gd name="connsiteX181" fmla="*/ 2457342 w 4860490"/>
                <a:gd name="connsiteY181" fmla="*/ 1738536 h 5037419"/>
                <a:gd name="connsiteX182" fmla="*/ 2379206 w 4860490"/>
                <a:gd name="connsiteY182" fmla="*/ 1823026 h 5037419"/>
                <a:gd name="connsiteX183" fmla="*/ 2358242 w 4860490"/>
                <a:gd name="connsiteY183" fmla="*/ 1800156 h 5037419"/>
                <a:gd name="connsiteX184" fmla="*/ 2431932 w 4860490"/>
                <a:gd name="connsiteY184" fmla="*/ 1720114 h 5037419"/>
                <a:gd name="connsiteX185" fmla="*/ 2501175 w 4860490"/>
                <a:gd name="connsiteY185" fmla="*/ 1518103 h 5037419"/>
                <a:gd name="connsiteX186" fmla="*/ 2532303 w 4860490"/>
                <a:gd name="connsiteY186" fmla="*/ 1519373 h 5037419"/>
                <a:gd name="connsiteX187" fmla="*/ 2532303 w 4860490"/>
                <a:gd name="connsiteY187" fmla="*/ 1521279 h 5037419"/>
                <a:gd name="connsiteX188" fmla="*/ 2511339 w 4860490"/>
                <a:gd name="connsiteY188" fmla="*/ 1634354 h 5037419"/>
                <a:gd name="connsiteX189" fmla="*/ 2482118 w 4860490"/>
                <a:gd name="connsiteY189" fmla="*/ 1624191 h 5037419"/>
                <a:gd name="connsiteX190" fmla="*/ 2501175 w 4860490"/>
                <a:gd name="connsiteY190" fmla="*/ 1520008 h 5037419"/>
                <a:gd name="connsiteX191" fmla="*/ 2486564 w 4860490"/>
                <a:gd name="connsiteY191" fmla="*/ 1294493 h 5037419"/>
                <a:gd name="connsiteX192" fmla="*/ 2522138 w 4860490"/>
                <a:gd name="connsiteY192" fmla="*/ 1403756 h 5037419"/>
                <a:gd name="connsiteX193" fmla="*/ 2491646 w 4860490"/>
                <a:gd name="connsiteY193" fmla="*/ 1410744 h 5037419"/>
                <a:gd name="connsiteX194" fmla="*/ 2457977 w 4860490"/>
                <a:gd name="connsiteY194" fmla="*/ 1306563 h 5037419"/>
                <a:gd name="connsiteX195" fmla="*/ 4213193 w 4860490"/>
                <a:gd name="connsiteY195" fmla="*/ 1142667 h 5037419"/>
                <a:gd name="connsiteX196" fmla="*/ 4323093 w 4860490"/>
                <a:gd name="connsiteY196" fmla="*/ 1155371 h 5037419"/>
                <a:gd name="connsiteX197" fmla="*/ 4321186 w 4860490"/>
                <a:gd name="connsiteY197" fmla="*/ 1186499 h 5037419"/>
                <a:gd name="connsiteX198" fmla="*/ 4207476 w 4860490"/>
                <a:gd name="connsiteY198" fmla="*/ 1173159 h 5037419"/>
                <a:gd name="connsiteX199" fmla="*/ 4543526 w 4860490"/>
                <a:gd name="connsiteY199" fmla="*/ 1140761 h 5037419"/>
                <a:gd name="connsiteX200" fmla="*/ 4549244 w 4860490"/>
                <a:gd name="connsiteY200" fmla="*/ 1171253 h 5037419"/>
                <a:gd name="connsiteX201" fmla="*/ 4435533 w 4860490"/>
                <a:gd name="connsiteY201" fmla="*/ 1185864 h 5037419"/>
                <a:gd name="connsiteX202" fmla="*/ 4433628 w 4860490"/>
                <a:gd name="connsiteY202" fmla="*/ 1154736 h 5037419"/>
                <a:gd name="connsiteX203" fmla="*/ 4543526 w 4860490"/>
                <a:gd name="connsiteY203" fmla="*/ 1140761 h 5037419"/>
                <a:gd name="connsiteX204" fmla="*/ 2375394 w 4860490"/>
                <a:gd name="connsiteY204" fmla="*/ 1095657 h 5037419"/>
                <a:gd name="connsiteX205" fmla="*/ 2435108 w 4860490"/>
                <a:gd name="connsiteY205" fmla="*/ 1192216 h 5037419"/>
                <a:gd name="connsiteX206" fmla="*/ 2407793 w 4860490"/>
                <a:gd name="connsiteY206" fmla="*/ 1208098 h 5037419"/>
                <a:gd name="connsiteX207" fmla="*/ 2349349 w 4860490"/>
                <a:gd name="connsiteY207" fmla="*/ 1112810 h 5037419"/>
                <a:gd name="connsiteX208" fmla="*/ 4756339 w 4860490"/>
                <a:gd name="connsiteY208" fmla="*/ 1077871 h 5037419"/>
                <a:gd name="connsiteX209" fmla="*/ 4768408 w 4860490"/>
                <a:gd name="connsiteY209" fmla="*/ 1106457 h 5037419"/>
                <a:gd name="connsiteX210" fmla="*/ 4660415 w 4860490"/>
                <a:gd name="connsiteY210" fmla="*/ 1144572 h 5037419"/>
                <a:gd name="connsiteX211" fmla="*/ 4651520 w 4860490"/>
                <a:gd name="connsiteY211" fmla="*/ 1114715 h 5037419"/>
                <a:gd name="connsiteX212" fmla="*/ 4756339 w 4860490"/>
                <a:gd name="connsiteY212" fmla="*/ 1077871 h 5037419"/>
                <a:gd name="connsiteX213" fmla="*/ 4002923 w 4860490"/>
                <a:gd name="connsiteY213" fmla="*/ 1077235 h 5037419"/>
                <a:gd name="connsiteX214" fmla="*/ 4106470 w 4860490"/>
                <a:gd name="connsiteY214" fmla="*/ 1116621 h 5037419"/>
                <a:gd name="connsiteX215" fmla="*/ 4096941 w 4860490"/>
                <a:gd name="connsiteY215" fmla="*/ 1145843 h 5037419"/>
                <a:gd name="connsiteX216" fmla="*/ 3990217 w 4860490"/>
                <a:gd name="connsiteY216" fmla="*/ 1105187 h 5037419"/>
                <a:gd name="connsiteX217" fmla="*/ 4860490 w 4860490"/>
                <a:gd name="connsiteY217" fmla="*/ 1028698 h 5037419"/>
                <a:gd name="connsiteX218" fmla="*/ 4860490 w 4860490"/>
                <a:gd name="connsiteY218" fmla="*/ 1038096 h 5037419"/>
                <a:gd name="connsiteX219" fmla="*/ 4856709 w 4860490"/>
                <a:gd name="connsiteY219" fmla="*/ 1030862 h 5037419"/>
                <a:gd name="connsiteX220" fmla="*/ 3817428 w 4860490"/>
                <a:gd name="connsiteY220" fmla="*/ 957172 h 5037419"/>
                <a:gd name="connsiteX221" fmla="*/ 3867613 w 4860490"/>
                <a:gd name="connsiteY221" fmla="*/ 997828 h 5037419"/>
                <a:gd name="connsiteX222" fmla="*/ 3905094 w 4860490"/>
                <a:gd name="connsiteY222" fmla="*/ 1023874 h 5037419"/>
                <a:gd name="connsiteX223" fmla="*/ 3888577 w 4860490"/>
                <a:gd name="connsiteY223" fmla="*/ 1050554 h 5037419"/>
                <a:gd name="connsiteX224" fmla="*/ 3848555 w 4860490"/>
                <a:gd name="connsiteY224" fmla="*/ 1022603 h 5037419"/>
                <a:gd name="connsiteX225" fmla="*/ 3797099 w 4860490"/>
                <a:gd name="connsiteY225" fmla="*/ 980676 h 5037419"/>
                <a:gd name="connsiteX226" fmla="*/ 2250883 w 4860490"/>
                <a:gd name="connsiteY226" fmla="*/ 908257 h 5037419"/>
                <a:gd name="connsiteX227" fmla="*/ 2313139 w 4860490"/>
                <a:gd name="connsiteY227" fmla="*/ 1002275 h 5037419"/>
                <a:gd name="connsiteX228" fmla="*/ 2287093 w 4860490"/>
                <a:gd name="connsiteY228" fmla="*/ 1019427 h 5037419"/>
                <a:gd name="connsiteX229" fmla="*/ 2224838 w 4860490"/>
                <a:gd name="connsiteY229" fmla="*/ 924773 h 5037419"/>
                <a:gd name="connsiteX230" fmla="*/ 3657343 w 4860490"/>
                <a:gd name="connsiteY230" fmla="*/ 802805 h 5037419"/>
                <a:gd name="connsiteX231" fmla="*/ 3735480 w 4860490"/>
                <a:gd name="connsiteY231" fmla="*/ 882847 h 5037419"/>
                <a:gd name="connsiteX232" fmla="*/ 3713881 w 4860490"/>
                <a:gd name="connsiteY232" fmla="*/ 904446 h 5037419"/>
                <a:gd name="connsiteX233" fmla="*/ 3634474 w 4860490"/>
                <a:gd name="connsiteY233" fmla="*/ 823768 h 5037419"/>
                <a:gd name="connsiteX234" fmla="*/ 2145431 w 4860490"/>
                <a:gd name="connsiteY234" fmla="*/ 713233 h 5037419"/>
                <a:gd name="connsiteX235" fmla="*/ 2193710 w 4860490"/>
                <a:gd name="connsiteY235" fmla="*/ 812968 h 5037419"/>
                <a:gd name="connsiteX236" fmla="*/ 2166395 w 4860490"/>
                <a:gd name="connsiteY236" fmla="*/ 827579 h 5037419"/>
                <a:gd name="connsiteX237" fmla="*/ 2116844 w 4860490"/>
                <a:gd name="connsiteY237" fmla="*/ 724669 h 5037419"/>
                <a:gd name="connsiteX238" fmla="*/ 3508058 w 4860490"/>
                <a:gd name="connsiteY238" fmla="*/ 633191 h 5037419"/>
                <a:gd name="connsiteX239" fmla="*/ 3581747 w 4860490"/>
                <a:gd name="connsiteY239" fmla="*/ 718316 h 5037419"/>
                <a:gd name="connsiteX240" fmla="*/ 3558243 w 4860490"/>
                <a:gd name="connsiteY240" fmla="*/ 739279 h 5037419"/>
                <a:gd name="connsiteX241" fmla="*/ 3484553 w 4860490"/>
                <a:gd name="connsiteY241" fmla="*/ 653519 h 5037419"/>
                <a:gd name="connsiteX242" fmla="*/ 2072376 w 4860490"/>
                <a:gd name="connsiteY242" fmla="*/ 499152 h 5037419"/>
                <a:gd name="connsiteX243" fmla="*/ 2103504 w 4860490"/>
                <a:gd name="connsiteY243" fmla="*/ 500423 h 5037419"/>
                <a:gd name="connsiteX244" fmla="*/ 2103504 w 4860490"/>
                <a:gd name="connsiteY244" fmla="*/ 515670 h 5037419"/>
                <a:gd name="connsiteX245" fmla="*/ 2113032 w 4860490"/>
                <a:gd name="connsiteY245" fmla="*/ 608416 h 5037419"/>
                <a:gd name="connsiteX246" fmla="*/ 2082540 w 4860490"/>
                <a:gd name="connsiteY246" fmla="*/ 614769 h 5037419"/>
                <a:gd name="connsiteX247" fmla="*/ 2072376 w 4860490"/>
                <a:gd name="connsiteY247" fmla="*/ 515670 h 5037419"/>
                <a:gd name="connsiteX248" fmla="*/ 2072376 w 4860490"/>
                <a:gd name="connsiteY248" fmla="*/ 499152 h 5037419"/>
                <a:gd name="connsiteX249" fmla="*/ 3365760 w 4860490"/>
                <a:gd name="connsiteY249" fmla="*/ 460401 h 5037419"/>
                <a:gd name="connsiteX250" fmla="*/ 3436908 w 4860490"/>
                <a:gd name="connsiteY250" fmla="*/ 547432 h 5037419"/>
                <a:gd name="connsiteX251" fmla="*/ 3412769 w 4860490"/>
                <a:gd name="connsiteY251" fmla="*/ 567125 h 5037419"/>
                <a:gd name="connsiteX252" fmla="*/ 3341620 w 4860490"/>
                <a:gd name="connsiteY252" fmla="*/ 480095 h 5037419"/>
                <a:gd name="connsiteX253" fmla="*/ 3221556 w 4860490"/>
                <a:gd name="connsiteY253" fmla="*/ 285706 h 5037419"/>
                <a:gd name="connsiteX254" fmla="*/ 3293976 w 4860490"/>
                <a:gd name="connsiteY254" fmla="*/ 372737 h 5037419"/>
                <a:gd name="connsiteX255" fmla="*/ 3269837 w 4860490"/>
                <a:gd name="connsiteY255" fmla="*/ 392429 h 5037419"/>
                <a:gd name="connsiteX256" fmla="*/ 3198052 w 4860490"/>
                <a:gd name="connsiteY256" fmla="*/ 306035 h 5037419"/>
                <a:gd name="connsiteX257" fmla="*/ 2143525 w 4860490"/>
                <a:gd name="connsiteY257" fmla="*/ 279354 h 5037419"/>
                <a:gd name="connsiteX258" fmla="*/ 2169570 w 4860490"/>
                <a:gd name="connsiteY258" fmla="*/ 295870 h 5037419"/>
                <a:gd name="connsiteX259" fmla="*/ 2123197 w 4860490"/>
                <a:gd name="connsiteY259" fmla="*/ 394335 h 5037419"/>
                <a:gd name="connsiteX260" fmla="*/ 2093975 w 4860490"/>
                <a:gd name="connsiteY260" fmla="*/ 384171 h 5037419"/>
                <a:gd name="connsiteX261" fmla="*/ 2143525 w 4860490"/>
                <a:gd name="connsiteY261" fmla="*/ 279354 h 5037419"/>
                <a:gd name="connsiteX262" fmla="*/ 3060836 w 4860490"/>
                <a:gd name="connsiteY262" fmla="*/ 124351 h 5037419"/>
                <a:gd name="connsiteX263" fmla="*/ 3146596 w 4860490"/>
                <a:gd name="connsiteY263" fmla="*/ 200583 h 5037419"/>
                <a:gd name="connsiteX264" fmla="*/ 3124362 w 4860490"/>
                <a:gd name="connsiteY264" fmla="*/ 222181 h 5037419"/>
                <a:gd name="connsiteX265" fmla="*/ 3042414 w 4860490"/>
                <a:gd name="connsiteY265" fmla="*/ 149127 h 5037419"/>
                <a:gd name="connsiteX266" fmla="*/ 2302974 w 4860490"/>
                <a:gd name="connsiteY266" fmla="*/ 114187 h 5037419"/>
                <a:gd name="connsiteX267" fmla="*/ 2320762 w 4860490"/>
                <a:gd name="connsiteY267" fmla="*/ 139597 h 5037419"/>
                <a:gd name="connsiteX268" fmla="*/ 2236908 w 4860490"/>
                <a:gd name="connsiteY268" fmla="*/ 210111 h 5037419"/>
                <a:gd name="connsiteX269" fmla="*/ 2214674 w 4860490"/>
                <a:gd name="connsiteY269" fmla="*/ 188512 h 5037419"/>
                <a:gd name="connsiteX270" fmla="*/ 2302974 w 4860490"/>
                <a:gd name="connsiteY270" fmla="*/ 114187 h 5037419"/>
                <a:gd name="connsiteX271" fmla="*/ 2855013 w 4860490"/>
                <a:gd name="connsiteY271" fmla="*/ 22711 h 5037419"/>
                <a:gd name="connsiteX272" fmla="*/ 2962372 w 4860490"/>
                <a:gd name="connsiteY272" fmla="*/ 64002 h 5037419"/>
                <a:gd name="connsiteX273" fmla="*/ 2949031 w 4860490"/>
                <a:gd name="connsiteY273" fmla="*/ 91953 h 5037419"/>
                <a:gd name="connsiteX274" fmla="*/ 2846755 w 4860490"/>
                <a:gd name="connsiteY274" fmla="*/ 52568 h 5037419"/>
                <a:gd name="connsiteX275" fmla="*/ 2513245 w 4860490"/>
                <a:gd name="connsiteY275" fmla="*/ 21440 h 5037419"/>
                <a:gd name="connsiteX276" fmla="*/ 2520868 w 4860490"/>
                <a:gd name="connsiteY276" fmla="*/ 51298 h 5037419"/>
                <a:gd name="connsiteX277" fmla="*/ 2474495 w 4860490"/>
                <a:gd name="connsiteY277" fmla="*/ 64637 h 5037419"/>
                <a:gd name="connsiteX278" fmla="*/ 2416051 w 4860490"/>
                <a:gd name="connsiteY278" fmla="*/ 86871 h 5037419"/>
                <a:gd name="connsiteX279" fmla="*/ 2403981 w 4860490"/>
                <a:gd name="connsiteY279" fmla="*/ 58285 h 5037419"/>
                <a:gd name="connsiteX280" fmla="*/ 2464965 w 4860490"/>
                <a:gd name="connsiteY280" fmla="*/ 35415 h 5037419"/>
                <a:gd name="connsiteX281" fmla="*/ 2513245 w 4860490"/>
                <a:gd name="connsiteY281" fmla="*/ 21440 h 5037419"/>
                <a:gd name="connsiteX282" fmla="*/ 2626320 w 4860490"/>
                <a:gd name="connsiteY282" fmla="*/ 2382 h 5037419"/>
                <a:gd name="connsiteX283" fmla="*/ 2741302 w 4860490"/>
                <a:gd name="connsiteY283" fmla="*/ 2382 h 5037419"/>
                <a:gd name="connsiteX284" fmla="*/ 2738762 w 4860490"/>
                <a:gd name="connsiteY284" fmla="*/ 33510 h 5037419"/>
                <a:gd name="connsiteX285" fmla="*/ 2628862 w 4860490"/>
                <a:gd name="connsiteY285" fmla="*/ 33510 h 50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4860490" h="5037419">
                  <a:moveTo>
                    <a:pt x="915573" y="5000574"/>
                  </a:moveTo>
                  <a:lnTo>
                    <a:pt x="918114" y="5031703"/>
                  </a:lnTo>
                  <a:cubicBezTo>
                    <a:pt x="882539" y="5034879"/>
                    <a:pt x="844424" y="5036785"/>
                    <a:pt x="805038" y="5037419"/>
                  </a:cubicBezTo>
                  <a:lnTo>
                    <a:pt x="804403" y="5006292"/>
                  </a:lnTo>
                  <a:cubicBezTo>
                    <a:pt x="843154" y="5005657"/>
                    <a:pt x="880634" y="5003751"/>
                    <a:pt x="915573" y="5000574"/>
                  </a:cubicBezTo>
                  <a:close/>
                  <a:moveTo>
                    <a:pt x="580792" y="4998034"/>
                  </a:moveTo>
                  <a:cubicBezTo>
                    <a:pt x="618908" y="5001211"/>
                    <a:pt x="656388" y="5003751"/>
                    <a:pt x="692598" y="5005022"/>
                  </a:cubicBezTo>
                  <a:lnTo>
                    <a:pt x="691327" y="5036149"/>
                  </a:lnTo>
                  <a:cubicBezTo>
                    <a:pt x="655118" y="5034879"/>
                    <a:pt x="617002" y="5032338"/>
                    <a:pt x="578251" y="5029162"/>
                  </a:cubicBezTo>
                  <a:close/>
                  <a:moveTo>
                    <a:pt x="359087" y="4970718"/>
                  </a:moveTo>
                  <a:cubicBezTo>
                    <a:pt x="396567" y="4976435"/>
                    <a:pt x="434048" y="4982152"/>
                    <a:pt x="470257" y="4986600"/>
                  </a:cubicBezTo>
                  <a:lnTo>
                    <a:pt x="465811" y="5017092"/>
                  </a:lnTo>
                  <a:cubicBezTo>
                    <a:pt x="429601" y="5012645"/>
                    <a:pt x="391486" y="5007562"/>
                    <a:pt x="354006" y="5001211"/>
                  </a:cubicBezTo>
                  <a:close/>
                  <a:moveTo>
                    <a:pt x="1133467" y="4959283"/>
                  </a:moveTo>
                  <a:lnTo>
                    <a:pt x="1142995" y="4989140"/>
                  </a:lnTo>
                  <a:cubicBezTo>
                    <a:pt x="1108056" y="4999940"/>
                    <a:pt x="1070576" y="5009469"/>
                    <a:pt x="1031825" y="5016457"/>
                  </a:cubicBezTo>
                  <a:lnTo>
                    <a:pt x="1026108" y="4985965"/>
                  </a:lnTo>
                  <a:cubicBezTo>
                    <a:pt x="1064223" y="4978977"/>
                    <a:pt x="1100433" y="4970083"/>
                    <a:pt x="1133467" y="4959283"/>
                  </a:cubicBezTo>
                  <a:close/>
                  <a:moveTo>
                    <a:pt x="137383" y="4930061"/>
                  </a:moveTo>
                  <a:cubicBezTo>
                    <a:pt x="174863" y="4937684"/>
                    <a:pt x="211708" y="4945308"/>
                    <a:pt x="247282" y="4951660"/>
                  </a:cubicBezTo>
                  <a:lnTo>
                    <a:pt x="242201" y="4982152"/>
                  </a:lnTo>
                  <a:cubicBezTo>
                    <a:pt x="205991" y="4975800"/>
                    <a:pt x="169146" y="4968177"/>
                    <a:pt x="131030" y="4960554"/>
                  </a:cubicBezTo>
                  <a:close/>
                  <a:moveTo>
                    <a:pt x="0" y="4898584"/>
                  </a:moveTo>
                  <a:lnTo>
                    <a:pt x="28118" y="4905287"/>
                  </a:lnTo>
                  <a:lnTo>
                    <a:pt x="21131" y="4935779"/>
                  </a:lnTo>
                  <a:lnTo>
                    <a:pt x="0" y="4930649"/>
                  </a:lnTo>
                  <a:close/>
                  <a:moveTo>
                    <a:pt x="1324679" y="4857008"/>
                  </a:moveTo>
                  <a:lnTo>
                    <a:pt x="1345007" y="4880511"/>
                  </a:lnTo>
                  <a:cubicBezTo>
                    <a:pt x="1317055" y="4904652"/>
                    <a:pt x="1284657" y="4926250"/>
                    <a:pt x="1249083" y="4945308"/>
                  </a:cubicBezTo>
                  <a:lnTo>
                    <a:pt x="1234472" y="4917992"/>
                  </a:lnTo>
                  <a:cubicBezTo>
                    <a:pt x="1268141" y="4900204"/>
                    <a:pt x="1297998" y="4879877"/>
                    <a:pt x="1324679" y="4857008"/>
                  </a:cubicBezTo>
                  <a:close/>
                  <a:moveTo>
                    <a:pt x="1442202" y="4678500"/>
                  </a:moveTo>
                  <a:lnTo>
                    <a:pt x="1471423" y="4688029"/>
                  </a:lnTo>
                  <a:cubicBezTo>
                    <a:pt x="1459989" y="4726145"/>
                    <a:pt x="1442837" y="4761084"/>
                    <a:pt x="1421873" y="4792847"/>
                  </a:cubicBezTo>
                  <a:lnTo>
                    <a:pt x="1395827" y="4775695"/>
                  </a:lnTo>
                  <a:cubicBezTo>
                    <a:pt x="1415521" y="4746472"/>
                    <a:pt x="1430767" y="4713439"/>
                    <a:pt x="1442202" y="4678500"/>
                  </a:cubicBezTo>
                  <a:close/>
                  <a:moveTo>
                    <a:pt x="1497469" y="4459972"/>
                  </a:moveTo>
                  <a:cubicBezTo>
                    <a:pt x="1497469" y="4464419"/>
                    <a:pt x="1498104" y="4468230"/>
                    <a:pt x="1498104" y="4472677"/>
                  </a:cubicBezTo>
                  <a:cubicBezTo>
                    <a:pt x="1498739" y="4482841"/>
                    <a:pt x="1498739" y="4493641"/>
                    <a:pt x="1498739" y="4503805"/>
                  </a:cubicBezTo>
                  <a:cubicBezTo>
                    <a:pt x="1499374" y="4528581"/>
                    <a:pt x="1498104" y="4552720"/>
                    <a:pt x="1495563" y="4574954"/>
                  </a:cubicBezTo>
                  <a:lnTo>
                    <a:pt x="1464435" y="4571777"/>
                  </a:lnTo>
                  <a:cubicBezTo>
                    <a:pt x="1466976" y="4550178"/>
                    <a:pt x="1467612" y="4527309"/>
                    <a:pt x="1467612" y="4503805"/>
                  </a:cubicBezTo>
                  <a:cubicBezTo>
                    <a:pt x="1467612" y="4494276"/>
                    <a:pt x="1467612" y="4484111"/>
                    <a:pt x="1466976" y="4473948"/>
                  </a:cubicBezTo>
                  <a:cubicBezTo>
                    <a:pt x="1466976" y="4470136"/>
                    <a:pt x="1466341" y="4465690"/>
                    <a:pt x="1466341" y="4461879"/>
                  </a:cubicBezTo>
                  <a:close/>
                  <a:moveTo>
                    <a:pt x="1417426" y="4244621"/>
                  </a:moveTo>
                  <a:cubicBezTo>
                    <a:pt x="1442202" y="4280195"/>
                    <a:pt x="1459989" y="4313228"/>
                    <a:pt x="1472694" y="4346261"/>
                  </a:cubicBezTo>
                  <a:lnTo>
                    <a:pt x="1444107" y="4357697"/>
                  </a:lnTo>
                  <a:cubicBezTo>
                    <a:pt x="1432037" y="4327203"/>
                    <a:pt x="1414885" y="4296076"/>
                    <a:pt x="1392016" y="4262408"/>
                  </a:cubicBezTo>
                  <a:close/>
                  <a:moveTo>
                    <a:pt x="1271317" y="4071195"/>
                  </a:moveTo>
                  <a:cubicBezTo>
                    <a:pt x="1303080" y="4104864"/>
                    <a:pt x="1326585" y="4131546"/>
                    <a:pt x="1346913" y="4155049"/>
                  </a:cubicBezTo>
                  <a:lnTo>
                    <a:pt x="1323408" y="4175377"/>
                  </a:lnTo>
                  <a:cubicBezTo>
                    <a:pt x="1303080" y="4152508"/>
                    <a:pt x="1279575" y="4125828"/>
                    <a:pt x="1248448" y="4092159"/>
                  </a:cubicBezTo>
                  <a:close/>
                  <a:moveTo>
                    <a:pt x="1116314" y="3907934"/>
                  </a:moveTo>
                  <a:cubicBezTo>
                    <a:pt x="1143630" y="3937156"/>
                    <a:pt x="1169040" y="3964473"/>
                    <a:pt x="1193181" y="3989882"/>
                  </a:cubicBezTo>
                  <a:lnTo>
                    <a:pt x="1170947" y="4010846"/>
                  </a:lnTo>
                  <a:cubicBezTo>
                    <a:pt x="1146806" y="3985436"/>
                    <a:pt x="1120761" y="3958120"/>
                    <a:pt x="1093445" y="3928898"/>
                  </a:cubicBezTo>
                  <a:close/>
                  <a:moveTo>
                    <a:pt x="964488" y="3742133"/>
                  </a:moveTo>
                  <a:cubicBezTo>
                    <a:pt x="989263" y="3770084"/>
                    <a:pt x="1014038" y="3797401"/>
                    <a:pt x="1039448" y="3825351"/>
                  </a:cubicBezTo>
                  <a:lnTo>
                    <a:pt x="1017214" y="3846315"/>
                  </a:lnTo>
                  <a:cubicBezTo>
                    <a:pt x="991168" y="3817728"/>
                    <a:pt x="966394" y="3790413"/>
                    <a:pt x="941618" y="3762461"/>
                  </a:cubicBezTo>
                  <a:close/>
                  <a:moveTo>
                    <a:pt x="2372218" y="3738957"/>
                  </a:moveTo>
                  <a:cubicBezTo>
                    <a:pt x="2408428" y="3748486"/>
                    <a:pt x="2444637" y="3753568"/>
                    <a:pt x="2479576" y="3754203"/>
                  </a:cubicBezTo>
                  <a:lnTo>
                    <a:pt x="2479576" y="3785330"/>
                  </a:lnTo>
                  <a:cubicBezTo>
                    <a:pt x="2442096" y="3784695"/>
                    <a:pt x="2403345" y="3778978"/>
                    <a:pt x="2364595" y="3768814"/>
                  </a:cubicBezTo>
                  <a:close/>
                  <a:moveTo>
                    <a:pt x="2687941" y="3703382"/>
                  </a:moveTo>
                  <a:lnTo>
                    <a:pt x="2703187" y="3730064"/>
                  </a:lnTo>
                  <a:cubicBezTo>
                    <a:pt x="2669518" y="3749756"/>
                    <a:pt x="2632673" y="3763732"/>
                    <a:pt x="2595193" y="3773260"/>
                  </a:cubicBezTo>
                  <a:lnTo>
                    <a:pt x="2587570" y="3743403"/>
                  </a:lnTo>
                  <a:cubicBezTo>
                    <a:pt x="2622509" y="3734510"/>
                    <a:pt x="2656177" y="3721169"/>
                    <a:pt x="2687941" y="3703382"/>
                  </a:cubicBezTo>
                  <a:close/>
                  <a:moveTo>
                    <a:pt x="2180370" y="3639856"/>
                  </a:moveTo>
                  <a:cubicBezTo>
                    <a:pt x="2210863" y="3664632"/>
                    <a:pt x="2240720" y="3684324"/>
                    <a:pt x="2271212" y="3700207"/>
                  </a:cubicBezTo>
                  <a:lnTo>
                    <a:pt x="2256601" y="3727522"/>
                  </a:lnTo>
                  <a:cubicBezTo>
                    <a:pt x="2224203" y="3710370"/>
                    <a:pt x="2192440" y="3689407"/>
                    <a:pt x="2160677" y="3663997"/>
                  </a:cubicBezTo>
                  <a:close/>
                  <a:moveTo>
                    <a:pt x="865388" y="3552192"/>
                  </a:moveTo>
                  <a:cubicBezTo>
                    <a:pt x="873010" y="3587131"/>
                    <a:pt x="885081" y="3620799"/>
                    <a:pt x="902868" y="3653197"/>
                  </a:cubicBezTo>
                  <a:lnTo>
                    <a:pt x="874916" y="3667808"/>
                  </a:lnTo>
                  <a:cubicBezTo>
                    <a:pt x="856494" y="3632870"/>
                    <a:pt x="842518" y="3596025"/>
                    <a:pt x="834895" y="3558545"/>
                  </a:cubicBezTo>
                  <a:close/>
                  <a:moveTo>
                    <a:pt x="2838496" y="3550285"/>
                  </a:moveTo>
                  <a:lnTo>
                    <a:pt x="2865178" y="3566168"/>
                  </a:lnTo>
                  <a:cubicBezTo>
                    <a:pt x="2856283" y="3580779"/>
                    <a:pt x="2846755" y="3594753"/>
                    <a:pt x="2837226" y="3608729"/>
                  </a:cubicBezTo>
                  <a:cubicBezTo>
                    <a:pt x="2824521" y="3626517"/>
                    <a:pt x="2809910" y="3643033"/>
                    <a:pt x="2795299" y="3658914"/>
                  </a:cubicBezTo>
                  <a:lnTo>
                    <a:pt x="2773065" y="3637316"/>
                  </a:lnTo>
                  <a:cubicBezTo>
                    <a:pt x="2787041" y="3623340"/>
                    <a:pt x="2799746" y="3607459"/>
                    <a:pt x="2811815" y="3590942"/>
                  </a:cubicBezTo>
                  <a:cubicBezTo>
                    <a:pt x="2821345" y="3577602"/>
                    <a:pt x="2830238" y="3564261"/>
                    <a:pt x="2838496" y="3550285"/>
                  </a:cubicBezTo>
                  <a:close/>
                  <a:moveTo>
                    <a:pt x="2024733" y="3481043"/>
                  </a:moveTo>
                  <a:cubicBezTo>
                    <a:pt x="2053318" y="3514077"/>
                    <a:pt x="2076824" y="3540757"/>
                    <a:pt x="2099057" y="3564261"/>
                  </a:cubicBezTo>
                  <a:lnTo>
                    <a:pt x="2076824" y="3585860"/>
                  </a:lnTo>
                  <a:cubicBezTo>
                    <a:pt x="2053954" y="3562356"/>
                    <a:pt x="2029814" y="3535040"/>
                    <a:pt x="2001227" y="3501371"/>
                  </a:cubicBezTo>
                  <a:close/>
                  <a:moveTo>
                    <a:pt x="2907104" y="3345733"/>
                  </a:moveTo>
                  <a:lnTo>
                    <a:pt x="2938232" y="3347639"/>
                  </a:lnTo>
                  <a:cubicBezTo>
                    <a:pt x="2935691" y="3385119"/>
                    <a:pt x="2928068" y="3423235"/>
                    <a:pt x="2914727" y="3461986"/>
                  </a:cubicBezTo>
                  <a:lnTo>
                    <a:pt x="2885505" y="3451821"/>
                  </a:lnTo>
                  <a:cubicBezTo>
                    <a:pt x="2897575" y="3416247"/>
                    <a:pt x="2905198" y="3380673"/>
                    <a:pt x="2907104" y="3345733"/>
                  </a:cubicBezTo>
                  <a:close/>
                  <a:moveTo>
                    <a:pt x="850141" y="3327947"/>
                  </a:moveTo>
                  <a:lnTo>
                    <a:pt x="879363" y="3338110"/>
                  </a:lnTo>
                  <a:cubicBezTo>
                    <a:pt x="867929" y="3373050"/>
                    <a:pt x="860306" y="3408624"/>
                    <a:pt x="857765" y="3444198"/>
                  </a:cubicBezTo>
                  <a:lnTo>
                    <a:pt x="826637" y="3441657"/>
                  </a:lnTo>
                  <a:cubicBezTo>
                    <a:pt x="829178" y="3403542"/>
                    <a:pt x="837436" y="3365427"/>
                    <a:pt x="850141" y="3327947"/>
                  </a:cubicBezTo>
                  <a:close/>
                  <a:moveTo>
                    <a:pt x="1879258" y="3308888"/>
                  </a:moveTo>
                  <a:cubicBezTo>
                    <a:pt x="1903398" y="3336205"/>
                    <a:pt x="1925632" y="3362886"/>
                    <a:pt x="1952313" y="3395284"/>
                  </a:cubicBezTo>
                  <a:lnTo>
                    <a:pt x="1928172" y="3414977"/>
                  </a:lnTo>
                  <a:cubicBezTo>
                    <a:pt x="1901492" y="3383213"/>
                    <a:pt x="1879258" y="3356533"/>
                    <a:pt x="1855754" y="3329217"/>
                  </a:cubicBezTo>
                  <a:close/>
                  <a:moveTo>
                    <a:pt x="1718538" y="3148169"/>
                  </a:moveTo>
                  <a:lnTo>
                    <a:pt x="1722985" y="3151980"/>
                  </a:lnTo>
                  <a:cubicBezTo>
                    <a:pt x="1749665" y="3174214"/>
                    <a:pt x="1775711" y="3198355"/>
                    <a:pt x="1802392" y="3225670"/>
                  </a:cubicBezTo>
                  <a:lnTo>
                    <a:pt x="1780158" y="3247269"/>
                  </a:lnTo>
                  <a:cubicBezTo>
                    <a:pt x="1754113" y="3220588"/>
                    <a:pt x="1728702" y="3197083"/>
                    <a:pt x="1702657" y="3175486"/>
                  </a:cubicBezTo>
                  <a:lnTo>
                    <a:pt x="1698845" y="3172309"/>
                  </a:lnTo>
                  <a:close/>
                  <a:moveTo>
                    <a:pt x="975287" y="3134193"/>
                  </a:moveTo>
                  <a:lnTo>
                    <a:pt x="996251" y="3157063"/>
                  </a:lnTo>
                  <a:cubicBezTo>
                    <a:pt x="973382" y="3178661"/>
                    <a:pt x="952418" y="3202801"/>
                    <a:pt x="934631" y="3228847"/>
                  </a:cubicBezTo>
                  <a:cubicBezTo>
                    <a:pt x="932089" y="3232658"/>
                    <a:pt x="929549" y="3236470"/>
                    <a:pt x="927008" y="3240281"/>
                  </a:cubicBezTo>
                  <a:lnTo>
                    <a:pt x="900962" y="3223764"/>
                  </a:lnTo>
                  <a:cubicBezTo>
                    <a:pt x="903503" y="3219317"/>
                    <a:pt x="906680" y="3215506"/>
                    <a:pt x="909220" y="3211059"/>
                  </a:cubicBezTo>
                  <a:cubicBezTo>
                    <a:pt x="928279" y="3183108"/>
                    <a:pt x="950513" y="3157063"/>
                    <a:pt x="975287" y="3134193"/>
                  </a:cubicBezTo>
                  <a:close/>
                  <a:moveTo>
                    <a:pt x="2876612" y="3125300"/>
                  </a:moveTo>
                  <a:cubicBezTo>
                    <a:pt x="2899481" y="3158968"/>
                    <a:pt x="2915998" y="3194543"/>
                    <a:pt x="2926162" y="3231388"/>
                  </a:cubicBezTo>
                  <a:lnTo>
                    <a:pt x="2896305" y="3239646"/>
                  </a:lnTo>
                  <a:cubicBezTo>
                    <a:pt x="2886776" y="3205978"/>
                    <a:pt x="2871530" y="3173579"/>
                    <a:pt x="2851202" y="3142452"/>
                  </a:cubicBezTo>
                  <a:close/>
                  <a:moveTo>
                    <a:pt x="1518432" y="3036364"/>
                  </a:moveTo>
                  <a:cubicBezTo>
                    <a:pt x="1554642" y="3048434"/>
                    <a:pt x="1590215" y="3064316"/>
                    <a:pt x="1623885" y="3083373"/>
                  </a:cubicBezTo>
                  <a:lnTo>
                    <a:pt x="1608638" y="3110054"/>
                  </a:lnTo>
                  <a:cubicBezTo>
                    <a:pt x="1576876" y="3092266"/>
                    <a:pt x="1543207" y="3077020"/>
                    <a:pt x="1508268" y="3065586"/>
                  </a:cubicBezTo>
                  <a:close/>
                  <a:moveTo>
                    <a:pt x="1176028" y="3022388"/>
                  </a:moveTo>
                  <a:lnTo>
                    <a:pt x="1184286" y="3052245"/>
                  </a:lnTo>
                  <a:cubicBezTo>
                    <a:pt x="1149348" y="3062409"/>
                    <a:pt x="1115679" y="3076385"/>
                    <a:pt x="1083916" y="3093538"/>
                  </a:cubicBezTo>
                  <a:lnTo>
                    <a:pt x="1068670" y="3066221"/>
                  </a:lnTo>
                  <a:cubicBezTo>
                    <a:pt x="1102338" y="3047798"/>
                    <a:pt x="1138548" y="3033187"/>
                    <a:pt x="1176028" y="3022388"/>
                  </a:cubicBezTo>
                  <a:close/>
                  <a:moveTo>
                    <a:pt x="1322773" y="3002695"/>
                  </a:moveTo>
                  <a:cubicBezTo>
                    <a:pt x="1350089" y="3002695"/>
                    <a:pt x="1378041" y="3004602"/>
                    <a:pt x="1405992" y="3008413"/>
                  </a:cubicBezTo>
                  <a:lnTo>
                    <a:pt x="1401545" y="3039540"/>
                  </a:lnTo>
                  <a:cubicBezTo>
                    <a:pt x="1375499" y="3035729"/>
                    <a:pt x="1348819" y="3033823"/>
                    <a:pt x="1322773" y="3033823"/>
                  </a:cubicBezTo>
                  <a:cubicBezTo>
                    <a:pt x="1312609" y="3033823"/>
                    <a:pt x="1302444" y="3033823"/>
                    <a:pt x="1292280" y="3034459"/>
                  </a:cubicBezTo>
                  <a:lnTo>
                    <a:pt x="1290375" y="3003331"/>
                  </a:lnTo>
                  <a:cubicBezTo>
                    <a:pt x="1301174" y="3002695"/>
                    <a:pt x="1311974" y="3002695"/>
                    <a:pt x="1322773" y="3002695"/>
                  </a:cubicBezTo>
                  <a:close/>
                  <a:moveTo>
                    <a:pt x="2706998" y="2970932"/>
                  </a:moveTo>
                  <a:cubicBezTo>
                    <a:pt x="2729232" y="2984908"/>
                    <a:pt x="2748925" y="2997614"/>
                    <a:pt x="2766077" y="3010954"/>
                  </a:cubicBezTo>
                  <a:cubicBezTo>
                    <a:pt x="2778147" y="3019848"/>
                    <a:pt x="2788946" y="3029376"/>
                    <a:pt x="2799746" y="3038270"/>
                  </a:cubicBezTo>
                  <a:lnTo>
                    <a:pt x="2778782" y="3061774"/>
                  </a:lnTo>
                  <a:cubicBezTo>
                    <a:pt x="2768619" y="3052881"/>
                    <a:pt x="2757819" y="3043987"/>
                    <a:pt x="2747020" y="3035729"/>
                  </a:cubicBezTo>
                  <a:cubicBezTo>
                    <a:pt x="2730502" y="3023024"/>
                    <a:pt x="2711445" y="3010318"/>
                    <a:pt x="2690482" y="2997614"/>
                  </a:cubicBezTo>
                  <a:close/>
                  <a:moveTo>
                    <a:pt x="2505622" y="2865480"/>
                  </a:moveTo>
                  <a:lnTo>
                    <a:pt x="2517692" y="2871198"/>
                  </a:lnTo>
                  <a:cubicBezTo>
                    <a:pt x="2548820" y="2886444"/>
                    <a:pt x="2578041" y="2900420"/>
                    <a:pt x="2606628" y="2915666"/>
                  </a:cubicBezTo>
                  <a:lnTo>
                    <a:pt x="2592652" y="2942981"/>
                  </a:lnTo>
                  <a:cubicBezTo>
                    <a:pt x="2564066" y="2928371"/>
                    <a:pt x="2534844" y="2914395"/>
                    <a:pt x="2504352" y="2899148"/>
                  </a:cubicBezTo>
                  <a:lnTo>
                    <a:pt x="2492281" y="2893432"/>
                  </a:lnTo>
                  <a:close/>
                  <a:moveTo>
                    <a:pt x="2307422" y="2760663"/>
                  </a:moveTo>
                  <a:cubicBezTo>
                    <a:pt x="2336008" y="2777815"/>
                    <a:pt x="2367771" y="2795602"/>
                    <a:pt x="2405251" y="2815295"/>
                  </a:cubicBezTo>
                  <a:lnTo>
                    <a:pt x="2390640" y="2842611"/>
                  </a:lnTo>
                  <a:cubicBezTo>
                    <a:pt x="2353160" y="2822918"/>
                    <a:pt x="2320762" y="2805131"/>
                    <a:pt x="2291540" y="2787344"/>
                  </a:cubicBezTo>
                  <a:close/>
                  <a:moveTo>
                    <a:pt x="2134631" y="2624718"/>
                  </a:moveTo>
                  <a:cubicBezTo>
                    <a:pt x="2158136" y="2650128"/>
                    <a:pt x="2185453" y="2674904"/>
                    <a:pt x="2215945" y="2698408"/>
                  </a:cubicBezTo>
                  <a:lnTo>
                    <a:pt x="2196887" y="2723183"/>
                  </a:lnTo>
                  <a:cubicBezTo>
                    <a:pt x="2165124" y="2698408"/>
                    <a:pt x="2135902" y="2672362"/>
                    <a:pt x="2111763" y="2645682"/>
                  </a:cubicBezTo>
                  <a:close/>
                  <a:moveTo>
                    <a:pt x="2028543" y="2437953"/>
                  </a:moveTo>
                  <a:cubicBezTo>
                    <a:pt x="2038073" y="2472892"/>
                    <a:pt x="2052048" y="2506561"/>
                    <a:pt x="2070471" y="2537688"/>
                  </a:cubicBezTo>
                  <a:lnTo>
                    <a:pt x="2043154" y="2552934"/>
                  </a:lnTo>
                  <a:cubicBezTo>
                    <a:pt x="2024097" y="2519266"/>
                    <a:pt x="2008850" y="2483691"/>
                    <a:pt x="1998686" y="2446211"/>
                  </a:cubicBezTo>
                  <a:close/>
                  <a:moveTo>
                    <a:pt x="1987888" y="2216249"/>
                  </a:moveTo>
                  <a:lnTo>
                    <a:pt x="2018380" y="2221966"/>
                  </a:lnTo>
                  <a:cubicBezTo>
                    <a:pt x="2013297" y="2246741"/>
                    <a:pt x="2010757" y="2273422"/>
                    <a:pt x="2010757" y="2301372"/>
                  </a:cubicBezTo>
                  <a:lnTo>
                    <a:pt x="2010757" y="2303279"/>
                  </a:lnTo>
                  <a:cubicBezTo>
                    <a:pt x="2010757" y="2312172"/>
                    <a:pt x="2010757" y="2321066"/>
                    <a:pt x="2011392" y="2329959"/>
                  </a:cubicBezTo>
                  <a:lnTo>
                    <a:pt x="1980263" y="2331866"/>
                  </a:lnTo>
                  <a:cubicBezTo>
                    <a:pt x="1979628" y="2322336"/>
                    <a:pt x="1979628" y="2312808"/>
                    <a:pt x="1979628" y="2303279"/>
                  </a:cubicBezTo>
                  <a:lnTo>
                    <a:pt x="1979628" y="2301372"/>
                  </a:lnTo>
                  <a:cubicBezTo>
                    <a:pt x="1979628" y="2271516"/>
                    <a:pt x="1982170" y="2242930"/>
                    <a:pt x="1987888" y="2216249"/>
                  </a:cubicBezTo>
                  <a:close/>
                  <a:moveTo>
                    <a:pt x="2095881" y="2013602"/>
                  </a:moveTo>
                  <a:lnTo>
                    <a:pt x="2118115" y="2035201"/>
                  </a:lnTo>
                  <a:cubicBezTo>
                    <a:pt x="2091434" y="2063152"/>
                    <a:pt x="2070471" y="2091103"/>
                    <a:pt x="2053954" y="2121596"/>
                  </a:cubicBezTo>
                  <a:lnTo>
                    <a:pt x="2026638" y="2106985"/>
                  </a:lnTo>
                  <a:cubicBezTo>
                    <a:pt x="2044425" y="2074587"/>
                    <a:pt x="2066659" y="2044094"/>
                    <a:pt x="2095881" y="2013602"/>
                  </a:cubicBezTo>
                  <a:close/>
                  <a:moveTo>
                    <a:pt x="2271847" y="1869399"/>
                  </a:moveTo>
                  <a:lnTo>
                    <a:pt x="2290270" y="1894174"/>
                  </a:lnTo>
                  <a:cubicBezTo>
                    <a:pt x="2282011" y="1900527"/>
                    <a:pt x="2273752" y="1906244"/>
                    <a:pt x="2265494" y="1912597"/>
                  </a:cubicBezTo>
                  <a:cubicBezTo>
                    <a:pt x="2243895" y="1928478"/>
                    <a:pt x="2221661" y="1944995"/>
                    <a:pt x="2200698" y="1961511"/>
                  </a:cubicBezTo>
                  <a:lnTo>
                    <a:pt x="2181641" y="1937372"/>
                  </a:lnTo>
                  <a:cubicBezTo>
                    <a:pt x="2203240" y="1920219"/>
                    <a:pt x="2225473" y="1903703"/>
                    <a:pt x="2247072" y="1887821"/>
                  </a:cubicBezTo>
                  <a:cubicBezTo>
                    <a:pt x="2255331" y="1881469"/>
                    <a:pt x="2263589" y="1875752"/>
                    <a:pt x="2271847" y="1869399"/>
                  </a:cubicBezTo>
                  <a:close/>
                  <a:moveTo>
                    <a:pt x="2431932" y="1720114"/>
                  </a:moveTo>
                  <a:lnTo>
                    <a:pt x="2457342" y="1738536"/>
                  </a:lnTo>
                  <a:cubicBezTo>
                    <a:pt x="2436378" y="1766488"/>
                    <a:pt x="2410968" y="1794439"/>
                    <a:pt x="2379206" y="1823026"/>
                  </a:cubicBezTo>
                  <a:lnTo>
                    <a:pt x="2358242" y="1800156"/>
                  </a:lnTo>
                  <a:cubicBezTo>
                    <a:pt x="2388734" y="1772840"/>
                    <a:pt x="2412874" y="1746794"/>
                    <a:pt x="2431932" y="1720114"/>
                  </a:cubicBezTo>
                  <a:close/>
                  <a:moveTo>
                    <a:pt x="2501175" y="1518103"/>
                  </a:moveTo>
                  <a:lnTo>
                    <a:pt x="2532303" y="1519373"/>
                  </a:lnTo>
                  <a:lnTo>
                    <a:pt x="2532303" y="1521279"/>
                  </a:lnTo>
                  <a:cubicBezTo>
                    <a:pt x="2529761" y="1561936"/>
                    <a:pt x="2522773" y="1599416"/>
                    <a:pt x="2511339" y="1634354"/>
                  </a:cubicBezTo>
                  <a:lnTo>
                    <a:pt x="2482118" y="1624191"/>
                  </a:lnTo>
                  <a:cubicBezTo>
                    <a:pt x="2492916" y="1592428"/>
                    <a:pt x="2499269" y="1556853"/>
                    <a:pt x="2501175" y="1520008"/>
                  </a:cubicBezTo>
                  <a:close/>
                  <a:moveTo>
                    <a:pt x="2486564" y="1294493"/>
                  </a:moveTo>
                  <a:cubicBezTo>
                    <a:pt x="2503081" y="1332608"/>
                    <a:pt x="2514515" y="1368818"/>
                    <a:pt x="2522138" y="1403756"/>
                  </a:cubicBezTo>
                  <a:lnTo>
                    <a:pt x="2491646" y="1410744"/>
                  </a:lnTo>
                  <a:cubicBezTo>
                    <a:pt x="2484658" y="1377076"/>
                    <a:pt x="2473224" y="1343407"/>
                    <a:pt x="2457977" y="1306563"/>
                  </a:cubicBezTo>
                  <a:close/>
                  <a:moveTo>
                    <a:pt x="4213193" y="1142667"/>
                  </a:moveTo>
                  <a:cubicBezTo>
                    <a:pt x="4249403" y="1149019"/>
                    <a:pt x="4286248" y="1153466"/>
                    <a:pt x="4323093" y="1155371"/>
                  </a:cubicBezTo>
                  <a:lnTo>
                    <a:pt x="4321186" y="1186499"/>
                  </a:lnTo>
                  <a:cubicBezTo>
                    <a:pt x="4283071" y="1184593"/>
                    <a:pt x="4244956" y="1180147"/>
                    <a:pt x="4207476" y="1173159"/>
                  </a:cubicBezTo>
                  <a:close/>
                  <a:moveTo>
                    <a:pt x="4543526" y="1140761"/>
                  </a:moveTo>
                  <a:lnTo>
                    <a:pt x="4549244" y="1171253"/>
                  </a:lnTo>
                  <a:cubicBezTo>
                    <a:pt x="4511764" y="1178240"/>
                    <a:pt x="4473649" y="1183323"/>
                    <a:pt x="4435533" y="1185864"/>
                  </a:cubicBezTo>
                  <a:lnTo>
                    <a:pt x="4433628" y="1154736"/>
                  </a:lnTo>
                  <a:cubicBezTo>
                    <a:pt x="4469838" y="1152196"/>
                    <a:pt x="4506682" y="1147748"/>
                    <a:pt x="4543526" y="1140761"/>
                  </a:cubicBezTo>
                  <a:close/>
                  <a:moveTo>
                    <a:pt x="2375394" y="1095657"/>
                  </a:moveTo>
                  <a:cubicBezTo>
                    <a:pt x="2399534" y="1132502"/>
                    <a:pt x="2417956" y="1162994"/>
                    <a:pt x="2435108" y="1192216"/>
                  </a:cubicBezTo>
                  <a:lnTo>
                    <a:pt x="2407793" y="1208098"/>
                  </a:lnTo>
                  <a:cubicBezTo>
                    <a:pt x="2391275" y="1179512"/>
                    <a:pt x="2372853" y="1149019"/>
                    <a:pt x="2349349" y="1112810"/>
                  </a:cubicBezTo>
                  <a:close/>
                  <a:moveTo>
                    <a:pt x="4756339" y="1077871"/>
                  </a:moveTo>
                  <a:lnTo>
                    <a:pt x="4768408" y="1106457"/>
                  </a:lnTo>
                  <a:cubicBezTo>
                    <a:pt x="4732198" y="1121068"/>
                    <a:pt x="4695988" y="1133773"/>
                    <a:pt x="4660415" y="1144572"/>
                  </a:cubicBezTo>
                  <a:lnTo>
                    <a:pt x="4651520" y="1114715"/>
                  </a:lnTo>
                  <a:cubicBezTo>
                    <a:pt x="4686460" y="1104551"/>
                    <a:pt x="4721399" y="1091846"/>
                    <a:pt x="4756339" y="1077871"/>
                  </a:cubicBezTo>
                  <a:close/>
                  <a:moveTo>
                    <a:pt x="4002923" y="1077235"/>
                  </a:moveTo>
                  <a:cubicBezTo>
                    <a:pt x="4035957" y="1092482"/>
                    <a:pt x="4070895" y="1105822"/>
                    <a:pt x="4106470" y="1116621"/>
                  </a:cubicBezTo>
                  <a:lnTo>
                    <a:pt x="4096941" y="1145843"/>
                  </a:lnTo>
                  <a:cubicBezTo>
                    <a:pt x="4060096" y="1134408"/>
                    <a:pt x="4024522" y="1120433"/>
                    <a:pt x="3990217" y="1105187"/>
                  </a:cubicBezTo>
                  <a:close/>
                  <a:moveTo>
                    <a:pt x="4860490" y="1028698"/>
                  </a:moveTo>
                  <a:lnTo>
                    <a:pt x="4860490" y="1038096"/>
                  </a:lnTo>
                  <a:lnTo>
                    <a:pt x="4856709" y="1030862"/>
                  </a:lnTo>
                  <a:close/>
                  <a:moveTo>
                    <a:pt x="3817428" y="957172"/>
                  </a:moveTo>
                  <a:cubicBezTo>
                    <a:pt x="3834579" y="971783"/>
                    <a:pt x="3851097" y="985123"/>
                    <a:pt x="3867613" y="997828"/>
                  </a:cubicBezTo>
                  <a:cubicBezTo>
                    <a:pt x="3879047" y="1006721"/>
                    <a:pt x="3891753" y="1015616"/>
                    <a:pt x="3905094" y="1023874"/>
                  </a:cubicBezTo>
                  <a:lnTo>
                    <a:pt x="3888577" y="1050554"/>
                  </a:lnTo>
                  <a:cubicBezTo>
                    <a:pt x="3873966" y="1041026"/>
                    <a:pt x="3860625" y="1032132"/>
                    <a:pt x="3848555" y="1022603"/>
                  </a:cubicBezTo>
                  <a:cubicBezTo>
                    <a:pt x="3832039" y="1009898"/>
                    <a:pt x="3814252" y="995923"/>
                    <a:pt x="3797099" y="980676"/>
                  </a:cubicBezTo>
                  <a:close/>
                  <a:moveTo>
                    <a:pt x="2250883" y="908257"/>
                  </a:moveTo>
                  <a:cubicBezTo>
                    <a:pt x="2271212" y="939384"/>
                    <a:pt x="2291540" y="970513"/>
                    <a:pt x="2313139" y="1002275"/>
                  </a:cubicBezTo>
                  <a:lnTo>
                    <a:pt x="2287093" y="1019427"/>
                  </a:lnTo>
                  <a:cubicBezTo>
                    <a:pt x="2265494" y="987664"/>
                    <a:pt x="2245167" y="956537"/>
                    <a:pt x="2224838" y="924773"/>
                  </a:cubicBezTo>
                  <a:close/>
                  <a:moveTo>
                    <a:pt x="3657343" y="802805"/>
                  </a:moveTo>
                  <a:cubicBezTo>
                    <a:pt x="3684024" y="831391"/>
                    <a:pt x="3710705" y="858708"/>
                    <a:pt x="3735480" y="882847"/>
                  </a:cubicBezTo>
                  <a:lnTo>
                    <a:pt x="3713881" y="904446"/>
                  </a:lnTo>
                  <a:cubicBezTo>
                    <a:pt x="3688470" y="879670"/>
                    <a:pt x="3661790" y="852355"/>
                    <a:pt x="3634474" y="823768"/>
                  </a:cubicBezTo>
                  <a:close/>
                  <a:moveTo>
                    <a:pt x="2145431" y="713233"/>
                  </a:moveTo>
                  <a:cubicBezTo>
                    <a:pt x="2158136" y="744996"/>
                    <a:pt x="2174018" y="777395"/>
                    <a:pt x="2193710" y="812968"/>
                  </a:cubicBezTo>
                  <a:lnTo>
                    <a:pt x="2166395" y="827579"/>
                  </a:lnTo>
                  <a:cubicBezTo>
                    <a:pt x="2146066" y="790734"/>
                    <a:pt x="2130185" y="757066"/>
                    <a:pt x="2116844" y="724669"/>
                  </a:cubicBezTo>
                  <a:close/>
                  <a:moveTo>
                    <a:pt x="3508058" y="633191"/>
                  </a:moveTo>
                  <a:cubicBezTo>
                    <a:pt x="3534104" y="663684"/>
                    <a:pt x="3558243" y="691635"/>
                    <a:pt x="3581747" y="718316"/>
                  </a:cubicBezTo>
                  <a:lnTo>
                    <a:pt x="3558243" y="739279"/>
                  </a:lnTo>
                  <a:cubicBezTo>
                    <a:pt x="3534739" y="712598"/>
                    <a:pt x="3510598" y="684647"/>
                    <a:pt x="3484553" y="653519"/>
                  </a:cubicBezTo>
                  <a:close/>
                  <a:moveTo>
                    <a:pt x="2072376" y="499152"/>
                  </a:moveTo>
                  <a:lnTo>
                    <a:pt x="2103504" y="500423"/>
                  </a:lnTo>
                  <a:cubicBezTo>
                    <a:pt x="2103504" y="505505"/>
                    <a:pt x="2103504" y="510587"/>
                    <a:pt x="2103504" y="515670"/>
                  </a:cubicBezTo>
                  <a:cubicBezTo>
                    <a:pt x="2103504" y="545527"/>
                    <a:pt x="2106681" y="577289"/>
                    <a:pt x="2113032" y="608416"/>
                  </a:cubicBezTo>
                  <a:lnTo>
                    <a:pt x="2082540" y="614769"/>
                  </a:lnTo>
                  <a:cubicBezTo>
                    <a:pt x="2075552" y="581736"/>
                    <a:pt x="2072376" y="548067"/>
                    <a:pt x="2072376" y="515670"/>
                  </a:cubicBezTo>
                  <a:cubicBezTo>
                    <a:pt x="2072376" y="509952"/>
                    <a:pt x="2072376" y="504869"/>
                    <a:pt x="2072376" y="499152"/>
                  </a:cubicBezTo>
                  <a:close/>
                  <a:moveTo>
                    <a:pt x="3365760" y="460401"/>
                  </a:moveTo>
                  <a:cubicBezTo>
                    <a:pt x="3389265" y="488988"/>
                    <a:pt x="3412769" y="518210"/>
                    <a:pt x="3436908" y="547432"/>
                  </a:cubicBezTo>
                  <a:lnTo>
                    <a:pt x="3412769" y="567125"/>
                  </a:lnTo>
                  <a:cubicBezTo>
                    <a:pt x="3388629" y="537903"/>
                    <a:pt x="3364489" y="508682"/>
                    <a:pt x="3341620" y="480095"/>
                  </a:cubicBezTo>
                  <a:close/>
                  <a:moveTo>
                    <a:pt x="3221556" y="285706"/>
                  </a:moveTo>
                  <a:cubicBezTo>
                    <a:pt x="3242520" y="309846"/>
                    <a:pt x="3265389" y="337798"/>
                    <a:pt x="3293976" y="372737"/>
                  </a:cubicBezTo>
                  <a:lnTo>
                    <a:pt x="3269837" y="392429"/>
                  </a:lnTo>
                  <a:cubicBezTo>
                    <a:pt x="3241250" y="357491"/>
                    <a:pt x="3218381" y="330174"/>
                    <a:pt x="3198052" y="306035"/>
                  </a:cubicBezTo>
                  <a:close/>
                  <a:moveTo>
                    <a:pt x="2143525" y="279354"/>
                  </a:moveTo>
                  <a:lnTo>
                    <a:pt x="2169570" y="295870"/>
                  </a:lnTo>
                  <a:cubicBezTo>
                    <a:pt x="2150513" y="327634"/>
                    <a:pt x="2134631" y="360667"/>
                    <a:pt x="2123197" y="394335"/>
                  </a:cubicBezTo>
                  <a:lnTo>
                    <a:pt x="2093975" y="384171"/>
                  </a:lnTo>
                  <a:cubicBezTo>
                    <a:pt x="2106045" y="348596"/>
                    <a:pt x="2122562" y="313023"/>
                    <a:pt x="2143525" y="279354"/>
                  </a:cubicBezTo>
                  <a:close/>
                  <a:moveTo>
                    <a:pt x="3060836" y="124351"/>
                  </a:moveTo>
                  <a:cubicBezTo>
                    <a:pt x="3091328" y="147220"/>
                    <a:pt x="3120550" y="172631"/>
                    <a:pt x="3146596" y="200583"/>
                  </a:cubicBezTo>
                  <a:lnTo>
                    <a:pt x="3124362" y="222181"/>
                  </a:lnTo>
                  <a:cubicBezTo>
                    <a:pt x="3098951" y="195500"/>
                    <a:pt x="3071636" y="170726"/>
                    <a:pt x="3042414" y="149127"/>
                  </a:cubicBezTo>
                  <a:close/>
                  <a:moveTo>
                    <a:pt x="2302974" y="114187"/>
                  </a:moveTo>
                  <a:lnTo>
                    <a:pt x="2320762" y="139597"/>
                  </a:lnTo>
                  <a:cubicBezTo>
                    <a:pt x="2290270" y="159926"/>
                    <a:pt x="2262318" y="184065"/>
                    <a:pt x="2236908" y="210111"/>
                  </a:cubicBezTo>
                  <a:lnTo>
                    <a:pt x="2214674" y="188512"/>
                  </a:lnTo>
                  <a:cubicBezTo>
                    <a:pt x="2241355" y="161196"/>
                    <a:pt x="2271212" y="135786"/>
                    <a:pt x="2302974" y="114187"/>
                  </a:cubicBezTo>
                  <a:close/>
                  <a:moveTo>
                    <a:pt x="2855013" y="22711"/>
                  </a:moveTo>
                  <a:cubicBezTo>
                    <a:pt x="2891858" y="32875"/>
                    <a:pt x="2928068" y="46850"/>
                    <a:pt x="2962372" y="64002"/>
                  </a:cubicBezTo>
                  <a:lnTo>
                    <a:pt x="2949031" y="91953"/>
                  </a:lnTo>
                  <a:cubicBezTo>
                    <a:pt x="2915998" y="76072"/>
                    <a:pt x="2881694" y="62732"/>
                    <a:pt x="2846755" y="52568"/>
                  </a:cubicBezTo>
                  <a:close/>
                  <a:moveTo>
                    <a:pt x="2513245" y="21440"/>
                  </a:moveTo>
                  <a:lnTo>
                    <a:pt x="2520868" y="51298"/>
                  </a:lnTo>
                  <a:cubicBezTo>
                    <a:pt x="2505622" y="55108"/>
                    <a:pt x="2489741" y="59556"/>
                    <a:pt x="2474495" y="64637"/>
                  </a:cubicBezTo>
                  <a:cubicBezTo>
                    <a:pt x="2454166" y="70990"/>
                    <a:pt x="2435108" y="78613"/>
                    <a:pt x="2416051" y="86871"/>
                  </a:cubicBezTo>
                  <a:lnTo>
                    <a:pt x="2403981" y="58285"/>
                  </a:lnTo>
                  <a:cubicBezTo>
                    <a:pt x="2423674" y="50026"/>
                    <a:pt x="2444002" y="42403"/>
                    <a:pt x="2464965" y="35415"/>
                  </a:cubicBezTo>
                  <a:cubicBezTo>
                    <a:pt x="2480846" y="30334"/>
                    <a:pt x="2497364" y="25887"/>
                    <a:pt x="2513245" y="21440"/>
                  </a:cubicBezTo>
                  <a:close/>
                  <a:moveTo>
                    <a:pt x="2626320" y="2382"/>
                  </a:moveTo>
                  <a:cubicBezTo>
                    <a:pt x="2665072" y="-794"/>
                    <a:pt x="2703822" y="-794"/>
                    <a:pt x="2741302" y="2382"/>
                  </a:cubicBezTo>
                  <a:lnTo>
                    <a:pt x="2738762" y="33510"/>
                  </a:lnTo>
                  <a:cubicBezTo>
                    <a:pt x="2703187" y="30334"/>
                    <a:pt x="2665707" y="30334"/>
                    <a:pt x="2628862" y="33510"/>
                  </a:cubicBezTo>
                  <a:close/>
                </a:path>
              </a:pathLst>
            </a:custGeom>
            <a:solidFill>
              <a:schemeClr val="accent2"/>
            </a:solidFill>
            <a:ln w="57662" cap="flat">
              <a:noFill/>
              <a:prstDash val="solid"/>
              <a:miter/>
            </a:ln>
          </p:spPr>
          <p:txBody>
            <a:bodyPr wrap="square" rtlCol="0" anchor="ctr">
              <a:noAutofit/>
            </a:bodyPr>
            <a:lstStyle/>
            <a:p>
              <a:endParaRPr lang="en-GB" sz="1800" dirty="0">
                <a:latin typeface="Segoe UI" panose="020B0502040204020203" pitchFamily="34" charset="0"/>
              </a:endParaRPr>
            </a:p>
          </p:txBody>
        </p:sp>
      </p:grpSp>
      <p:sp>
        <p:nvSpPr>
          <p:cNvPr id="2" name="Title 1">
            <a:extLst>
              <a:ext uri="{FF2B5EF4-FFF2-40B4-BE49-F238E27FC236}">
                <a16:creationId xmlns:a16="http://schemas.microsoft.com/office/drawing/2014/main" id="{0947ED3B-ACB2-481E-8BEE-6CE2605F48A9}"/>
              </a:ext>
            </a:extLst>
          </p:cNvPr>
          <p:cNvSpPr>
            <a:spLocks noGrp="1"/>
          </p:cNvSpPr>
          <p:nvPr>
            <p:ph type="title"/>
          </p:nvPr>
        </p:nvSpPr>
        <p:spPr>
          <a:xfrm>
            <a:off x="2924757" y="600891"/>
            <a:ext cx="3320935" cy="887679"/>
          </a:xfrm>
        </p:spPr>
        <p:txBody>
          <a:bodyPr vert="horz" wrap="square" lIns="0" tIns="0" rIns="0" bIns="0" rtlCol="0" anchor="t" anchorCtr="0">
            <a:spAutoFit/>
          </a:bodyPr>
          <a:lstStyle/>
          <a:p>
            <a:r>
              <a:rPr lang="en-GB" sz="3393" spc="-42" dirty="0">
                <a:cs typeface="Segoe UI Light" panose="020B0502040204020203" pitchFamily="34" charset="0"/>
              </a:rPr>
              <a:t>I’m looking to join a Beacon...</a:t>
            </a:r>
          </a:p>
        </p:txBody>
      </p:sp>
      <p:sp>
        <p:nvSpPr>
          <p:cNvPr id="3" name="Content Placeholder 2">
            <a:extLst>
              <a:ext uri="{FF2B5EF4-FFF2-40B4-BE49-F238E27FC236}">
                <a16:creationId xmlns:a16="http://schemas.microsoft.com/office/drawing/2014/main" id="{10C52ECF-699D-420E-97D8-B8DBF0822A36}"/>
              </a:ext>
            </a:extLst>
          </p:cNvPr>
          <p:cNvSpPr>
            <a:spLocks noGrp="1"/>
          </p:cNvSpPr>
          <p:nvPr>
            <p:ph idx="1"/>
          </p:nvPr>
        </p:nvSpPr>
        <p:spPr>
          <a:xfrm>
            <a:off x="2924760" y="1579246"/>
            <a:ext cx="2872845" cy="522322"/>
          </a:xfrm>
        </p:spPr>
        <p:txBody>
          <a:bodyPr>
            <a:spAutoFit/>
          </a:bodyPr>
          <a:lstStyle/>
          <a:p>
            <a:pPr lvl="2"/>
            <a:r>
              <a:rPr lang="en-GB" sz="1697" dirty="0">
                <a:solidFill>
                  <a:schemeClr val="accent2"/>
                </a:solidFill>
              </a:rPr>
              <a:t>There are several ways you can start your Beacon journey</a:t>
            </a:r>
          </a:p>
        </p:txBody>
      </p:sp>
      <p:sp>
        <p:nvSpPr>
          <p:cNvPr id="97" name="Rectangle 96">
            <a:extLst>
              <a:ext uri="{FF2B5EF4-FFF2-40B4-BE49-F238E27FC236}">
                <a16:creationId xmlns:a16="http://schemas.microsoft.com/office/drawing/2014/main" id="{F2CF3730-C0DF-42ED-9771-2E8918A271ED}"/>
              </a:ext>
            </a:extLst>
          </p:cNvPr>
          <p:cNvSpPr/>
          <p:nvPr/>
        </p:nvSpPr>
        <p:spPr>
          <a:xfrm>
            <a:off x="598540" y="2546363"/>
            <a:ext cx="2417788" cy="1605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ct val="90000"/>
              </a:lnSpc>
            </a:pPr>
            <a:r>
              <a:rPr lang="en-GB" sz="2262" b="1" spc="-28" dirty="0">
                <a:solidFill>
                  <a:schemeClr val="tx2"/>
                </a:solidFill>
                <a:latin typeface="Segoe UI" panose="020B0502040204020203" pitchFamily="34" charset="0"/>
              </a:rPr>
              <a:t>Chat</a:t>
            </a:r>
            <a:r>
              <a:rPr lang="en-GB" sz="1555" spc="-28" dirty="0">
                <a:solidFill>
                  <a:schemeClr val="tx2"/>
                </a:solidFill>
                <a:latin typeface="Segoe UI" panose="020B0502040204020203" pitchFamily="34" charset="0"/>
              </a:rPr>
              <a:t> with a member of our Welcome Team on a Sunday morning. They can take your details or point</a:t>
            </a:r>
            <a:br>
              <a:rPr lang="en-GB" sz="1555" spc="-28" dirty="0">
                <a:solidFill>
                  <a:schemeClr val="tx2"/>
                </a:solidFill>
                <a:latin typeface="Segoe UI" panose="020B0502040204020203" pitchFamily="34" charset="0"/>
              </a:rPr>
            </a:br>
            <a:r>
              <a:rPr lang="en-GB" sz="1555" spc="-28" dirty="0">
                <a:solidFill>
                  <a:schemeClr val="tx2"/>
                </a:solidFill>
                <a:latin typeface="Segoe UI" panose="020B0502040204020203" pitchFamily="34" charset="0"/>
              </a:rPr>
              <a:t>out some of our Beacon leaders or members whom you could speak to</a:t>
            </a:r>
          </a:p>
        </p:txBody>
      </p:sp>
      <p:sp>
        <p:nvSpPr>
          <p:cNvPr id="98" name="Rectangle 97">
            <a:extLst>
              <a:ext uri="{FF2B5EF4-FFF2-40B4-BE49-F238E27FC236}">
                <a16:creationId xmlns:a16="http://schemas.microsoft.com/office/drawing/2014/main" id="{A917711B-B20E-4396-A09F-A37735FDBE7A}"/>
              </a:ext>
            </a:extLst>
          </p:cNvPr>
          <p:cNvSpPr/>
          <p:nvPr/>
        </p:nvSpPr>
        <p:spPr>
          <a:xfrm>
            <a:off x="4416097" y="5041439"/>
            <a:ext cx="2545040" cy="1196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r">
              <a:lnSpc>
                <a:spcPct val="90000"/>
              </a:lnSpc>
            </a:pPr>
            <a:r>
              <a:rPr lang="en-GB" sz="2262" b="1" spc="-28" dirty="0">
                <a:solidFill>
                  <a:schemeClr val="tx2"/>
                </a:solidFill>
                <a:latin typeface="Segoe UI" panose="020B0502040204020203" pitchFamily="34" charset="0"/>
              </a:rPr>
              <a:t>Have a chat</a:t>
            </a:r>
            <a:br>
              <a:rPr lang="en-GB" sz="2262" b="1" spc="-28" dirty="0">
                <a:solidFill>
                  <a:schemeClr val="tx2"/>
                </a:solidFill>
                <a:latin typeface="Segoe UI" panose="020B0502040204020203" pitchFamily="34" charset="0"/>
              </a:rPr>
            </a:br>
            <a:r>
              <a:rPr lang="en-GB" sz="1555" spc="-28" dirty="0">
                <a:solidFill>
                  <a:schemeClr val="tx2"/>
                </a:solidFill>
                <a:latin typeface="Segoe UI" panose="020B0502040204020203" pitchFamily="34" charset="0"/>
              </a:rPr>
              <a:t>with our Beacon steering group, for further info</a:t>
            </a:r>
          </a:p>
          <a:p>
            <a:pPr algn="r">
              <a:lnSpc>
                <a:spcPct val="90000"/>
              </a:lnSpc>
              <a:spcBef>
                <a:spcPts val="353"/>
              </a:spcBef>
            </a:pPr>
            <a:r>
              <a:rPr lang="en-GB" sz="1485" spc="-28" dirty="0">
                <a:solidFill>
                  <a:schemeClr val="tx2"/>
                </a:solidFill>
                <a:latin typeface="Segoe UI Semibold" panose="020B0702040204020203" pitchFamily="34" charset="0"/>
              </a:rPr>
              <a:t>e: </a:t>
            </a:r>
            <a:r>
              <a:rPr lang="en-GB" sz="1414" spc="-28" dirty="0">
                <a:solidFill>
                  <a:schemeClr val="tx2"/>
                </a:solidFill>
                <a:latin typeface="Segoe UI Semibold" panose="020B0702040204020203" pitchFamily="34" charset="0"/>
              </a:rPr>
              <a:t>office@stopsley.net</a:t>
            </a:r>
            <a:br>
              <a:rPr lang="en-GB" sz="1414" spc="-28" dirty="0">
                <a:solidFill>
                  <a:schemeClr val="tx2"/>
                </a:solidFill>
                <a:latin typeface="Segoe UI Semibold" panose="020B0702040204020203" pitchFamily="34" charset="0"/>
              </a:rPr>
            </a:br>
            <a:r>
              <a:rPr lang="en-GB" sz="1414" spc="-28" dirty="0">
                <a:solidFill>
                  <a:schemeClr val="tx2"/>
                </a:solidFill>
                <a:latin typeface="Segoe UI Semibold" panose="020B0702040204020203" pitchFamily="34" charset="0"/>
              </a:rPr>
              <a:t>t: 01582 727352</a:t>
            </a:r>
          </a:p>
        </p:txBody>
      </p:sp>
      <p:sp>
        <p:nvSpPr>
          <p:cNvPr id="99" name="Rectangle 98">
            <a:extLst>
              <a:ext uri="{FF2B5EF4-FFF2-40B4-BE49-F238E27FC236}">
                <a16:creationId xmlns:a16="http://schemas.microsoft.com/office/drawing/2014/main" id="{A8D038A7-2494-4074-B5FB-EDDF32BBA184}"/>
              </a:ext>
            </a:extLst>
          </p:cNvPr>
          <p:cNvSpPr/>
          <p:nvPr/>
        </p:nvSpPr>
        <p:spPr>
          <a:xfrm>
            <a:off x="598537" y="4640877"/>
            <a:ext cx="2015194" cy="959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ct val="90000"/>
              </a:lnSpc>
            </a:pPr>
            <a:r>
              <a:rPr lang="en-GB" sz="2262" b="1" spc="-28" dirty="0">
                <a:solidFill>
                  <a:schemeClr val="tx2"/>
                </a:solidFill>
                <a:latin typeface="Segoe UI" panose="020B0502040204020203" pitchFamily="34" charset="0"/>
              </a:rPr>
              <a:t>Find a friend</a:t>
            </a:r>
            <a:br>
              <a:rPr lang="en-GB" sz="2262" b="1" spc="-28" dirty="0">
                <a:solidFill>
                  <a:schemeClr val="tx2"/>
                </a:solidFill>
                <a:latin typeface="Segoe UI" panose="020B0502040204020203" pitchFamily="34" charset="0"/>
              </a:rPr>
            </a:br>
            <a:r>
              <a:rPr lang="en-GB" sz="1555" spc="-28" dirty="0">
                <a:solidFill>
                  <a:schemeClr val="tx2"/>
                </a:solidFill>
                <a:latin typeface="Segoe UI" panose="020B0502040204020203" pitchFamily="34" charset="0"/>
              </a:rPr>
              <a:t>who is already in a Beacon. Go along and see what they do</a:t>
            </a:r>
          </a:p>
        </p:txBody>
      </p:sp>
      <p:sp>
        <p:nvSpPr>
          <p:cNvPr id="101" name="Rectangle 100">
            <a:extLst>
              <a:ext uri="{FF2B5EF4-FFF2-40B4-BE49-F238E27FC236}">
                <a16:creationId xmlns:a16="http://schemas.microsoft.com/office/drawing/2014/main" id="{24BFE491-DEF5-443D-A66E-130D8E6AF743}"/>
              </a:ext>
            </a:extLst>
          </p:cNvPr>
          <p:cNvSpPr/>
          <p:nvPr/>
        </p:nvSpPr>
        <p:spPr>
          <a:xfrm>
            <a:off x="2729800" y="9574612"/>
            <a:ext cx="3181265" cy="46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ct val="90000"/>
              </a:lnSpc>
            </a:pPr>
            <a:r>
              <a:rPr lang="en-GB" sz="1555" spc="-28" dirty="0">
                <a:solidFill>
                  <a:schemeClr val="tx2"/>
                </a:solidFill>
                <a:latin typeface="Segoe UI" panose="020B0502040204020203" pitchFamily="34" charset="0"/>
              </a:rPr>
              <a:t>Or….</a:t>
            </a:r>
            <a:r>
              <a:rPr lang="en-GB" sz="3393" b="1" spc="-28" dirty="0">
                <a:solidFill>
                  <a:schemeClr val="tx2"/>
                </a:solidFill>
                <a:latin typeface="Segoe UI" panose="020B0502040204020203" pitchFamily="34" charset="0"/>
              </a:rPr>
              <a:t>start one! </a:t>
            </a:r>
            <a:endParaRPr lang="en-GB" sz="2262" b="1" spc="-28" dirty="0">
              <a:solidFill>
                <a:schemeClr val="tx2"/>
              </a:solidFill>
              <a:latin typeface="Segoe UI" panose="020B0502040204020203" pitchFamily="34" charset="0"/>
            </a:endParaRPr>
          </a:p>
        </p:txBody>
      </p:sp>
      <p:grpSp>
        <p:nvGrpSpPr>
          <p:cNvPr id="473" name="Group 472">
            <a:extLst>
              <a:ext uri="{FF2B5EF4-FFF2-40B4-BE49-F238E27FC236}">
                <a16:creationId xmlns:a16="http://schemas.microsoft.com/office/drawing/2014/main" id="{9258D37E-2815-4E68-BD3C-A42AA23E08D9}"/>
              </a:ext>
            </a:extLst>
          </p:cNvPr>
          <p:cNvGrpSpPr/>
          <p:nvPr/>
        </p:nvGrpSpPr>
        <p:grpSpPr>
          <a:xfrm>
            <a:off x="4901763" y="7254687"/>
            <a:ext cx="2156083" cy="2134240"/>
            <a:chOff x="3466850" y="5257894"/>
            <a:chExt cx="1524924" cy="1509475"/>
          </a:xfrm>
        </p:grpSpPr>
        <p:sp>
          <p:nvSpPr>
            <p:cNvPr id="100" name="Rectangle 99">
              <a:extLst>
                <a:ext uri="{FF2B5EF4-FFF2-40B4-BE49-F238E27FC236}">
                  <a16:creationId xmlns:a16="http://schemas.microsoft.com/office/drawing/2014/main" id="{8B7FC120-C49C-45EE-95AC-76D8FCA32B43}"/>
                </a:ext>
              </a:extLst>
            </p:cNvPr>
            <p:cNvSpPr/>
            <p:nvPr/>
          </p:nvSpPr>
          <p:spPr>
            <a:xfrm>
              <a:off x="3466850" y="5257894"/>
              <a:ext cx="1456525" cy="1509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r">
                <a:lnSpc>
                  <a:spcPct val="90000"/>
                </a:lnSpc>
              </a:pPr>
              <a:r>
                <a:rPr lang="en-GB" sz="2262" b="1" spc="-28" dirty="0">
                  <a:solidFill>
                    <a:schemeClr val="tx2"/>
                  </a:solidFill>
                  <a:latin typeface="Segoe UI" panose="020B0502040204020203" pitchFamily="34" charset="0"/>
                </a:rPr>
                <a:t>Organise a </a:t>
              </a:r>
              <a:br>
                <a:rPr lang="en-GB" sz="2262" b="1" spc="-28" dirty="0">
                  <a:solidFill>
                    <a:schemeClr val="tx2"/>
                  </a:solidFill>
                  <a:latin typeface="Segoe UI" panose="020B0502040204020203" pitchFamily="34" charset="0"/>
                </a:rPr>
              </a:br>
              <a:r>
                <a:rPr lang="en-GB" sz="2262" b="1" spc="-28" dirty="0">
                  <a:solidFill>
                    <a:schemeClr val="tx2"/>
                  </a:solidFill>
                  <a:latin typeface="Segoe UI" panose="020B0502040204020203" pitchFamily="34" charset="0"/>
                </a:rPr>
                <a:t>‘Beacon Crawl </a:t>
              </a:r>
              <a:r>
                <a:rPr lang="en-GB" sz="1555" spc="-28" dirty="0">
                  <a:solidFill>
                    <a:schemeClr val="tx2"/>
                  </a:solidFill>
                  <a:latin typeface="Segoe UI" panose="020B0502040204020203" pitchFamily="34" charset="0"/>
                </a:rPr>
                <a:t>for yourself and a few others who may be looking. Go and try out a few Beacons and see what’s on offer and which groups’ vision</a:t>
              </a:r>
              <a:br>
                <a:rPr lang="en-GB" sz="1555" spc="-28" dirty="0">
                  <a:solidFill>
                    <a:schemeClr val="tx2"/>
                  </a:solidFill>
                  <a:latin typeface="Segoe UI" panose="020B0502040204020203" pitchFamily="34" charset="0"/>
                </a:rPr>
              </a:br>
              <a:r>
                <a:rPr lang="en-GB" sz="1555" spc="-28" dirty="0">
                  <a:solidFill>
                    <a:schemeClr val="tx2"/>
                  </a:solidFill>
                  <a:latin typeface="Segoe UI" panose="020B0502040204020203" pitchFamily="34" charset="0"/>
                </a:rPr>
                <a:t>you can share</a:t>
              </a:r>
            </a:p>
          </p:txBody>
        </p:sp>
        <p:sp>
          <p:nvSpPr>
            <p:cNvPr id="105" name="Rectangle 104">
              <a:extLst>
                <a:ext uri="{FF2B5EF4-FFF2-40B4-BE49-F238E27FC236}">
                  <a16:creationId xmlns:a16="http://schemas.microsoft.com/office/drawing/2014/main" id="{9A7E7E7F-2561-4679-9EAB-B15EC1EF9A0F}"/>
                </a:ext>
              </a:extLst>
            </p:cNvPr>
            <p:cNvSpPr/>
            <p:nvPr/>
          </p:nvSpPr>
          <p:spPr>
            <a:xfrm>
              <a:off x="4935314" y="5257894"/>
              <a:ext cx="56460" cy="443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r">
                <a:lnSpc>
                  <a:spcPct val="90000"/>
                </a:lnSpc>
              </a:pPr>
              <a:r>
                <a:rPr lang="en-GB" sz="2262" b="1" spc="-28" dirty="0">
                  <a:solidFill>
                    <a:schemeClr val="tx2"/>
                  </a:solidFill>
                  <a:latin typeface="Segoe UI" panose="020B0502040204020203" pitchFamily="34" charset="0"/>
                </a:rPr>
                <a:t/>
              </a:r>
              <a:br>
                <a:rPr lang="en-GB" sz="2262" b="1" spc="-28" dirty="0">
                  <a:solidFill>
                    <a:schemeClr val="tx2"/>
                  </a:solidFill>
                  <a:latin typeface="Segoe UI" panose="020B0502040204020203" pitchFamily="34" charset="0"/>
                </a:rPr>
              </a:br>
              <a:r>
                <a:rPr lang="en-GB" sz="2262" b="1" spc="-28" dirty="0">
                  <a:solidFill>
                    <a:schemeClr val="tx2"/>
                  </a:solidFill>
                  <a:latin typeface="Segoe UI" panose="020B0502040204020203" pitchFamily="34" charset="0"/>
                </a:rPr>
                <a:t>’</a:t>
              </a:r>
              <a:endParaRPr lang="en-GB" sz="1555" spc="-28" dirty="0">
                <a:solidFill>
                  <a:schemeClr val="tx2"/>
                </a:solidFill>
                <a:latin typeface="Segoe UI" panose="020B0502040204020203" pitchFamily="34" charset="0"/>
              </a:endParaRPr>
            </a:p>
          </p:txBody>
        </p:sp>
      </p:grpSp>
      <p:grpSp>
        <p:nvGrpSpPr>
          <p:cNvPr id="155" name="Group 154">
            <a:extLst>
              <a:ext uri="{FF2B5EF4-FFF2-40B4-BE49-F238E27FC236}">
                <a16:creationId xmlns:a16="http://schemas.microsoft.com/office/drawing/2014/main" id="{1395A91E-F781-44EC-A66B-32885DC1A585}"/>
              </a:ext>
            </a:extLst>
          </p:cNvPr>
          <p:cNvGrpSpPr/>
          <p:nvPr/>
        </p:nvGrpSpPr>
        <p:grpSpPr>
          <a:xfrm>
            <a:off x="3524184" y="3177951"/>
            <a:ext cx="1211962" cy="1288374"/>
            <a:chOff x="649156" y="389785"/>
            <a:chExt cx="1204695" cy="1280649"/>
          </a:xfrm>
        </p:grpSpPr>
        <p:grpSp>
          <p:nvGrpSpPr>
            <p:cNvPr id="108" name="Graphic 105">
              <a:extLst>
                <a:ext uri="{FF2B5EF4-FFF2-40B4-BE49-F238E27FC236}">
                  <a16:creationId xmlns:a16="http://schemas.microsoft.com/office/drawing/2014/main" id="{DCAFCD04-B613-4528-9E01-A6C953099451}"/>
                </a:ext>
              </a:extLst>
            </p:cNvPr>
            <p:cNvGrpSpPr/>
            <p:nvPr/>
          </p:nvGrpSpPr>
          <p:grpSpPr>
            <a:xfrm>
              <a:off x="960650" y="389785"/>
              <a:ext cx="203245" cy="166326"/>
              <a:chOff x="2051385" y="3155949"/>
              <a:chExt cx="203245" cy="166326"/>
            </a:xfrm>
            <a:solidFill>
              <a:srgbClr val="F7F2ED"/>
            </a:solidFill>
          </p:grpSpPr>
          <p:sp>
            <p:nvSpPr>
              <p:cNvPr id="109" name="Freeform: Shape 108">
                <a:extLst>
                  <a:ext uri="{FF2B5EF4-FFF2-40B4-BE49-F238E27FC236}">
                    <a16:creationId xmlns:a16="http://schemas.microsoft.com/office/drawing/2014/main" id="{BF2F3CAD-6134-4F85-9EA8-6990DF95D6F9}"/>
                  </a:ext>
                </a:extLst>
              </p:cNvPr>
              <p:cNvSpPr/>
              <p:nvPr/>
            </p:nvSpPr>
            <p:spPr>
              <a:xfrm>
                <a:off x="2051385" y="3155949"/>
                <a:ext cx="203245" cy="148777"/>
              </a:xfrm>
              <a:custGeom>
                <a:avLst/>
                <a:gdLst>
                  <a:gd name="connsiteX0" fmla="*/ 182690 w 182689"/>
                  <a:gd name="connsiteY0" fmla="*/ 66866 h 133730"/>
                  <a:gd name="connsiteX1" fmla="*/ 91345 w 182689"/>
                  <a:gd name="connsiteY1" fmla="*/ 133731 h 133730"/>
                  <a:gd name="connsiteX2" fmla="*/ 0 w 182689"/>
                  <a:gd name="connsiteY2" fmla="*/ 66866 h 133730"/>
                  <a:gd name="connsiteX3" fmla="*/ 91345 w 182689"/>
                  <a:gd name="connsiteY3" fmla="*/ 0 h 133730"/>
                  <a:gd name="connsiteX4" fmla="*/ 182690 w 182689"/>
                  <a:gd name="connsiteY4" fmla="*/ 66866 h 133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89" h="133730">
                    <a:moveTo>
                      <a:pt x="182690" y="66866"/>
                    </a:moveTo>
                    <a:cubicBezTo>
                      <a:pt x="182690" y="103823"/>
                      <a:pt x="141827" y="133731"/>
                      <a:pt x="91345" y="133731"/>
                    </a:cubicBezTo>
                    <a:cubicBezTo>
                      <a:pt x="40862" y="133731"/>
                      <a:pt x="0" y="103823"/>
                      <a:pt x="0" y="66866"/>
                    </a:cubicBezTo>
                    <a:cubicBezTo>
                      <a:pt x="0" y="29909"/>
                      <a:pt x="40862" y="0"/>
                      <a:pt x="91345" y="0"/>
                    </a:cubicBezTo>
                    <a:cubicBezTo>
                      <a:pt x="141827" y="0"/>
                      <a:pt x="182690" y="29909"/>
                      <a:pt x="182690" y="66866"/>
                    </a:cubicBezTo>
                    <a:close/>
                  </a:path>
                </a:pathLst>
              </a:custGeom>
              <a:solidFill>
                <a:schemeClr val="accent1"/>
              </a:solidFill>
              <a:ln w="9525" cap="flat">
                <a:noFill/>
                <a:prstDash val="solid"/>
                <a:miter/>
              </a:ln>
            </p:spPr>
            <p:txBody>
              <a:bodyPr rtlCol="0" anchor="ctr"/>
              <a:lstStyle/>
              <a:p>
                <a:endParaRPr lang="en-GB" sz="1800" dirty="0">
                  <a:latin typeface="Segoe UI" panose="020B0502040204020203" pitchFamily="34" charset="0"/>
                </a:endParaRPr>
              </a:p>
            </p:txBody>
          </p:sp>
          <p:sp>
            <p:nvSpPr>
              <p:cNvPr id="110" name="Freeform: Shape 109">
                <a:extLst>
                  <a:ext uri="{FF2B5EF4-FFF2-40B4-BE49-F238E27FC236}">
                    <a16:creationId xmlns:a16="http://schemas.microsoft.com/office/drawing/2014/main" id="{132132BF-E37D-452B-A57A-46458AFE67D4}"/>
                  </a:ext>
                </a:extLst>
              </p:cNvPr>
              <p:cNvSpPr/>
              <p:nvPr/>
            </p:nvSpPr>
            <p:spPr>
              <a:xfrm>
                <a:off x="2058331" y="3255930"/>
                <a:ext cx="84218" cy="66345"/>
              </a:xfrm>
              <a:custGeom>
                <a:avLst/>
                <a:gdLst>
                  <a:gd name="connsiteX0" fmla="*/ 0 w 65151"/>
                  <a:gd name="connsiteY0" fmla="*/ 61722 h 61721"/>
                  <a:gd name="connsiteX1" fmla="*/ 31814 w 65151"/>
                  <a:gd name="connsiteY1" fmla="*/ 0 h 61721"/>
                  <a:gd name="connsiteX2" fmla="*/ 65151 w 65151"/>
                  <a:gd name="connsiteY2" fmla="*/ 0 h 61721"/>
                  <a:gd name="connsiteX0" fmla="*/ 0 w 95750"/>
                  <a:gd name="connsiteY0" fmla="*/ 61722 h 61722"/>
                  <a:gd name="connsiteX1" fmla="*/ 31814 w 95750"/>
                  <a:gd name="connsiteY1" fmla="*/ 0 h 61722"/>
                  <a:gd name="connsiteX2" fmla="*/ 95750 w 95750"/>
                  <a:gd name="connsiteY2" fmla="*/ 16999 h 61722"/>
                  <a:gd name="connsiteX3" fmla="*/ 0 w 95750"/>
                  <a:gd name="connsiteY3" fmla="*/ 61722 h 61722"/>
                  <a:gd name="connsiteX0" fmla="*/ 0 w 96120"/>
                  <a:gd name="connsiteY0" fmla="*/ 63805 h 63958"/>
                  <a:gd name="connsiteX1" fmla="*/ 31814 w 96120"/>
                  <a:gd name="connsiteY1" fmla="*/ 2083 h 63958"/>
                  <a:gd name="connsiteX2" fmla="*/ 95750 w 96120"/>
                  <a:gd name="connsiteY2" fmla="*/ 19082 h 63958"/>
                  <a:gd name="connsiteX3" fmla="*/ 0 w 96120"/>
                  <a:gd name="connsiteY3" fmla="*/ 63805 h 63958"/>
                  <a:gd name="connsiteX0" fmla="*/ 193 w 96311"/>
                  <a:gd name="connsiteY0" fmla="*/ 63805 h 65212"/>
                  <a:gd name="connsiteX1" fmla="*/ 32007 w 96311"/>
                  <a:gd name="connsiteY1" fmla="*/ 2083 h 65212"/>
                  <a:gd name="connsiteX2" fmla="*/ 95943 w 96311"/>
                  <a:gd name="connsiteY2" fmla="*/ 19082 h 65212"/>
                  <a:gd name="connsiteX3" fmla="*/ 193 w 96311"/>
                  <a:gd name="connsiteY3" fmla="*/ 63805 h 65212"/>
                  <a:gd name="connsiteX0" fmla="*/ 193 w 96267"/>
                  <a:gd name="connsiteY0" fmla="*/ 67118 h 68525"/>
                  <a:gd name="connsiteX1" fmla="*/ 32007 w 96267"/>
                  <a:gd name="connsiteY1" fmla="*/ 5396 h 68525"/>
                  <a:gd name="connsiteX2" fmla="*/ 95943 w 96267"/>
                  <a:gd name="connsiteY2" fmla="*/ 22395 h 68525"/>
                  <a:gd name="connsiteX3" fmla="*/ 193 w 96267"/>
                  <a:gd name="connsiteY3" fmla="*/ 67118 h 68525"/>
                  <a:gd name="connsiteX0" fmla="*/ 1607 w 84218"/>
                  <a:gd name="connsiteY0" fmla="*/ 66325 h 66345"/>
                  <a:gd name="connsiteX1" fmla="*/ 33421 w 84218"/>
                  <a:gd name="connsiteY1" fmla="*/ 4603 h 66345"/>
                  <a:gd name="connsiteX2" fmla="*/ 83758 w 84218"/>
                  <a:gd name="connsiteY2" fmla="*/ 11403 h 66345"/>
                  <a:gd name="connsiteX3" fmla="*/ 1607 w 84218"/>
                  <a:gd name="connsiteY3" fmla="*/ 66325 h 66345"/>
                </a:gdLst>
                <a:ahLst/>
                <a:cxnLst>
                  <a:cxn ang="0">
                    <a:pos x="connsiteX0" y="connsiteY0"/>
                  </a:cxn>
                  <a:cxn ang="0">
                    <a:pos x="connsiteX1" y="connsiteY1"/>
                  </a:cxn>
                  <a:cxn ang="0">
                    <a:pos x="connsiteX2" y="connsiteY2"/>
                  </a:cxn>
                  <a:cxn ang="0">
                    <a:pos x="connsiteX3" y="connsiteY3"/>
                  </a:cxn>
                </a:cxnLst>
                <a:rect l="l" t="t" r="r" b="b"/>
                <a:pathLst>
                  <a:path w="84218" h="66345">
                    <a:moveTo>
                      <a:pt x="1607" y="66325"/>
                    </a:moveTo>
                    <a:cubicBezTo>
                      <a:pt x="-6782" y="65192"/>
                      <a:pt x="19729" y="13757"/>
                      <a:pt x="33421" y="4603"/>
                    </a:cubicBezTo>
                    <a:cubicBezTo>
                      <a:pt x="47113" y="-4551"/>
                      <a:pt x="89060" y="1116"/>
                      <a:pt x="83758" y="11403"/>
                    </a:cubicBezTo>
                    <a:cubicBezTo>
                      <a:pt x="78456" y="21690"/>
                      <a:pt x="9996" y="67458"/>
                      <a:pt x="1607" y="66325"/>
                    </a:cubicBezTo>
                    <a:close/>
                  </a:path>
                </a:pathLst>
              </a:custGeom>
              <a:solidFill>
                <a:schemeClr val="accent1"/>
              </a:solidFill>
              <a:ln w="9525" cap="flat">
                <a:noFill/>
                <a:prstDash val="solid"/>
                <a:miter/>
              </a:ln>
            </p:spPr>
            <p:txBody>
              <a:bodyPr rtlCol="0" anchor="ctr"/>
              <a:lstStyle/>
              <a:p>
                <a:endParaRPr lang="en-GB" sz="1800" dirty="0">
                  <a:latin typeface="Segoe UI" panose="020B0502040204020203" pitchFamily="34" charset="0"/>
                </a:endParaRPr>
              </a:p>
            </p:txBody>
          </p:sp>
        </p:grpSp>
        <p:grpSp>
          <p:nvGrpSpPr>
            <p:cNvPr id="111" name="Graphic 105">
              <a:extLst>
                <a:ext uri="{FF2B5EF4-FFF2-40B4-BE49-F238E27FC236}">
                  <a16:creationId xmlns:a16="http://schemas.microsoft.com/office/drawing/2014/main" id="{DCAFCD04-B613-4528-9E01-A6C953099451}"/>
                </a:ext>
              </a:extLst>
            </p:cNvPr>
            <p:cNvGrpSpPr/>
            <p:nvPr/>
          </p:nvGrpSpPr>
          <p:grpSpPr>
            <a:xfrm>
              <a:off x="1175635" y="434099"/>
              <a:ext cx="356425" cy="224084"/>
              <a:chOff x="2266370" y="3266689"/>
              <a:chExt cx="356425" cy="224084"/>
            </a:xfrm>
            <a:solidFill>
              <a:srgbClr val="F7F2ED"/>
            </a:solidFill>
          </p:grpSpPr>
          <p:sp>
            <p:nvSpPr>
              <p:cNvPr id="112" name="Freeform: Shape 111">
                <a:extLst>
                  <a:ext uri="{FF2B5EF4-FFF2-40B4-BE49-F238E27FC236}">
                    <a16:creationId xmlns:a16="http://schemas.microsoft.com/office/drawing/2014/main" id="{6D759F61-2AF8-4B30-922A-947B75E244BC}"/>
                  </a:ext>
                </a:extLst>
              </p:cNvPr>
              <p:cNvSpPr/>
              <p:nvPr/>
            </p:nvSpPr>
            <p:spPr>
              <a:xfrm>
                <a:off x="2266370" y="3266689"/>
                <a:ext cx="356425" cy="213932"/>
              </a:xfrm>
              <a:custGeom>
                <a:avLst/>
                <a:gdLst>
                  <a:gd name="connsiteX0" fmla="*/ 356426 w 356425"/>
                  <a:gd name="connsiteY0" fmla="*/ 106966 h 213931"/>
                  <a:gd name="connsiteX1" fmla="*/ 178213 w 356425"/>
                  <a:gd name="connsiteY1" fmla="*/ 213932 h 213931"/>
                  <a:gd name="connsiteX2" fmla="*/ 0 w 356425"/>
                  <a:gd name="connsiteY2" fmla="*/ 106966 h 213931"/>
                  <a:gd name="connsiteX3" fmla="*/ 178213 w 356425"/>
                  <a:gd name="connsiteY3" fmla="*/ 0 h 213931"/>
                  <a:gd name="connsiteX4" fmla="*/ 356426 w 356425"/>
                  <a:gd name="connsiteY4" fmla="*/ 106966 h 2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425" h="213931">
                    <a:moveTo>
                      <a:pt x="356426" y="106966"/>
                    </a:moveTo>
                    <a:cubicBezTo>
                      <a:pt x="356426" y="166041"/>
                      <a:pt x="276637" y="213932"/>
                      <a:pt x="178213" y="213932"/>
                    </a:cubicBezTo>
                    <a:cubicBezTo>
                      <a:pt x="79789" y="213932"/>
                      <a:pt x="0" y="166041"/>
                      <a:pt x="0" y="106966"/>
                    </a:cubicBezTo>
                    <a:cubicBezTo>
                      <a:pt x="0" y="47890"/>
                      <a:pt x="79789" y="0"/>
                      <a:pt x="178213" y="0"/>
                    </a:cubicBezTo>
                    <a:cubicBezTo>
                      <a:pt x="276637" y="0"/>
                      <a:pt x="356426" y="47890"/>
                      <a:pt x="356426" y="106966"/>
                    </a:cubicBezTo>
                    <a:close/>
                  </a:path>
                </a:pathLst>
              </a:custGeom>
              <a:solidFill>
                <a:schemeClr val="accent1"/>
              </a:solidFill>
              <a:ln w="9525" cap="flat">
                <a:noFill/>
                <a:prstDash val="solid"/>
                <a:miter/>
              </a:ln>
            </p:spPr>
            <p:txBody>
              <a:bodyPr rtlCol="0" anchor="ctr"/>
              <a:lstStyle/>
              <a:p>
                <a:endParaRPr lang="en-GB" sz="1800" dirty="0">
                  <a:latin typeface="Segoe UI" panose="020B0502040204020203" pitchFamily="34" charset="0"/>
                </a:endParaRPr>
              </a:p>
            </p:txBody>
          </p:sp>
          <p:sp>
            <p:nvSpPr>
              <p:cNvPr id="113" name="Freeform: Shape 112">
                <a:extLst>
                  <a:ext uri="{FF2B5EF4-FFF2-40B4-BE49-F238E27FC236}">
                    <a16:creationId xmlns:a16="http://schemas.microsoft.com/office/drawing/2014/main" id="{50211DA7-E336-4239-B722-82A97812DF75}"/>
                  </a:ext>
                </a:extLst>
              </p:cNvPr>
              <p:cNvSpPr/>
              <p:nvPr/>
            </p:nvSpPr>
            <p:spPr>
              <a:xfrm>
                <a:off x="2526534" y="3426256"/>
                <a:ext cx="92930" cy="64517"/>
              </a:xfrm>
              <a:custGeom>
                <a:avLst/>
                <a:gdLst>
                  <a:gd name="connsiteX0" fmla="*/ 65151 w 65151"/>
                  <a:gd name="connsiteY0" fmla="*/ 61722 h 61721"/>
                  <a:gd name="connsiteX1" fmla="*/ 33338 w 65151"/>
                  <a:gd name="connsiteY1" fmla="*/ 0 h 61721"/>
                  <a:gd name="connsiteX2" fmla="*/ 0 w 65151"/>
                  <a:gd name="connsiteY2" fmla="*/ 0 h 61721"/>
                  <a:gd name="connsiteX0" fmla="*/ 92350 w 92350"/>
                  <a:gd name="connsiteY0" fmla="*/ 61722 h 61722"/>
                  <a:gd name="connsiteX1" fmla="*/ 60537 w 92350"/>
                  <a:gd name="connsiteY1" fmla="*/ 0 h 61722"/>
                  <a:gd name="connsiteX2" fmla="*/ 0 w 92350"/>
                  <a:gd name="connsiteY2" fmla="*/ 23798 h 61722"/>
                  <a:gd name="connsiteX3" fmla="*/ 92350 w 92350"/>
                  <a:gd name="connsiteY3" fmla="*/ 61722 h 61722"/>
                  <a:gd name="connsiteX0" fmla="*/ 92738 w 92738"/>
                  <a:gd name="connsiteY0" fmla="*/ 62941 h 63282"/>
                  <a:gd name="connsiteX1" fmla="*/ 60925 w 92738"/>
                  <a:gd name="connsiteY1" fmla="*/ 1219 h 63282"/>
                  <a:gd name="connsiteX2" fmla="*/ 388 w 92738"/>
                  <a:gd name="connsiteY2" fmla="*/ 25017 h 63282"/>
                  <a:gd name="connsiteX3" fmla="*/ 92738 w 92738"/>
                  <a:gd name="connsiteY3" fmla="*/ 62941 h 63282"/>
                  <a:gd name="connsiteX0" fmla="*/ 92738 w 92931"/>
                  <a:gd name="connsiteY0" fmla="*/ 62941 h 64517"/>
                  <a:gd name="connsiteX1" fmla="*/ 60925 w 92931"/>
                  <a:gd name="connsiteY1" fmla="*/ 1219 h 64517"/>
                  <a:gd name="connsiteX2" fmla="*/ 388 w 92931"/>
                  <a:gd name="connsiteY2" fmla="*/ 25017 h 64517"/>
                  <a:gd name="connsiteX3" fmla="*/ 92738 w 92931"/>
                  <a:gd name="connsiteY3" fmla="*/ 62941 h 64517"/>
                </a:gdLst>
                <a:ahLst/>
                <a:cxnLst>
                  <a:cxn ang="0">
                    <a:pos x="connsiteX0" y="connsiteY0"/>
                  </a:cxn>
                  <a:cxn ang="0">
                    <a:pos x="connsiteX1" y="connsiteY1"/>
                  </a:cxn>
                  <a:cxn ang="0">
                    <a:pos x="connsiteX2" y="connsiteY2"/>
                  </a:cxn>
                  <a:cxn ang="0">
                    <a:pos x="connsiteX3" y="connsiteY3"/>
                  </a:cxn>
                </a:cxnLst>
                <a:rect l="l" t="t" r="r" b="b"/>
                <a:pathLst>
                  <a:path w="92931" h="64517">
                    <a:moveTo>
                      <a:pt x="92738" y="62941"/>
                    </a:moveTo>
                    <a:lnTo>
                      <a:pt x="60925" y="1219"/>
                    </a:lnTo>
                    <a:cubicBezTo>
                      <a:pt x="45533" y="-5102"/>
                      <a:pt x="-4914" y="14730"/>
                      <a:pt x="388" y="25017"/>
                    </a:cubicBezTo>
                    <a:cubicBezTo>
                      <a:pt x="5690" y="35304"/>
                      <a:pt x="97704" y="72577"/>
                      <a:pt x="92738" y="62941"/>
                    </a:cubicBezTo>
                    <a:close/>
                  </a:path>
                </a:pathLst>
              </a:custGeom>
              <a:solidFill>
                <a:schemeClr val="accent1"/>
              </a:solidFill>
              <a:ln w="9525" cap="flat">
                <a:noFill/>
                <a:prstDash val="solid"/>
                <a:miter/>
              </a:ln>
            </p:spPr>
            <p:txBody>
              <a:bodyPr rtlCol="0" anchor="ctr"/>
              <a:lstStyle/>
              <a:p>
                <a:endParaRPr lang="en-GB" sz="1800" dirty="0">
                  <a:latin typeface="Segoe UI" panose="020B0502040204020203" pitchFamily="34" charset="0"/>
                </a:endParaRPr>
              </a:p>
            </p:txBody>
          </p:sp>
        </p:grpSp>
        <p:grpSp>
          <p:nvGrpSpPr>
            <p:cNvPr id="114" name="Graphic 105">
              <a:extLst>
                <a:ext uri="{FF2B5EF4-FFF2-40B4-BE49-F238E27FC236}">
                  <a16:creationId xmlns:a16="http://schemas.microsoft.com/office/drawing/2014/main" id="{DCAFCD04-B613-4528-9E01-A6C953099451}"/>
                </a:ext>
              </a:extLst>
            </p:cNvPr>
            <p:cNvGrpSpPr/>
            <p:nvPr/>
          </p:nvGrpSpPr>
          <p:grpSpPr>
            <a:xfrm>
              <a:off x="649156" y="593802"/>
              <a:ext cx="536619" cy="1076630"/>
              <a:chOff x="1739891" y="3329760"/>
              <a:chExt cx="536619" cy="1076630"/>
            </a:xfrm>
            <a:solidFill>
              <a:schemeClr val="accent1"/>
            </a:solidFill>
          </p:grpSpPr>
          <p:grpSp>
            <p:nvGrpSpPr>
              <p:cNvPr id="115" name="Graphic 105">
                <a:extLst>
                  <a:ext uri="{FF2B5EF4-FFF2-40B4-BE49-F238E27FC236}">
                    <a16:creationId xmlns:a16="http://schemas.microsoft.com/office/drawing/2014/main" id="{DCAFCD04-B613-4528-9E01-A6C953099451}"/>
                  </a:ext>
                </a:extLst>
              </p:cNvPr>
              <p:cNvGrpSpPr/>
              <p:nvPr/>
            </p:nvGrpSpPr>
            <p:grpSpPr>
              <a:xfrm>
                <a:off x="1739891" y="3329760"/>
                <a:ext cx="536619" cy="1076603"/>
                <a:chOff x="1739891" y="3329760"/>
                <a:chExt cx="536619" cy="1076603"/>
              </a:xfrm>
              <a:solidFill>
                <a:schemeClr val="accent1"/>
              </a:solidFill>
            </p:grpSpPr>
            <p:sp>
              <p:nvSpPr>
                <p:cNvPr id="116" name="Freeform: Shape 115">
                  <a:extLst>
                    <a:ext uri="{FF2B5EF4-FFF2-40B4-BE49-F238E27FC236}">
                      <a16:creationId xmlns:a16="http://schemas.microsoft.com/office/drawing/2014/main" id="{F1469286-709A-4B7D-A690-75075AF54F63}"/>
                    </a:ext>
                  </a:extLst>
                </p:cNvPr>
                <p:cNvSpPr/>
                <p:nvPr/>
              </p:nvSpPr>
              <p:spPr>
                <a:xfrm>
                  <a:off x="2200433" y="3548760"/>
                  <a:ext cx="76077" cy="41338"/>
                </a:xfrm>
                <a:custGeom>
                  <a:avLst/>
                  <a:gdLst>
                    <a:gd name="connsiteX0" fmla="*/ 0 w 76077"/>
                    <a:gd name="connsiteY0" fmla="*/ 30956 h 41338"/>
                    <a:gd name="connsiteX1" fmla="*/ 36481 w 76077"/>
                    <a:gd name="connsiteY1" fmla="*/ 3429 h 41338"/>
                    <a:gd name="connsiteX2" fmla="*/ 27527 w 76077"/>
                    <a:gd name="connsiteY2" fmla="*/ 17240 h 41338"/>
                    <a:gd name="connsiteX3" fmla="*/ 68009 w 76077"/>
                    <a:gd name="connsiteY3" fmla="*/ 2000 h 41338"/>
                    <a:gd name="connsiteX4" fmla="*/ 16955 w 76077"/>
                    <a:gd name="connsiteY4" fmla="*/ 41338 h 41338"/>
                    <a:gd name="connsiteX5" fmla="*/ 0 w 76077"/>
                    <a:gd name="connsiteY5" fmla="*/ 30956 h 4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77" h="41338">
                      <a:moveTo>
                        <a:pt x="0" y="30956"/>
                      </a:moveTo>
                      <a:cubicBezTo>
                        <a:pt x="0" y="30956"/>
                        <a:pt x="10954" y="10382"/>
                        <a:pt x="36481" y="3429"/>
                      </a:cubicBezTo>
                      <a:cubicBezTo>
                        <a:pt x="62008" y="-3525"/>
                        <a:pt x="27527" y="17240"/>
                        <a:pt x="27527" y="17240"/>
                      </a:cubicBezTo>
                      <a:cubicBezTo>
                        <a:pt x="27527" y="17240"/>
                        <a:pt x="49149" y="14573"/>
                        <a:pt x="68009" y="2000"/>
                      </a:cubicBezTo>
                      <a:cubicBezTo>
                        <a:pt x="86963" y="-10478"/>
                        <a:pt x="73533" y="39433"/>
                        <a:pt x="16955" y="41338"/>
                      </a:cubicBezTo>
                      <a:lnTo>
                        <a:pt x="0" y="30956"/>
                      </a:lnTo>
                      <a:close/>
                    </a:path>
                  </a:pathLst>
                </a:custGeom>
                <a:solidFill>
                  <a:srgbClr val="FCB09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17" name="Freeform: Shape 116">
                  <a:extLst>
                    <a:ext uri="{FF2B5EF4-FFF2-40B4-BE49-F238E27FC236}">
                      <a16:creationId xmlns:a16="http://schemas.microsoft.com/office/drawing/2014/main" id="{EE0CFA5A-065E-4AD2-AE99-C84BA6C66223}"/>
                    </a:ext>
                  </a:extLst>
                </p:cNvPr>
                <p:cNvSpPr/>
                <p:nvPr/>
              </p:nvSpPr>
              <p:spPr>
                <a:xfrm>
                  <a:off x="1998789" y="4025962"/>
                  <a:ext cx="152789" cy="377893"/>
                </a:xfrm>
                <a:custGeom>
                  <a:avLst/>
                  <a:gdLst>
                    <a:gd name="connsiteX0" fmla="*/ 73819 w 152789"/>
                    <a:gd name="connsiteY0" fmla="*/ 17526 h 377893"/>
                    <a:gd name="connsiteX1" fmla="*/ 84868 w 152789"/>
                    <a:gd name="connsiteY1" fmla="*/ 338995 h 377893"/>
                    <a:gd name="connsiteX2" fmla="*/ 152686 w 152789"/>
                    <a:gd name="connsiteY2" fmla="*/ 372332 h 377893"/>
                    <a:gd name="connsiteX3" fmla="*/ 83248 w 152789"/>
                    <a:gd name="connsiteY3" fmla="*/ 376333 h 377893"/>
                    <a:gd name="connsiteX4" fmla="*/ 49149 w 152789"/>
                    <a:gd name="connsiteY4" fmla="*/ 324707 h 377893"/>
                    <a:gd name="connsiteX5" fmla="*/ 19621 w 152789"/>
                    <a:gd name="connsiteY5" fmla="*/ 123444 h 377893"/>
                    <a:gd name="connsiteX6" fmla="*/ 0 w 152789"/>
                    <a:gd name="connsiteY6" fmla="*/ 0 h 377893"/>
                    <a:gd name="connsiteX7" fmla="*/ 73819 w 152789"/>
                    <a:gd name="connsiteY7" fmla="*/ 17526 h 37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789" h="377893">
                      <a:moveTo>
                        <a:pt x="73819" y="17526"/>
                      </a:moveTo>
                      <a:cubicBezTo>
                        <a:pt x="73819" y="17526"/>
                        <a:pt x="64579" y="280226"/>
                        <a:pt x="84868" y="338995"/>
                      </a:cubicBezTo>
                      <a:cubicBezTo>
                        <a:pt x="93440" y="363950"/>
                        <a:pt x="150304" y="362807"/>
                        <a:pt x="152686" y="372332"/>
                      </a:cubicBezTo>
                      <a:cubicBezTo>
                        <a:pt x="155067" y="381857"/>
                        <a:pt x="115824" y="376238"/>
                        <a:pt x="83248" y="376333"/>
                      </a:cubicBezTo>
                      <a:cubicBezTo>
                        <a:pt x="46387" y="376428"/>
                        <a:pt x="53816" y="352425"/>
                        <a:pt x="49149" y="324707"/>
                      </a:cubicBezTo>
                      <a:cubicBezTo>
                        <a:pt x="34862" y="240792"/>
                        <a:pt x="23622" y="221933"/>
                        <a:pt x="19621" y="123444"/>
                      </a:cubicBezTo>
                      <a:cubicBezTo>
                        <a:pt x="15621" y="25051"/>
                        <a:pt x="0" y="0"/>
                        <a:pt x="0" y="0"/>
                      </a:cubicBezTo>
                      <a:lnTo>
                        <a:pt x="73819" y="17526"/>
                      </a:lnTo>
                      <a:close/>
                    </a:path>
                  </a:pathLst>
                </a:custGeom>
                <a:solidFill>
                  <a:srgbClr val="FCB09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18" name="Freeform: Shape 117">
                  <a:extLst>
                    <a:ext uri="{FF2B5EF4-FFF2-40B4-BE49-F238E27FC236}">
                      <a16:creationId xmlns:a16="http://schemas.microsoft.com/office/drawing/2014/main" id="{C069BC68-1471-493F-B9D4-E87F244804A8}"/>
                    </a:ext>
                  </a:extLst>
                </p:cNvPr>
                <p:cNvSpPr/>
                <p:nvPr/>
              </p:nvSpPr>
              <p:spPr>
                <a:xfrm>
                  <a:off x="1818428" y="4013199"/>
                  <a:ext cx="107589" cy="393164"/>
                </a:xfrm>
                <a:custGeom>
                  <a:avLst/>
                  <a:gdLst>
                    <a:gd name="connsiteX0" fmla="*/ 107590 w 107589"/>
                    <a:gd name="connsiteY0" fmla="*/ 38481 h 393164"/>
                    <a:gd name="connsiteX1" fmla="*/ 33485 w 107589"/>
                    <a:gd name="connsiteY1" fmla="*/ 356140 h 393164"/>
                    <a:gd name="connsiteX2" fmla="*/ 97779 w 107589"/>
                    <a:gd name="connsiteY2" fmla="*/ 389477 h 393164"/>
                    <a:gd name="connsiteX3" fmla="*/ 21007 w 107589"/>
                    <a:gd name="connsiteY3" fmla="*/ 391287 h 393164"/>
                    <a:gd name="connsiteX4" fmla="*/ 3672 w 107589"/>
                    <a:gd name="connsiteY4" fmla="*/ 331946 h 393164"/>
                    <a:gd name="connsiteX5" fmla="*/ 31675 w 107589"/>
                    <a:gd name="connsiteY5" fmla="*/ 127635 h 393164"/>
                    <a:gd name="connsiteX6" fmla="*/ 42343 w 107589"/>
                    <a:gd name="connsiteY6" fmla="*/ 0 h 393164"/>
                    <a:gd name="connsiteX7" fmla="*/ 107590 w 107589"/>
                    <a:gd name="connsiteY7" fmla="*/ 38481 h 3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89" h="393164">
                      <a:moveTo>
                        <a:pt x="107590" y="38481"/>
                      </a:moveTo>
                      <a:cubicBezTo>
                        <a:pt x="107590" y="38481"/>
                        <a:pt x="31485" y="294037"/>
                        <a:pt x="33485" y="356140"/>
                      </a:cubicBezTo>
                      <a:cubicBezTo>
                        <a:pt x="34342" y="382524"/>
                        <a:pt x="97779" y="379667"/>
                        <a:pt x="97779" y="389477"/>
                      </a:cubicBezTo>
                      <a:cubicBezTo>
                        <a:pt x="97779" y="396907"/>
                        <a:pt x="54154" y="390716"/>
                        <a:pt x="21007" y="391287"/>
                      </a:cubicBezTo>
                      <a:cubicBezTo>
                        <a:pt x="-11568" y="391954"/>
                        <a:pt x="3386" y="371189"/>
                        <a:pt x="3672" y="331946"/>
                      </a:cubicBezTo>
                      <a:cubicBezTo>
                        <a:pt x="4243" y="246793"/>
                        <a:pt x="6434" y="222885"/>
                        <a:pt x="31675" y="127635"/>
                      </a:cubicBezTo>
                      <a:cubicBezTo>
                        <a:pt x="56917" y="32385"/>
                        <a:pt x="42343" y="0"/>
                        <a:pt x="42343" y="0"/>
                      </a:cubicBezTo>
                      <a:lnTo>
                        <a:pt x="107590" y="38481"/>
                      </a:lnTo>
                      <a:close/>
                    </a:path>
                  </a:pathLst>
                </a:custGeom>
                <a:solidFill>
                  <a:srgbClr val="FCB09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19" name="Freeform: Shape 118">
                  <a:extLst>
                    <a:ext uri="{FF2B5EF4-FFF2-40B4-BE49-F238E27FC236}">
                      <a16:creationId xmlns:a16="http://schemas.microsoft.com/office/drawing/2014/main" id="{5A0F9BB9-33E5-4FA8-9214-BE0B2456337E}"/>
                    </a:ext>
                  </a:extLst>
                </p:cNvPr>
                <p:cNvSpPr/>
                <p:nvPr/>
              </p:nvSpPr>
              <p:spPr>
                <a:xfrm>
                  <a:off x="1789239" y="3715733"/>
                  <a:ext cx="341661" cy="544163"/>
                </a:xfrm>
                <a:custGeom>
                  <a:avLst/>
                  <a:gdLst>
                    <a:gd name="connsiteX0" fmla="*/ 0 w 341661"/>
                    <a:gd name="connsiteY0" fmla="*/ 544163 h 544163"/>
                    <a:gd name="connsiteX1" fmla="*/ 131731 w 341661"/>
                    <a:gd name="connsiteY1" fmla="*/ 544163 h 544163"/>
                    <a:gd name="connsiteX2" fmla="*/ 183356 w 341661"/>
                    <a:gd name="connsiteY2" fmla="*/ 286226 h 544163"/>
                    <a:gd name="connsiteX3" fmla="*/ 210503 w 341661"/>
                    <a:gd name="connsiteY3" fmla="*/ 535400 h 544163"/>
                    <a:gd name="connsiteX4" fmla="*/ 341662 w 341661"/>
                    <a:gd name="connsiteY4" fmla="*/ 535400 h 544163"/>
                    <a:gd name="connsiteX5" fmla="*/ 268986 w 341661"/>
                    <a:gd name="connsiteY5" fmla="*/ 0 h 544163"/>
                    <a:gd name="connsiteX6" fmla="*/ 116586 w 341661"/>
                    <a:gd name="connsiteY6" fmla="*/ 0 h 544163"/>
                    <a:gd name="connsiteX7" fmla="*/ 112967 w 341661"/>
                    <a:gd name="connsiteY7" fmla="*/ 42863 h 544163"/>
                    <a:gd name="connsiteX8" fmla="*/ 0 w 341661"/>
                    <a:gd name="connsiteY8" fmla="*/ 544163 h 54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661" h="544163">
                      <a:moveTo>
                        <a:pt x="0" y="544163"/>
                      </a:moveTo>
                      <a:lnTo>
                        <a:pt x="131731" y="544163"/>
                      </a:lnTo>
                      <a:cubicBezTo>
                        <a:pt x="131731" y="544163"/>
                        <a:pt x="171450" y="331851"/>
                        <a:pt x="183356" y="286226"/>
                      </a:cubicBezTo>
                      <a:cubicBezTo>
                        <a:pt x="183356" y="286226"/>
                        <a:pt x="208121" y="519970"/>
                        <a:pt x="210503" y="535400"/>
                      </a:cubicBezTo>
                      <a:lnTo>
                        <a:pt x="341662" y="535400"/>
                      </a:lnTo>
                      <a:cubicBezTo>
                        <a:pt x="341662" y="535400"/>
                        <a:pt x="278511" y="42863"/>
                        <a:pt x="268986" y="0"/>
                      </a:cubicBezTo>
                      <a:lnTo>
                        <a:pt x="116586" y="0"/>
                      </a:lnTo>
                      <a:lnTo>
                        <a:pt x="112967" y="42863"/>
                      </a:lnTo>
                      <a:cubicBezTo>
                        <a:pt x="113157" y="42958"/>
                        <a:pt x="36957" y="171545"/>
                        <a:pt x="0" y="544163"/>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20" name="Freeform: Shape 119">
                  <a:extLst>
                    <a:ext uri="{FF2B5EF4-FFF2-40B4-BE49-F238E27FC236}">
                      <a16:creationId xmlns:a16="http://schemas.microsoft.com/office/drawing/2014/main" id="{E97B4779-DEC9-4666-AA3B-1A07FF8C22B2}"/>
                    </a:ext>
                  </a:extLst>
                </p:cNvPr>
                <p:cNvSpPr/>
                <p:nvPr/>
              </p:nvSpPr>
              <p:spPr>
                <a:xfrm>
                  <a:off x="1768570" y="3799362"/>
                  <a:ext cx="41338" cy="76077"/>
                </a:xfrm>
                <a:custGeom>
                  <a:avLst/>
                  <a:gdLst>
                    <a:gd name="connsiteX0" fmla="*/ 10382 w 41338"/>
                    <a:gd name="connsiteY0" fmla="*/ 0 h 76077"/>
                    <a:gd name="connsiteX1" fmla="*/ 37909 w 41338"/>
                    <a:gd name="connsiteY1" fmla="*/ 36481 h 76077"/>
                    <a:gd name="connsiteX2" fmla="*/ 24098 w 41338"/>
                    <a:gd name="connsiteY2" fmla="*/ 27527 h 76077"/>
                    <a:gd name="connsiteX3" fmla="*/ 39338 w 41338"/>
                    <a:gd name="connsiteY3" fmla="*/ 68008 h 76077"/>
                    <a:gd name="connsiteX4" fmla="*/ 0 w 41338"/>
                    <a:gd name="connsiteY4" fmla="*/ 16954 h 76077"/>
                    <a:gd name="connsiteX5" fmla="*/ 10382 w 41338"/>
                    <a:gd name="connsiteY5" fmla="*/ 0 h 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38" h="76077">
                      <a:moveTo>
                        <a:pt x="10382" y="0"/>
                      </a:moveTo>
                      <a:cubicBezTo>
                        <a:pt x="10382" y="0"/>
                        <a:pt x="30956" y="10954"/>
                        <a:pt x="37909" y="36481"/>
                      </a:cubicBezTo>
                      <a:cubicBezTo>
                        <a:pt x="44863" y="62008"/>
                        <a:pt x="24098" y="27527"/>
                        <a:pt x="24098" y="27527"/>
                      </a:cubicBezTo>
                      <a:cubicBezTo>
                        <a:pt x="24098" y="27527"/>
                        <a:pt x="26765" y="49149"/>
                        <a:pt x="39338" y="68008"/>
                      </a:cubicBezTo>
                      <a:cubicBezTo>
                        <a:pt x="51816" y="86963"/>
                        <a:pt x="1905" y="73533"/>
                        <a:pt x="0" y="16954"/>
                      </a:cubicBezTo>
                      <a:lnTo>
                        <a:pt x="10382" y="0"/>
                      </a:lnTo>
                      <a:close/>
                    </a:path>
                  </a:pathLst>
                </a:custGeom>
                <a:solidFill>
                  <a:srgbClr val="FCB09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21" name="Freeform: Shape 120">
                  <a:extLst>
                    <a:ext uri="{FF2B5EF4-FFF2-40B4-BE49-F238E27FC236}">
                      <a16:creationId xmlns:a16="http://schemas.microsoft.com/office/drawing/2014/main" id="{04DEC9CB-68F1-41E3-90E8-B242E08757DF}"/>
                    </a:ext>
                  </a:extLst>
                </p:cNvPr>
                <p:cNvSpPr/>
                <p:nvPr/>
              </p:nvSpPr>
              <p:spPr>
                <a:xfrm>
                  <a:off x="1960022" y="3432174"/>
                  <a:ext cx="70103" cy="83728"/>
                </a:xfrm>
                <a:custGeom>
                  <a:avLst/>
                  <a:gdLst>
                    <a:gd name="connsiteX0" fmla="*/ 70104 w 70103"/>
                    <a:gd name="connsiteY0" fmla="*/ 75914 h 83728"/>
                    <a:gd name="connsiteX1" fmla="*/ 46577 w 70103"/>
                    <a:gd name="connsiteY1" fmla="*/ 20669 h 83728"/>
                    <a:gd name="connsiteX2" fmla="*/ 9239 w 70103"/>
                    <a:gd name="connsiteY2" fmla="*/ 0 h 83728"/>
                    <a:gd name="connsiteX3" fmla="*/ 0 w 70103"/>
                    <a:gd name="connsiteY3" fmla="*/ 71533 h 83728"/>
                    <a:gd name="connsiteX4" fmla="*/ 70104 w 70103"/>
                    <a:gd name="connsiteY4" fmla="*/ 75914 h 83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03" h="83728">
                      <a:moveTo>
                        <a:pt x="70104" y="75914"/>
                      </a:moveTo>
                      <a:cubicBezTo>
                        <a:pt x="70104" y="75914"/>
                        <a:pt x="43815" y="64770"/>
                        <a:pt x="46577" y="20669"/>
                      </a:cubicBezTo>
                      <a:lnTo>
                        <a:pt x="9239" y="0"/>
                      </a:lnTo>
                      <a:cubicBezTo>
                        <a:pt x="9239" y="0"/>
                        <a:pt x="10858" y="51245"/>
                        <a:pt x="0" y="71533"/>
                      </a:cubicBezTo>
                      <a:cubicBezTo>
                        <a:pt x="95" y="71628"/>
                        <a:pt x="27051" y="95726"/>
                        <a:pt x="70104" y="75914"/>
                      </a:cubicBezTo>
                      <a:close/>
                    </a:path>
                  </a:pathLst>
                </a:custGeom>
                <a:solidFill>
                  <a:srgbClr val="FCB09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22" name="Freeform: Shape 121">
                  <a:extLst>
                    <a:ext uri="{FF2B5EF4-FFF2-40B4-BE49-F238E27FC236}">
                      <a16:creationId xmlns:a16="http://schemas.microsoft.com/office/drawing/2014/main" id="{74A01E57-86B6-410A-8D72-DEE82BB131B3}"/>
                    </a:ext>
                  </a:extLst>
                </p:cNvPr>
                <p:cNvSpPr/>
                <p:nvPr/>
              </p:nvSpPr>
              <p:spPr>
                <a:xfrm>
                  <a:off x="1962284" y="3333749"/>
                  <a:ext cx="86112" cy="122918"/>
                </a:xfrm>
                <a:custGeom>
                  <a:avLst/>
                  <a:gdLst>
                    <a:gd name="connsiteX0" fmla="*/ 36219 w 86112"/>
                    <a:gd name="connsiteY0" fmla="*/ 889 h 122918"/>
                    <a:gd name="connsiteX1" fmla="*/ 77272 w 86112"/>
                    <a:gd name="connsiteY1" fmla="*/ 47752 h 122918"/>
                    <a:gd name="connsiteX2" fmla="*/ 82606 w 86112"/>
                    <a:gd name="connsiteY2" fmla="*/ 86423 h 122918"/>
                    <a:gd name="connsiteX3" fmla="*/ 61175 w 86112"/>
                    <a:gd name="connsiteY3" fmla="*/ 122904 h 122918"/>
                    <a:gd name="connsiteX4" fmla="*/ 7073 w 86112"/>
                    <a:gd name="connsiteY4" fmla="*/ 98520 h 122918"/>
                    <a:gd name="connsiteX5" fmla="*/ 36219 w 86112"/>
                    <a:gd name="connsiteY5" fmla="*/ 889 h 12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12" h="122918">
                      <a:moveTo>
                        <a:pt x="36219" y="889"/>
                      </a:moveTo>
                      <a:cubicBezTo>
                        <a:pt x="36219" y="889"/>
                        <a:pt x="76701" y="13176"/>
                        <a:pt x="77272" y="47752"/>
                      </a:cubicBezTo>
                      <a:cubicBezTo>
                        <a:pt x="77844" y="82327"/>
                        <a:pt x="92703" y="81661"/>
                        <a:pt x="82606" y="86423"/>
                      </a:cubicBezTo>
                      <a:cubicBezTo>
                        <a:pt x="72510" y="91186"/>
                        <a:pt x="79749" y="122332"/>
                        <a:pt x="61175" y="122904"/>
                      </a:cubicBezTo>
                      <a:cubicBezTo>
                        <a:pt x="42601" y="123475"/>
                        <a:pt x="7073" y="106807"/>
                        <a:pt x="7073" y="98520"/>
                      </a:cubicBezTo>
                      <a:cubicBezTo>
                        <a:pt x="7073" y="90233"/>
                        <a:pt x="-21502" y="-10446"/>
                        <a:pt x="36219" y="889"/>
                      </a:cubicBezTo>
                      <a:close/>
                    </a:path>
                  </a:pathLst>
                </a:custGeom>
                <a:solidFill>
                  <a:srgbClr val="FCB09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23" name="Freeform: Shape 122">
                  <a:extLst>
                    <a:ext uri="{FF2B5EF4-FFF2-40B4-BE49-F238E27FC236}">
                      <a16:creationId xmlns:a16="http://schemas.microsoft.com/office/drawing/2014/main" id="{8173C612-B629-4503-A932-CF90F0AFE803}"/>
                    </a:ext>
                  </a:extLst>
                </p:cNvPr>
                <p:cNvSpPr/>
                <p:nvPr/>
              </p:nvSpPr>
              <p:spPr>
                <a:xfrm>
                  <a:off x="1853207" y="3491990"/>
                  <a:ext cx="237844" cy="238125"/>
                </a:xfrm>
                <a:custGeom>
                  <a:avLst/>
                  <a:gdLst>
                    <a:gd name="connsiteX0" fmla="*/ 326 w 237844"/>
                    <a:gd name="connsiteY0" fmla="*/ 238125 h 238125"/>
                    <a:gd name="connsiteX1" fmla="*/ 61286 w 237844"/>
                    <a:gd name="connsiteY1" fmla="*/ 0 h 238125"/>
                    <a:gd name="connsiteX2" fmla="*/ 195112 w 237844"/>
                    <a:gd name="connsiteY2" fmla="*/ 0 h 238125"/>
                    <a:gd name="connsiteX3" fmla="*/ 236356 w 237844"/>
                    <a:gd name="connsiteY3" fmla="*/ 234601 h 238125"/>
                    <a:gd name="connsiteX4" fmla="*/ 326 w 237844"/>
                    <a:gd name="connsiteY4" fmla="*/ 238125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44" h="238125">
                      <a:moveTo>
                        <a:pt x="326" y="238125"/>
                      </a:moveTo>
                      <a:cubicBezTo>
                        <a:pt x="-5198" y="116110"/>
                        <a:pt x="61286" y="0"/>
                        <a:pt x="61286" y="0"/>
                      </a:cubicBezTo>
                      <a:lnTo>
                        <a:pt x="195112" y="0"/>
                      </a:lnTo>
                      <a:cubicBezTo>
                        <a:pt x="195112" y="0"/>
                        <a:pt x="247214" y="147352"/>
                        <a:pt x="236356" y="234601"/>
                      </a:cubicBezTo>
                      <a:lnTo>
                        <a:pt x="326" y="238125"/>
                      </a:lnTo>
                      <a:close/>
                    </a:path>
                  </a:pathLst>
                </a:custGeom>
                <a:solidFill>
                  <a:schemeClr val="accent5"/>
                </a:solidFill>
                <a:ln w="9525" cap="flat">
                  <a:noFill/>
                  <a:prstDash val="solid"/>
                  <a:miter/>
                </a:ln>
              </p:spPr>
              <p:txBody>
                <a:bodyPr rtlCol="0" anchor="ctr"/>
                <a:lstStyle/>
                <a:p>
                  <a:endParaRPr lang="en-GB" sz="1800" dirty="0">
                    <a:latin typeface="Segoe UI" panose="020B0502040204020203" pitchFamily="34" charset="0"/>
                  </a:endParaRPr>
                </a:p>
              </p:txBody>
            </p:sp>
            <p:sp>
              <p:nvSpPr>
                <p:cNvPr id="124" name="Freeform: Shape 123">
                  <a:extLst>
                    <a:ext uri="{FF2B5EF4-FFF2-40B4-BE49-F238E27FC236}">
                      <a16:creationId xmlns:a16="http://schemas.microsoft.com/office/drawing/2014/main" id="{86D66D8D-EA9D-4389-9106-D5DD06904A1E}"/>
                    </a:ext>
                  </a:extLst>
                </p:cNvPr>
                <p:cNvSpPr/>
                <p:nvPr/>
              </p:nvSpPr>
              <p:spPr>
                <a:xfrm>
                  <a:off x="2041315" y="3491980"/>
                  <a:ext cx="185141" cy="232149"/>
                </a:xfrm>
                <a:custGeom>
                  <a:avLst/>
                  <a:gdLst>
                    <a:gd name="connsiteX0" fmla="*/ 4528 w 185141"/>
                    <a:gd name="connsiteY0" fmla="*/ 11 h 232149"/>
                    <a:gd name="connsiteX1" fmla="*/ 70345 w 185141"/>
                    <a:gd name="connsiteY1" fmla="*/ 212704 h 232149"/>
                    <a:gd name="connsiteX2" fmla="*/ 184550 w 185141"/>
                    <a:gd name="connsiteY2" fmla="*/ 102023 h 232149"/>
                    <a:gd name="connsiteX3" fmla="*/ 159976 w 185141"/>
                    <a:gd name="connsiteY3" fmla="*/ 83069 h 232149"/>
                    <a:gd name="connsiteX4" fmla="*/ 86347 w 185141"/>
                    <a:gd name="connsiteY4" fmla="*/ 90117 h 232149"/>
                    <a:gd name="connsiteX5" fmla="*/ 4528 w 185141"/>
                    <a:gd name="connsiteY5" fmla="*/ 11 h 23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41" h="232149">
                      <a:moveTo>
                        <a:pt x="4528" y="11"/>
                      </a:moveTo>
                      <a:cubicBezTo>
                        <a:pt x="4528" y="11"/>
                        <a:pt x="-25762" y="114215"/>
                        <a:pt x="70345" y="212704"/>
                      </a:cubicBezTo>
                      <a:cubicBezTo>
                        <a:pt x="139211" y="283284"/>
                        <a:pt x="191313" y="142028"/>
                        <a:pt x="184550" y="102023"/>
                      </a:cubicBezTo>
                      <a:lnTo>
                        <a:pt x="159976" y="83069"/>
                      </a:lnTo>
                      <a:cubicBezTo>
                        <a:pt x="159976" y="83069"/>
                        <a:pt x="114065" y="188129"/>
                        <a:pt x="86347" y="90117"/>
                      </a:cubicBezTo>
                      <a:cubicBezTo>
                        <a:pt x="60058" y="-2942"/>
                        <a:pt x="4528" y="11"/>
                        <a:pt x="4528" y="11"/>
                      </a:cubicBezTo>
                      <a:close/>
                    </a:path>
                  </a:pathLst>
                </a:custGeom>
                <a:solidFill>
                  <a:schemeClr val="accent5"/>
                </a:solidFill>
                <a:ln w="9525" cap="flat">
                  <a:noFill/>
                  <a:prstDash val="solid"/>
                  <a:miter/>
                </a:ln>
              </p:spPr>
              <p:txBody>
                <a:bodyPr rtlCol="0" anchor="ctr"/>
                <a:lstStyle/>
                <a:p>
                  <a:endParaRPr lang="en-GB" sz="1800" dirty="0">
                    <a:latin typeface="Segoe UI" panose="020B0502040204020203" pitchFamily="34" charset="0"/>
                  </a:endParaRPr>
                </a:p>
              </p:txBody>
            </p:sp>
            <p:sp>
              <p:nvSpPr>
                <p:cNvPr id="125" name="Freeform: Shape 124">
                  <a:extLst>
                    <a:ext uri="{FF2B5EF4-FFF2-40B4-BE49-F238E27FC236}">
                      <a16:creationId xmlns:a16="http://schemas.microsoft.com/office/drawing/2014/main" id="{4831C64D-EC56-44C5-8D0F-849ACE1E2B94}"/>
                    </a:ext>
                  </a:extLst>
                </p:cNvPr>
                <p:cNvSpPr/>
                <p:nvPr/>
              </p:nvSpPr>
              <p:spPr>
                <a:xfrm>
                  <a:off x="1911528" y="3329760"/>
                  <a:ext cx="141648" cy="125150"/>
                </a:xfrm>
                <a:custGeom>
                  <a:avLst/>
                  <a:gdLst>
                    <a:gd name="connsiteX0" fmla="*/ 98024 w 141648"/>
                    <a:gd name="connsiteY0" fmla="*/ 44311 h 125150"/>
                    <a:gd name="connsiteX1" fmla="*/ 71449 w 141648"/>
                    <a:gd name="connsiteY1" fmla="*/ 121273 h 125150"/>
                    <a:gd name="connsiteX2" fmla="*/ 393 w 141648"/>
                    <a:gd name="connsiteY2" fmla="*/ 114892 h 125150"/>
                    <a:gd name="connsiteX3" fmla="*/ 50685 w 141648"/>
                    <a:gd name="connsiteY3" fmla="*/ 7354 h 125150"/>
                    <a:gd name="connsiteX4" fmla="*/ 141649 w 141648"/>
                    <a:gd name="connsiteY4" fmla="*/ 31167 h 125150"/>
                    <a:gd name="connsiteX5" fmla="*/ 98024 w 141648"/>
                    <a:gd name="connsiteY5" fmla="*/ 44311 h 1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648" h="125150">
                      <a:moveTo>
                        <a:pt x="98024" y="44311"/>
                      </a:moveTo>
                      <a:cubicBezTo>
                        <a:pt x="98024" y="44311"/>
                        <a:pt x="100405" y="116511"/>
                        <a:pt x="71449" y="121273"/>
                      </a:cubicBezTo>
                      <a:cubicBezTo>
                        <a:pt x="42493" y="126036"/>
                        <a:pt x="4393" y="128798"/>
                        <a:pt x="393" y="114892"/>
                      </a:cubicBezTo>
                      <a:cubicBezTo>
                        <a:pt x="-3608" y="100985"/>
                        <a:pt x="23634" y="24785"/>
                        <a:pt x="50685" y="7354"/>
                      </a:cubicBezTo>
                      <a:cubicBezTo>
                        <a:pt x="77736" y="-10076"/>
                        <a:pt x="131743" y="5735"/>
                        <a:pt x="141649" y="31167"/>
                      </a:cubicBezTo>
                      <a:cubicBezTo>
                        <a:pt x="141649" y="31167"/>
                        <a:pt x="136124" y="39930"/>
                        <a:pt x="98024" y="44311"/>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26" name="Freeform: Shape 125">
                  <a:extLst>
                    <a:ext uri="{FF2B5EF4-FFF2-40B4-BE49-F238E27FC236}">
                      <a16:creationId xmlns:a16="http://schemas.microsoft.com/office/drawing/2014/main" id="{658E0083-0CC1-4E79-8132-6CC3A619AECA}"/>
                    </a:ext>
                  </a:extLst>
                </p:cNvPr>
                <p:cNvSpPr/>
                <p:nvPr/>
              </p:nvSpPr>
              <p:spPr>
                <a:xfrm>
                  <a:off x="1739891" y="3491990"/>
                  <a:ext cx="189597" cy="323278"/>
                </a:xfrm>
                <a:custGeom>
                  <a:avLst/>
                  <a:gdLst>
                    <a:gd name="connsiteX0" fmla="*/ 173840 w 189597"/>
                    <a:gd name="connsiteY0" fmla="*/ 0 h 323278"/>
                    <a:gd name="connsiteX1" fmla="*/ 17249 w 189597"/>
                    <a:gd name="connsiteY1" fmla="*/ 161639 h 323278"/>
                    <a:gd name="connsiteX2" fmla="*/ 26202 w 189597"/>
                    <a:gd name="connsiteY2" fmla="*/ 323279 h 323278"/>
                    <a:gd name="connsiteX3" fmla="*/ 60778 w 189597"/>
                    <a:gd name="connsiteY3" fmla="*/ 317278 h 323278"/>
                    <a:gd name="connsiteX4" fmla="*/ 144122 w 189597"/>
                    <a:gd name="connsiteY4" fmla="*/ 121444 h 323278"/>
                    <a:gd name="connsiteX5" fmla="*/ 173840 w 189597"/>
                    <a:gd name="connsiteY5" fmla="*/ 0 h 32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97" h="323278">
                      <a:moveTo>
                        <a:pt x="173840" y="0"/>
                      </a:moveTo>
                      <a:cubicBezTo>
                        <a:pt x="173840" y="0"/>
                        <a:pt x="65445" y="32766"/>
                        <a:pt x="17249" y="161639"/>
                      </a:cubicBezTo>
                      <a:cubicBezTo>
                        <a:pt x="-17327" y="253937"/>
                        <a:pt x="7724" y="314325"/>
                        <a:pt x="26202" y="323279"/>
                      </a:cubicBezTo>
                      <a:lnTo>
                        <a:pt x="60778" y="317278"/>
                      </a:lnTo>
                      <a:cubicBezTo>
                        <a:pt x="60778" y="317278"/>
                        <a:pt x="63731" y="186309"/>
                        <a:pt x="144122" y="121444"/>
                      </a:cubicBezTo>
                      <a:cubicBezTo>
                        <a:pt x="224513" y="56579"/>
                        <a:pt x="173840" y="0"/>
                        <a:pt x="173840" y="0"/>
                      </a:cubicBezTo>
                      <a:close/>
                    </a:path>
                  </a:pathLst>
                </a:custGeom>
                <a:solidFill>
                  <a:schemeClr val="accent5"/>
                </a:solidFill>
                <a:ln w="9525" cap="flat">
                  <a:noFill/>
                  <a:prstDash val="solid"/>
                  <a:miter/>
                </a:ln>
              </p:spPr>
              <p:txBody>
                <a:bodyPr rtlCol="0" anchor="ctr"/>
                <a:lstStyle/>
                <a:p>
                  <a:endParaRPr lang="en-GB" sz="1800" dirty="0">
                    <a:latin typeface="Segoe UI" panose="020B0502040204020203" pitchFamily="34" charset="0"/>
                  </a:endParaRPr>
                </a:p>
              </p:txBody>
            </p:sp>
            <p:sp>
              <p:nvSpPr>
                <p:cNvPr id="127" name="Freeform: Shape 126">
                  <a:extLst>
                    <a:ext uri="{FF2B5EF4-FFF2-40B4-BE49-F238E27FC236}">
                      <a16:creationId xmlns:a16="http://schemas.microsoft.com/office/drawing/2014/main" id="{3764F3A7-F6C6-4985-9825-C46F61DC7A76}"/>
                    </a:ext>
                  </a:extLst>
                </p:cNvPr>
                <p:cNvSpPr/>
                <p:nvPr/>
              </p:nvSpPr>
              <p:spPr>
                <a:xfrm>
                  <a:off x="2011553" y="3550855"/>
                  <a:ext cx="59626" cy="64592"/>
                </a:xfrm>
                <a:custGeom>
                  <a:avLst/>
                  <a:gdLst>
                    <a:gd name="connsiteX0" fmla="*/ 0 w 59626"/>
                    <a:gd name="connsiteY0" fmla="*/ 0 h 64592"/>
                    <a:gd name="connsiteX1" fmla="*/ 59626 w 59626"/>
                    <a:gd name="connsiteY1" fmla="*/ 0 h 64592"/>
                    <a:gd name="connsiteX2" fmla="*/ 56293 w 59626"/>
                    <a:gd name="connsiteY2" fmla="*/ 40862 h 64592"/>
                    <a:gd name="connsiteX3" fmla="*/ 45434 w 59626"/>
                    <a:gd name="connsiteY3" fmla="*/ 58865 h 64592"/>
                    <a:gd name="connsiteX4" fmla="*/ 42100 w 59626"/>
                    <a:gd name="connsiteY4" fmla="*/ 60960 h 64592"/>
                    <a:gd name="connsiteX5" fmla="*/ 17431 w 59626"/>
                    <a:gd name="connsiteY5" fmla="*/ 61151 h 64592"/>
                    <a:gd name="connsiteX6" fmla="*/ 13716 w 59626"/>
                    <a:gd name="connsiteY6" fmla="*/ 58960 h 64592"/>
                    <a:gd name="connsiteX7" fmla="*/ 2477 w 59626"/>
                    <a:gd name="connsiteY7" fmla="*/ 40291 h 64592"/>
                    <a:gd name="connsiteX8" fmla="*/ 0 w 59626"/>
                    <a:gd name="connsiteY8" fmla="*/ 0 h 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26" h="64592">
                      <a:moveTo>
                        <a:pt x="0" y="0"/>
                      </a:moveTo>
                      <a:lnTo>
                        <a:pt x="59626" y="0"/>
                      </a:lnTo>
                      <a:lnTo>
                        <a:pt x="56293" y="40862"/>
                      </a:lnTo>
                      <a:cubicBezTo>
                        <a:pt x="55721" y="48197"/>
                        <a:pt x="51625" y="54864"/>
                        <a:pt x="45434" y="58865"/>
                      </a:cubicBezTo>
                      <a:lnTo>
                        <a:pt x="42100" y="60960"/>
                      </a:lnTo>
                      <a:cubicBezTo>
                        <a:pt x="34576" y="65723"/>
                        <a:pt x="25051" y="65818"/>
                        <a:pt x="17431" y="61151"/>
                      </a:cubicBezTo>
                      <a:lnTo>
                        <a:pt x="13716" y="58960"/>
                      </a:lnTo>
                      <a:cubicBezTo>
                        <a:pt x="7144" y="54959"/>
                        <a:pt x="2857" y="48006"/>
                        <a:pt x="2477" y="40291"/>
                      </a:cubicBezTo>
                      <a:lnTo>
                        <a:pt x="0" y="0"/>
                      </a:ln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grpSp>
              <p:nvGrpSpPr>
                <p:cNvPr id="128" name="Graphic 105">
                  <a:extLst>
                    <a:ext uri="{FF2B5EF4-FFF2-40B4-BE49-F238E27FC236}">
                      <a16:creationId xmlns:a16="http://schemas.microsoft.com/office/drawing/2014/main" id="{DCAFCD04-B613-4528-9E01-A6C953099451}"/>
                    </a:ext>
                  </a:extLst>
                </p:cNvPr>
                <p:cNvGrpSpPr/>
                <p:nvPr/>
              </p:nvGrpSpPr>
              <p:grpSpPr>
                <a:xfrm>
                  <a:off x="1794764" y="3673442"/>
                  <a:ext cx="246506" cy="586454"/>
                  <a:chOff x="1794764" y="3673442"/>
                  <a:chExt cx="246506" cy="586454"/>
                </a:xfrm>
                <a:solidFill>
                  <a:srgbClr val="EE9C9D"/>
                </a:solidFill>
              </p:grpSpPr>
              <p:sp>
                <p:nvSpPr>
                  <p:cNvPr id="129" name="Freeform: Shape 128">
                    <a:extLst>
                      <a:ext uri="{FF2B5EF4-FFF2-40B4-BE49-F238E27FC236}">
                        <a16:creationId xmlns:a16="http://schemas.microsoft.com/office/drawing/2014/main" id="{259126D1-59ED-430F-A60A-06C52724F294}"/>
                      </a:ext>
                    </a:extLst>
                  </p:cNvPr>
                  <p:cNvSpPr/>
                  <p:nvPr/>
                </p:nvSpPr>
                <p:spPr>
                  <a:xfrm>
                    <a:off x="1794764" y="3673442"/>
                    <a:ext cx="150590" cy="586454"/>
                  </a:xfrm>
                  <a:custGeom>
                    <a:avLst/>
                    <a:gdLst>
                      <a:gd name="connsiteX0" fmla="*/ 150590 w 150590"/>
                      <a:gd name="connsiteY0" fmla="*/ 0 h 586454"/>
                      <a:gd name="connsiteX1" fmla="*/ 134684 w 150590"/>
                      <a:gd name="connsiteY1" fmla="*/ 0 h 586454"/>
                      <a:gd name="connsiteX2" fmla="*/ 0 w 150590"/>
                      <a:gd name="connsiteY2" fmla="*/ 586454 h 586454"/>
                      <a:gd name="connsiteX3" fmla="*/ 16002 w 150590"/>
                      <a:gd name="connsiteY3" fmla="*/ 586454 h 586454"/>
                    </a:gdLst>
                    <a:ahLst/>
                    <a:cxnLst>
                      <a:cxn ang="0">
                        <a:pos x="connsiteX0" y="connsiteY0"/>
                      </a:cxn>
                      <a:cxn ang="0">
                        <a:pos x="connsiteX1" y="connsiteY1"/>
                      </a:cxn>
                      <a:cxn ang="0">
                        <a:pos x="connsiteX2" y="connsiteY2"/>
                      </a:cxn>
                      <a:cxn ang="0">
                        <a:pos x="connsiteX3" y="connsiteY3"/>
                      </a:cxn>
                    </a:cxnLst>
                    <a:rect l="l" t="t" r="r" b="b"/>
                    <a:pathLst>
                      <a:path w="150590" h="586454">
                        <a:moveTo>
                          <a:pt x="150590" y="0"/>
                        </a:moveTo>
                        <a:lnTo>
                          <a:pt x="134684" y="0"/>
                        </a:lnTo>
                        <a:lnTo>
                          <a:pt x="0" y="586454"/>
                        </a:lnTo>
                        <a:lnTo>
                          <a:pt x="16002" y="586454"/>
                        </a:lnTo>
                        <a:close/>
                      </a:path>
                    </a:pathLst>
                  </a:custGeom>
                  <a:solidFill>
                    <a:schemeClr val="accent5"/>
                  </a:solidFill>
                  <a:ln w="9525" cap="flat">
                    <a:noFill/>
                    <a:prstDash val="solid"/>
                    <a:miter/>
                  </a:ln>
                </p:spPr>
                <p:txBody>
                  <a:bodyPr rtlCol="0" anchor="ctr"/>
                  <a:lstStyle/>
                  <a:p>
                    <a:endParaRPr lang="en-GB" sz="1800" dirty="0">
                      <a:latin typeface="Segoe UI" panose="020B0502040204020203" pitchFamily="34" charset="0"/>
                    </a:endParaRPr>
                  </a:p>
                </p:txBody>
              </p:sp>
              <p:sp>
                <p:nvSpPr>
                  <p:cNvPr id="130" name="Freeform: Shape 129">
                    <a:extLst>
                      <a:ext uri="{FF2B5EF4-FFF2-40B4-BE49-F238E27FC236}">
                        <a16:creationId xmlns:a16="http://schemas.microsoft.com/office/drawing/2014/main" id="{EA306EB3-D321-42FE-B92A-9B6747708706}"/>
                      </a:ext>
                    </a:extLst>
                  </p:cNvPr>
                  <p:cNvSpPr/>
                  <p:nvPr/>
                </p:nvSpPr>
                <p:spPr>
                  <a:xfrm>
                    <a:off x="1842770" y="3673442"/>
                    <a:ext cx="150590" cy="586454"/>
                  </a:xfrm>
                  <a:custGeom>
                    <a:avLst/>
                    <a:gdLst>
                      <a:gd name="connsiteX0" fmla="*/ 150590 w 150590"/>
                      <a:gd name="connsiteY0" fmla="*/ 0 h 586454"/>
                      <a:gd name="connsiteX1" fmla="*/ 134588 w 150590"/>
                      <a:gd name="connsiteY1" fmla="*/ 0 h 586454"/>
                      <a:gd name="connsiteX2" fmla="*/ 0 w 150590"/>
                      <a:gd name="connsiteY2" fmla="*/ 586454 h 586454"/>
                      <a:gd name="connsiteX3" fmla="*/ 15907 w 150590"/>
                      <a:gd name="connsiteY3" fmla="*/ 586454 h 586454"/>
                    </a:gdLst>
                    <a:ahLst/>
                    <a:cxnLst>
                      <a:cxn ang="0">
                        <a:pos x="connsiteX0" y="connsiteY0"/>
                      </a:cxn>
                      <a:cxn ang="0">
                        <a:pos x="connsiteX1" y="connsiteY1"/>
                      </a:cxn>
                      <a:cxn ang="0">
                        <a:pos x="connsiteX2" y="connsiteY2"/>
                      </a:cxn>
                      <a:cxn ang="0">
                        <a:pos x="connsiteX3" y="connsiteY3"/>
                      </a:cxn>
                    </a:cxnLst>
                    <a:rect l="l" t="t" r="r" b="b"/>
                    <a:pathLst>
                      <a:path w="150590" h="586454">
                        <a:moveTo>
                          <a:pt x="150590" y="0"/>
                        </a:moveTo>
                        <a:lnTo>
                          <a:pt x="134588" y="0"/>
                        </a:lnTo>
                        <a:lnTo>
                          <a:pt x="0" y="586454"/>
                        </a:lnTo>
                        <a:lnTo>
                          <a:pt x="15907" y="586454"/>
                        </a:lnTo>
                        <a:close/>
                      </a:path>
                    </a:pathLst>
                  </a:custGeom>
                  <a:solidFill>
                    <a:schemeClr val="accent5"/>
                  </a:solidFill>
                  <a:ln w="9525" cap="flat">
                    <a:noFill/>
                    <a:prstDash val="solid"/>
                    <a:miter/>
                  </a:ln>
                </p:spPr>
                <p:txBody>
                  <a:bodyPr rtlCol="0" anchor="ctr"/>
                  <a:lstStyle/>
                  <a:p>
                    <a:endParaRPr lang="en-GB" sz="1800" dirty="0">
                      <a:latin typeface="Segoe UI" panose="020B0502040204020203" pitchFamily="34" charset="0"/>
                    </a:endParaRPr>
                  </a:p>
                </p:txBody>
              </p:sp>
              <p:sp>
                <p:nvSpPr>
                  <p:cNvPr id="131" name="Freeform: Shape 130">
                    <a:extLst>
                      <a:ext uri="{FF2B5EF4-FFF2-40B4-BE49-F238E27FC236}">
                        <a16:creationId xmlns:a16="http://schemas.microsoft.com/office/drawing/2014/main" id="{672B4A4F-470B-4EDA-8760-9B78DEF9AF2D}"/>
                      </a:ext>
                    </a:extLst>
                  </p:cNvPr>
                  <p:cNvSpPr/>
                  <p:nvPr/>
                </p:nvSpPr>
                <p:spPr>
                  <a:xfrm>
                    <a:off x="1890680" y="3673442"/>
                    <a:ext cx="150590" cy="586454"/>
                  </a:xfrm>
                  <a:custGeom>
                    <a:avLst/>
                    <a:gdLst>
                      <a:gd name="connsiteX0" fmla="*/ 150590 w 150590"/>
                      <a:gd name="connsiteY0" fmla="*/ 0 h 586454"/>
                      <a:gd name="connsiteX1" fmla="*/ 143351 w 150590"/>
                      <a:gd name="connsiteY1" fmla="*/ 31718 h 586454"/>
                      <a:gd name="connsiteX2" fmla="*/ 122015 w 150590"/>
                      <a:gd name="connsiteY2" fmla="*/ 124396 h 586454"/>
                      <a:gd name="connsiteX3" fmla="*/ 111347 w 150590"/>
                      <a:gd name="connsiteY3" fmla="*/ 170783 h 586454"/>
                      <a:gd name="connsiteX4" fmla="*/ 90011 w 150590"/>
                      <a:gd name="connsiteY4" fmla="*/ 263652 h 586454"/>
                      <a:gd name="connsiteX5" fmla="*/ 79439 w 150590"/>
                      <a:gd name="connsiteY5" fmla="*/ 309944 h 586454"/>
                      <a:gd name="connsiteX6" fmla="*/ 15907 w 150590"/>
                      <a:gd name="connsiteY6" fmla="*/ 586454 h 586454"/>
                      <a:gd name="connsiteX7" fmla="*/ 0 w 150590"/>
                      <a:gd name="connsiteY7" fmla="*/ 586454 h 586454"/>
                      <a:gd name="connsiteX8" fmla="*/ 74105 w 150590"/>
                      <a:gd name="connsiteY8" fmla="*/ 263652 h 586454"/>
                      <a:gd name="connsiteX9" fmla="*/ 84677 w 150590"/>
                      <a:gd name="connsiteY9" fmla="*/ 217265 h 586454"/>
                      <a:gd name="connsiteX10" fmla="*/ 106013 w 150590"/>
                      <a:gd name="connsiteY10" fmla="*/ 124396 h 586454"/>
                      <a:gd name="connsiteX11" fmla="*/ 116681 w 150590"/>
                      <a:gd name="connsiteY11" fmla="*/ 77914 h 586454"/>
                      <a:gd name="connsiteX12" fmla="*/ 134588 w 150590"/>
                      <a:gd name="connsiteY12" fmla="*/ 0 h 5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590" h="586454">
                        <a:moveTo>
                          <a:pt x="150590" y="0"/>
                        </a:moveTo>
                        <a:lnTo>
                          <a:pt x="143351" y="31718"/>
                        </a:lnTo>
                        <a:lnTo>
                          <a:pt x="122015" y="124396"/>
                        </a:lnTo>
                        <a:lnTo>
                          <a:pt x="111347" y="170783"/>
                        </a:lnTo>
                        <a:lnTo>
                          <a:pt x="90011" y="263652"/>
                        </a:lnTo>
                        <a:lnTo>
                          <a:pt x="79439" y="309944"/>
                        </a:lnTo>
                        <a:lnTo>
                          <a:pt x="15907" y="586454"/>
                        </a:lnTo>
                        <a:lnTo>
                          <a:pt x="0" y="586454"/>
                        </a:lnTo>
                        <a:lnTo>
                          <a:pt x="74105" y="263652"/>
                        </a:lnTo>
                        <a:lnTo>
                          <a:pt x="84677" y="217265"/>
                        </a:lnTo>
                        <a:lnTo>
                          <a:pt x="106013" y="124396"/>
                        </a:lnTo>
                        <a:lnTo>
                          <a:pt x="116681" y="77914"/>
                        </a:lnTo>
                        <a:lnTo>
                          <a:pt x="134588" y="0"/>
                        </a:lnTo>
                        <a:close/>
                      </a:path>
                    </a:pathLst>
                  </a:custGeom>
                  <a:solidFill>
                    <a:schemeClr val="accent5"/>
                  </a:solidFill>
                  <a:ln w="9525" cap="flat">
                    <a:noFill/>
                    <a:prstDash val="solid"/>
                    <a:miter/>
                  </a:ln>
                </p:spPr>
                <p:txBody>
                  <a:bodyPr rtlCol="0" anchor="ctr"/>
                  <a:lstStyle/>
                  <a:p>
                    <a:endParaRPr lang="en-GB" sz="1800" dirty="0">
                      <a:latin typeface="Segoe UI" panose="020B0502040204020203" pitchFamily="34" charset="0"/>
                    </a:endParaRPr>
                  </a:p>
                </p:txBody>
              </p:sp>
            </p:grpSp>
            <p:grpSp>
              <p:nvGrpSpPr>
                <p:cNvPr id="132" name="Graphic 105">
                  <a:extLst>
                    <a:ext uri="{FF2B5EF4-FFF2-40B4-BE49-F238E27FC236}">
                      <a16:creationId xmlns:a16="http://schemas.microsoft.com/office/drawing/2014/main" id="{DCAFCD04-B613-4528-9E01-A6C953099451}"/>
                    </a:ext>
                  </a:extLst>
                </p:cNvPr>
                <p:cNvGrpSpPr/>
                <p:nvPr/>
              </p:nvGrpSpPr>
              <p:grpSpPr>
                <a:xfrm>
                  <a:off x="1972119" y="3664774"/>
                  <a:ext cx="147923" cy="586359"/>
                  <a:chOff x="1972119" y="3664774"/>
                  <a:chExt cx="147923" cy="586359"/>
                </a:xfrm>
                <a:solidFill>
                  <a:srgbClr val="EE9C9D"/>
                </a:solidFill>
              </p:grpSpPr>
              <p:sp>
                <p:nvSpPr>
                  <p:cNvPr id="133" name="Freeform: Shape 132">
                    <a:extLst>
                      <a:ext uri="{FF2B5EF4-FFF2-40B4-BE49-F238E27FC236}">
                        <a16:creationId xmlns:a16="http://schemas.microsoft.com/office/drawing/2014/main" id="{9F5AC263-2DD5-41FA-8EDB-E62EB342A1FB}"/>
                      </a:ext>
                    </a:extLst>
                  </p:cNvPr>
                  <p:cNvSpPr/>
                  <p:nvPr/>
                </p:nvSpPr>
                <p:spPr>
                  <a:xfrm>
                    <a:off x="2036794" y="3664774"/>
                    <a:ext cx="83248" cy="586359"/>
                  </a:xfrm>
                  <a:custGeom>
                    <a:avLst/>
                    <a:gdLst>
                      <a:gd name="connsiteX0" fmla="*/ 0 w 83248"/>
                      <a:gd name="connsiteY0" fmla="*/ 0 h 586359"/>
                      <a:gd name="connsiteX1" fmla="*/ 15907 w 83248"/>
                      <a:gd name="connsiteY1" fmla="*/ 0 h 586359"/>
                      <a:gd name="connsiteX2" fmla="*/ 83249 w 83248"/>
                      <a:gd name="connsiteY2" fmla="*/ 586359 h 586359"/>
                      <a:gd name="connsiteX3" fmla="*/ 67246 w 83248"/>
                      <a:gd name="connsiteY3" fmla="*/ 586359 h 586359"/>
                    </a:gdLst>
                    <a:ahLst/>
                    <a:cxnLst>
                      <a:cxn ang="0">
                        <a:pos x="connsiteX0" y="connsiteY0"/>
                      </a:cxn>
                      <a:cxn ang="0">
                        <a:pos x="connsiteX1" y="connsiteY1"/>
                      </a:cxn>
                      <a:cxn ang="0">
                        <a:pos x="connsiteX2" y="connsiteY2"/>
                      </a:cxn>
                      <a:cxn ang="0">
                        <a:pos x="connsiteX3" y="connsiteY3"/>
                      </a:cxn>
                    </a:cxnLst>
                    <a:rect l="l" t="t" r="r" b="b"/>
                    <a:pathLst>
                      <a:path w="83248" h="586359">
                        <a:moveTo>
                          <a:pt x="0" y="0"/>
                        </a:moveTo>
                        <a:lnTo>
                          <a:pt x="15907" y="0"/>
                        </a:lnTo>
                        <a:lnTo>
                          <a:pt x="83249" y="586359"/>
                        </a:lnTo>
                        <a:lnTo>
                          <a:pt x="67246" y="586359"/>
                        </a:lnTo>
                        <a:close/>
                      </a:path>
                    </a:pathLst>
                  </a:custGeom>
                  <a:solidFill>
                    <a:schemeClr val="accent5"/>
                  </a:solidFill>
                  <a:ln w="9525" cap="flat">
                    <a:noFill/>
                    <a:prstDash val="solid"/>
                    <a:miter/>
                  </a:ln>
                </p:spPr>
                <p:txBody>
                  <a:bodyPr rtlCol="0" anchor="ctr"/>
                  <a:lstStyle/>
                  <a:p>
                    <a:endParaRPr lang="en-GB" sz="1800" dirty="0">
                      <a:latin typeface="Segoe UI" panose="020B0502040204020203" pitchFamily="34" charset="0"/>
                    </a:endParaRPr>
                  </a:p>
                </p:txBody>
              </p:sp>
              <p:sp>
                <p:nvSpPr>
                  <p:cNvPr id="134" name="Freeform: Shape 133">
                    <a:extLst>
                      <a:ext uri="{FF2B5EF4-FFF2-40B4-BE49-F238E27FC236}">
                        <a16:creationId xmlns:a16="http://schemas.microsoft.com/office/drawing/2014/main" id="{B90945F3-1ADC-4611-A057-5956DFF7F53F}"/>
                      </a:ext>
                    </a:extLst>
                  </p:cNvPr>
                  <p:cNvSpPr/>
                  <p:nvPr/>
                </p:nvSpPr>
                <p:spPr>
                  <a:xfrm>
                    <a:off x="2004028" y="3751356"/>
                    <a:ext cx="68008" cy="499776"/>
                  </a:xfrm>
                  <a:custGeom>
                    <a:avLst/>
                    <a:gdLst>
                      <a:gd name="connsiteX0" fmla="*/ 68008 w 68008"/>
                      <a:gd name="connsiteY0" fmla="*/ 499777 h 499776"/>
                      <a:gd name="connsiteX1" fmla="*/ 52102 w 68008"/>
                      <a:gd name="connsiteY1" fmla="*/ 499777 h 499776"/>
                      <a:gd name="connsiteX2" fmla="*/ 5334 w 68008"/>
                      <a:gd name="connsiteY2" fmla="*/ 92869 h 499776"/>
                      <a:gd name="connsiteX3" fmla="*/ 0 w 68008"/>
                      <a:gd name="connsiteY3" fmla="*/ 46482 h 499776"/>
                      <a:gd name="connsiteX4" fmla="*/ 10668 w 68008"/>
                      <a:gd name="connsiteY4" fmla="*/ 0 h 499776"/>
                      <a:gd name="connsiteX5" fmla="*/ 16002 w 68008"/>
                      <a:gd name="connsiteY5" fmla="*/ 46482 h 49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08" h="499776">
                        <a:moveTo>
                          <a:pt x="68008" y="499777"/>
                        </a:moveTo>
                        <a:lnTo>
                          <a:pt x="52102" y="499777"/>
                        </a:lnTo>
                        <a:lnTo>
                          <a:pt x="5334" y="92869"/>
                        </a:lnTo>
                        <a:lnTo>
                          <a:pt x="0" y="46482"/>
                        </a:lnTo>
                        <a:lnTo>
                          <a:pt x="10668" y="0"/>
                        </a:lnTo>
                        <a:lnTo>
                          <a:pt x="16002" y="46482"/>
                        </a:lnTo>
                        <a:close/>
                      </a:path>
                    </a:pathLst>
                  </a:custGeom>
                  <a:solidFill>
                    <a:schemeClr val="accent5"/>
                  </a:solidFill>
                  <a:ln w="9525" cap="flat">
                    <a:noFill/>
                    <a:prstDash val="solid"/>
                    <a:miter/>
                  </a:ln>
                </p:spPr>
                <p:txBody>
                  <a:bodyPr rtlCol="0" anchor="ctr"/>
                  <a:lstStyle/>
                  <a:p>
                    <a:endParaRPr lang="en-GB" sz="1800" dirty="0">
                      <a:latin typeface="Segoe UI" panose="020B0502040204020203" pitchFamily="34" charset="0"/>
                    </a:endParaRPr>
                  </a:p>
                </p:txBody>
              </p:sp>
              <p:sp>
                <p:nvSpPr>
                  <p:cNvPr id="135" name="Freeform: Shape 134">
                    <a:extLst>
                      <a:ext uri="{FF2B5EF4-FFF2-40B4-BE49-F238E27FC236}">
                        <a16:creationId xmlns:a16="http://schemas.microsoft.com/office/drawing/2014/main" id="{354D57C1-B8A8-44DC-9368-C7E7142DDFC2}"/>
                      </a:ext>
                    </a:extLst>
                  </p:cNvPr>
                  <p:cNvSpPr/>
                  <p:nvPr/>
                </p:nvSpPr>
                <p:spPr>
                  <a:xfrm>
                    <a:off x="1972119" y="3890707"/>
                    <a:ext cx="52006" cy="360426"/>
                  </a:xfrm>
                  <a:custGeom>
                    <a:avLst/>
                    <a:gdLst>
                      <a:gd name="connsiteX0" fmla="*/ 52007 w 52006"/>
                      <a:gd name="connsiteY0" fmla="*/ 360426 h 360426"/>
                      <a:gd name="connsiteX1" fmla="*/ 36005 w 52006"/>
                      <a:gd name="connsiteY1" fmla="*/ 360426 h 360426"/>
                      <a:gd name="connsiteX2" fmla="*/ 5334 w 52006"/>
                      <a:gd name="connsiteY2" fmla="*/ 92678 h 360426"/>
                      <a:gd name="connsiteX3" fmla="*/ 0 w 52006"/>
                      <a:gd name="connsiteY3" fmla="*/ 46387 h 360426"/>
                      <a:gd name="connsiteX4" fmla="*/ 10573 w 52006"/>
                      <a:gd name="connsiteY4" fmla="*/ 0 h 360426"/>
                      <a:gd name="connsiteX5" fmla="*/ 15907 w 52006"/>
                      <a:gd name="connsiteY5" fmla="*/ 46387 h 36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06" h="360426">
                        <a:moveTo>
                          <a:pt x="52007" y="360426"/>
                        </a:moveTo>
                        <a:lnTo>
                          <a:pt x="36005" y="360426"/>
                        </a:lnTo>
                        <a:lnTo>
                          <a:pt x="5334" y="92678"/>
                        </a:lnTo>
                        <a:lnTo>
                          <a:pt x="0" y="46387"/>
                        </a:lnTo>
                        <a:lnTo>
                          <a:pt x="10573" y="0"/>
                        </a:lnTo>
                        <a:lnTo>
                          <a:pt x="15907" y="46387"/>
                        </a:lnTo>
                        <a:close/>
                      </a:path>
                    </a:pathLst>
                  </a:custGeom>
                  <a:solidFill>
                    <a:schemeClr val="accent5"/>
                  </a:solidFill>
                  <a:ln w="9525" cap="flat">
                    <a:noFill/>
                    <a:prstDash val="solid"/>
                    <a:miter/>
                  </a:ln>
                </p:spPr>
                <p:txBody>
                  <a:bodyPr rtlCol="0" anchor="ctr"/>
                  <a:lstStyle/>
                  <a:p>
                    <a:endParaRPr lang="en-GB" sz="1800" dirty="0">
                      <a:latin typeface="Segoe UI" panose="020B0502040204020203" pitchFamily="34" charset="0"/>
                    </a:endParaRPr>
                  </a:p>
                </p:txBody>
              </p:sp>
            </p:grpSp>
          </p:grpSp>
          <p:sp>
            <p:nvSpPr>
              <p:cNvPr id="136" name="Freeform: Shape 135">
                <a:extLst>
                  <a:ext uri="{FF2B5EF4-FFF2-40B4-BE49-F238E27FC236}">
                    <a16:creationId xmlns:a16="http://schemas.microsoft.com/office/drawing/2014/main" id="{09AB5038-F58C-4635-BC55-B0F9D670F26B}"/>
                  </a:ext>
                </a:extLst>
              </p:cNvPr>
              <p:cNvSpPr/>
              <p:nvPr/>
            </p:nvSpPr>
            <p:spPr>
              <a:xfrm>
                <a:off x="2050129" y="4375244"/>
                <a:ext cx="109073" cy="28670"/>
              </a:xfrm>
              <a:custGeom>
                <a:avLst/>
                <a:gdLst>
                  <a:gd name="connsiteX0" fmla="*/ 42386 w 109073"/>
                  <a:gd name="connsiteY0" fmla="*/ 0 h 28670"/>
                  <a:gd name="connsiteX1" fmla="*/ 6382 w 109073"/>
                  <a:gd name="connsiteY1" fmla="*/ 0 h 28670"/>
                  <a:gd name="connsiteX2" fmla="*/ 0 w 109073"/>
                  <a:gd name="connsiteY2" fmla="*/ 6191 h 28670"/>
                  <a:gd name="connsiteX3" fmla="*/ 0 w 109073"/>
                  <a:gd name="connsiteY3" fmla="*/ 22003 h 28670"/>
                  <a:gd name="connsiteX4" fmla="*/ 6858 w 109073"/>
                  <a:gd name="connsiteY4" fmla="*/ 28670 h 28670"/>
                  <a:gd name="connsiteX5" fmla="*/ 108680 w 109073"/>
                  <a:gd name="connsiteY5" fmla="*/ 28670 h 28670"/>
                  <a:gd name="connsiteX6" fmla="*/ 106013 w 109073"/>
                  <a:gd name="connsiteY6" fmla="*/ 19336 h 28670"/>
                  <a:gd name="connsiteX7" fmla="*/ 44387 w 109073"/>
                  <a:gd name="connsiteY7" fmla="*/ 286 h 28670"/>
                  <a:gd name="connsiteX8" fmla="*/ 42386 w 109073"/>
                  <a:gd name="connsiteY8" fmla="*/ 0 h 2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73" h="28670">
                    <a:moveTo>
                      <a:pt x="42386" y="0"/>
                    </a:moveTo>
                    <a:lnTo>
                      <a:pt x="6382" y="0"/>
                    </a:lnTo>
                    <a:cubicBezTo>
                      <a:pt x="2857" y="0"/>
                      <a:pt x="0" y="2762"/>
                      <a:pt x="0" y="6191"/>
                    </a:cubicBezTo>
                    <a:lnTo>
                      <a:pt x="0" y="22003"/>
                    </a:lnTo>
                    <a:cubicBezTo>
                      <a:pt x="0" y="25622"/>
                      <a:pt x="3048" y="28670"/>
                      <a:pt x="6858" y="28670"/>
                    </a:cubicBezTo>
                    <a:lnTo>
                      <a:pt x="108680" y="28670"/>
                    </a:lnTo>
                    <a:cubicBezTo>
                      <a:pt x="108680" y="28670"/>
                      <a:pt x="110585" y="21908"/>
                      <a:pt x="106013" y="19336"/>
                    </a:cubicBezTo>
                    <a:cubicBezTo>
                      <a:pt x="100203" y="16193"/>
                      <a:pt x="51340" y="2381"/>
                      <a:pt x="44387" y="286"/>
                    </a:cubicBezTo>
                    <a:cubicBezTo>
                      <a:pt x="43720" y="0"/>
                      <a:pt x="43053" y="0"/>
                      <a:pt x="42386" y="0"/>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37" name="Freeform: Shape 136">
                <a:extLst>
                  <a:ext uri="{FF2B5EF4-FFF2-40B4-BE49-F238E27FC236}">
                    <a16:creationId xmlns:a16="http://schemas.microsoft.com/office/drawing/2014/main" id="{AC6154EC-AB6A-42BF-A9F0-3C0EEA4257A6}"/>
                  </a:ext>
                </a:extLst>
              </p:cNvPr>
              <p:cNvSpPr/>
              <p:nvPr/>
            </p:nvSpPr>
            <p:spPr>
              <a:xfrm>
                <a:off x="1814099" y="4377720"/>
                <a:ext cx="109073" cy="28670"/>
              </a:xfrm>
              <a:custGeom>
                <a:avLst/>
                <a:gdLst>
                  <a:gd name="connsiteX0" fmla="*/ 42386 w 109073"/>
                  <a:gd name="connsiteY0" fmla="*/ 0 h 28670"/>
                  <a:gd name="connsiteX1" fmla="*/ 6382 w 109073"/>
                  <a:gd name="connsiteY1" fmla="*/ 0 h 28670"/>
                  <a:gd name="connsiteX2" fmla="*/ 0 w 109073"/>
                  <a:gd name="connsiteY2" fmla="*/ 6191 h 28670"/>
                  <a:gd name="connsiteX3" fmla="*/ 0 w 109073"/>
                  <a:gd name="connsiteY3" fmla="*/ 22003 h 28670"/>
                  <a:gd name="connsiteX4" fmla="*/ 6858 w 109073"/>
                  <a:gd name="connsiteY4" fmla="*/ 28670 h 28670"/>
                  <a:gd name="connsiteX5" fmla="*/ 108680 w 109073"/>
                  <a:gd name="connsiteY5" fmla="*/ 28670 h 28670"/>
                  <a:gd name="connsiteX6" fmla="*/ 106013 w 109073"/>
                  <a:gd name="connsiteY6" fmla="*/ 19336 h 28670"/>
                  <a:gd name="connsiteX7" fmla="*/ 44387 w 109073"/>
                  <a:gd name="connsiteY7" fmla="*/ 286 h 28670"/>
                  <a:gd name="connsiteX8" fmla="*/ 42386 w 109073"/>
                  <a:gd name="connsiteY8" fmla="*/ 0 h 2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73" h="28670">
                    <a:moveTo>
                      <a:pt x="42386" y="0"/>
                    </a:moveTo>
                    <a:lnTo>
                      <a:pt x="6382" y="0"/>
                    </a:lnTo>
                    <a:cubicBezTo>
                      <a:pt x="2858" y="0"/>
                      <a:pt x="0" y="2762"/>
                      <a:pt x="0" y="6191"/>
                    </a:cubicBezTo>
                    <a:lnTo>
                      <a:pt x="0" y="22003"/>
                    </a:lnTo>
                    <a:cubicBezTo>
                      <a:pt x="0" y="25622"/>
                      <a:pt x="3048" y="28670"/>
                      <a:pt x="6858" y="28670"/>
                    </a:cubicBezTo>
                    <a:lnTo>
                      <a:pt x="108680" y="28670"/>
                    </a:lnTo>
                    <a:cubicBezTo>
                      <a:pt x="108680" y="28670"/>
                      <a:pt x="110585" y="21908"/>
                      <a:pt x="106013" y="19336"/>
                    </a:cubicBezTo>
                    <a:cubicBezTo>
                      <a:pt x="100203" y="16192"/>
                      <a:pt x="51340" y="2381"/>
                      <a:pt x="44387" y="286"/>
                    </a:cubicBezTo>
                    <a:cubicBezTo>
                      <a:pt x="43720" y="95"/>
                      <a:pt x="43053" y="0"/>
                      <a:pt x="42386" y="0"/>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grpSp>
        <p:grpSp>
          <p:nvGrpSpPr>
            <p:cNvPr id="138" name="Graphic 105">
              <a:extLst>
                <a:ext uri="{FF2B5EF4-FFF2-40B4-BE49-F238E27FC236}">
                  <a16:creationId xmlns:a16="http://schemas.microsoft.com/office/drawing/2014/main" id="{DCAFCD04-B613-4528-9E01-A6C953099451}"/>
                </a:ext>
              </a:extLst>
            </p:cNvPr>
            <p:cNvGrpSpPr/>
            <p:nvPr/>
          </p:nvGrpSpPr>
          <p:grpSpPr>
            <a:xfrm flipH="1">
              <a:off x="1383826" y="543577"/>
              <a:ext cx="470025" cy="1126857"/>
              <a:chOff x="3135685" y="3279535"/>
              <a:chExt cx="470025" cy="1126857"/>
            </a:xfrm>
            <a:solidFill>
              <a:schemeClr val="accent1"/>
            </a:solidFill>
          </p:grpSpPr>
          <p:grpSp>
            <p:nvGrpSpPr>
              <p:cNvPr id="139" name="Graphic 105">
                <a:extLst>
                  <a:ext uri="{FF2B5EF4-FFF2-40B4-BE49-F238E27FC236}">
                    <a16:creationId xmlns:a16="http://schemas.microsoft.com/office/drawing/2014/main" id="{DCAFCD04-B613-4528-9E01-A6C953099451}"/>
                  </a:ext>
                </a:extLst>
              </p:cNvPr>
              <p:cNvGrpSpPr/>
              <p:nvPr/>
            </p:nvGrpSpPr>
            <p:grpSpPr>
              <a:xfrm>
                <a:off x="3135685" y="3279535"/>
                <a:ext cx="470025" cy="1126857"/>
                <a:chOff x="3135685" y="3279535"/>
                <a:chExt cx="470025" cy="1126857"/>
              </a:xfrm>
              <a:solidFill>
                <a:schemeClr val="accent1"/>
              </a:solidFill>
            </p:grpSpPr>
            <p:sp>
              <p:nvSpPr>
                <p:cNvPr id="140" name="Freeform: Shape 139">
                  <a:extLst>
                    <a:ext uri="{FF2B5EF4-FFF2-40B4-BE49-F238E27FC236}">
                      <a16:creationId xmlns:a16="http://schemas.microsoft.com/office/drawing/2014/main" id="{E2998B3C-12FC-4CF1-80FA-959A072650D1}"/>
                    </a:ext>
                  </a:extLst>
                </p:cNvPr>
                <p:cNvSpPr/>
                <p:nvPr/>
              </p:nvSpPr>
              <p:spPr>
                <a:xfrm>
                  <a:off x="3314668" y="3441317"/>
                  <a:ext cx="106870" cy="374522"/>
                </a:xfrm>
                <a:custGeom>
                  <a:avLst/>
                  <a:gdLst>
                    <a:gd name="connsiteX0" fmla="*/ 106871 w 106870"/>
                    <a:gd name="connsiteY0" fmla="*/ 95 h 374522"/>
                    <a:gd name="connsiteX1" fmla="*/ 0 w 106870"/>
                    <a:gd name="connsiteY1" fmla="*/ 0 h 374522"/>
                    <a:gd name="connsiteX2" fmla="*/ 2953 w 106870"/>
                    <a:gd name="connsiteY2" fmla="*/ 374523 h 374522"/>
                    <a:gd name="connsiteX3" fmla="*/ 104489 w 106870"/>
                    <a:gd name="connsiteY3" fmla="*/ 374523 h 374522"/>
                  </a:gdLst>
                  <a:ahLst/>
                  <a:cxnLst>
                    <a:cxn ang="0">
                      <a:pos x="connsiteX0" y="connsiteY0"/>
                    </a:cxn>
                    <a:cxn ang="0">
                      <a:pos x="connsiteX1" y="connsiteY1"/>
                    </a:cxn>
                    <a:cxn ang="0">
                      <a:pos x="connsiteX2" y="connsiteY2"/>
                    </a:cxn>
                    <a:cxn ang="0">
                      <a:pos x="connsiteX3" y="connsiteY3"/>
                    </a:cxn>
                  </a:cxnLst>
                  <a:rect l="l" t="t" r="r" b="b"/>
                  <a:pathLst>
                    <a:path w="106870" h="374522">
                      <a:moveTo>
                        <a:pt x="106871" y="95"/>
                      </a:moveTo>
                      <a:lnTo>
                        <a:pt x="0" y="0"/>
                      </a:lnTo>
                      <a:lnTo>
                        <a:pt x="2953" y="374523"/>
                      </a:lnTo>
                      <a:lnTo>
                        <a:pt x="104489" y="374523"/>
                      </a:lnTo>
                      <a:close/>
                    </a:path>
                  </a:pathLst>
                </a:custGeom>
                <a:solidFill>
                  <a:srgbClr val="F6EAE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41" name="Freeform: Shape 140">
                  <a:extLst>
                    <a:ext uri="{FF2B5EF4-FFF2-40B4-BE49-F238E27FC236}">
                      <a16:creationId xmlns:a16="http://schemas.microsoft.com/office/drawing/2014/main" id="{CD718284-085F-487E-B096-341BB7FFF25D}"/>
                    </a:ext>
                  </a:extLst>
                </p:cNvPr>
                <p:cNvSpPr/>
                <p:nvPr/>
              </p:nvSpPr>
              <p:spPr>
                <a:xfrm>
                  <a:off x="3330361" y="3281964"/>
                  <a:ext cx="104111" cy="128322"/>
                </a:xfrm>
                <a:custGeom>
                  <a:avLst/>
                  <a:gdLst>
                    <a:gd name="connsiteX0" fmla="*/ 49934 w 104111"/>
                    <a:gd name="connsiteY0" fmla="*/ 0 h 128322"/>
                    <a:gd name="connsiteX1" fmla="*/ 93749 w 104111"/>
                    <a:gd name="connsiteY1" fmla="*/ 43434 h 128322"/>
                    <a:gd name="connsiteX2" fmla="*/ 96892 w 104111"/>
                    <a:gd name="connsiteY2" fmla="*/ 87916 h 128322"/>
                    <a:gd name="connsiteX3" fmla="*/ 78985 w 104111"/>
                    <a:gd name="connsiteY3" fmla="*/ 128302 h 128322"/>
                    <a:gd name="connsiteX4" fmla="*/ 18883 w 104111"/>
                    <a:gd name="connsiteY4" fmla="*/ 104204 h 128322"/>
                    <a:gd name="connsiteX5" fmla="*/ 49934 w 104111"/>
                    <a:gd name="connsiteY5" fmla="*/ 0 h 12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111" h="128322">
                      <a:moveTo>
                        <a:pt x="49934" y="0"/>
                      </a:moveTo>
                      <a:cubicBezTo>
                        <a:pt x="66508" y="0"/>
                        <a:pt x="93082" y="6572"/>
                        <a:pt x="93749" y="43434"/>
                      </a:cubicBezTo>
                      <a:cubicBezTo>
                        <a:pt x="94416" y="80201"/>
                        <a:pt x="114514" y="74771"/>
                        <a:pt x="96892" y="87916"/>
                      </a:cubicBezTo>
                      <a:cubicBezTo>
                        <a:pt x="87367" y="95059"/>
                        <a:pt x="98797" y="127635"/>
                        <a:pt x="78985" y="128302"/>
                      </a:cubicBezTo>
                      <a:cubicBezTo>
                        <a:pt x="59173" y="128969"/>
                        <a:pt x="18883" y="113062"/>
                        <a:pt x="18883" y="104204"/>
                      </a:cubicBezTo>
                      <a:cubicBezTo>
                        <a:pt x="18883" y="95250"/>
                        <a:pt x="-39887" y="0"/>
                        <a:pt x="49934" y="0"/>
                      </a:cubicBezTo>
                      <a:close/>
                    </a:path>
                  </a:pathLst>
                </a:custGeom>
                <a:solidFill>
                  <a:srgbClr val="BF996F"/>
                </a:solidFill>
                <a:ln w="9525" cap="flat">
                  <a:noFill/>
                  <a:prstDash val="solid"/>
                  <a:miter/>
                </a:ln>
              </p:spPr>
              <p:txBody>
                <a:bodyPr rtlCol="0" anchor="ctr"/>
                <a:lstStyle/>
                <a:p>
                  <a:endParaRPr lang="en-GB" sz="1800" dirty="0">
                    <a:latin typeface="Segoe UI" panose="020B0502040204020203" pitchFamily="34" charset="0"/>
                  </a:endParaRPr>
                </a:p>
              </p:txBody>
            </p:sp>
            <p:sp>
              <p:nvSpPr>
                <p:cNvPr id="142" name="Freeform: Shape 141">
                  <a:extLst>
                    <a:ext uri="{FF2B5EF4-FFF2-40B4-BE49-F238E27FC236}">
                      <a16:creationId xmlns:a16="http://schemas.microsoft.com/office/drawing/2014/main" id="{32ED3A4C-F1F1-4DB2-9091-BB488E4CEFEC}"/>
                    </a:ext>
                  </a:extLst>
                </p:cNvPr>
                <p:cNvSpPr/>
                <p:nvPr/>
              </p:nvSpPr>
              <p:spPr>
                <a:xfrm>
                  <a:off x="3345529" y="3381215"/>
                  <a:ext cx="54482" cy="60102"/>
                </a:xfrm>
                <a:custGeom>
                  <a:avLst/>
                  <a:gdLst>
                    <a:gd name="connsiteX0" fmla="*/ 2953 w 54482"/>
                    <a:gd name="connsiteY0" fmla="*/ 0 h 60102"/>
                    <a:gd name="connsiteX1" fmla="*/ 0 w 54482"/>
                    <a:gd name="connsiteY1" fmla="*/ 60103 h 60102"/>
                    <a:gd name="connsiteX2" fmla="*/ 54483 w 54482"/>
                    <a:gd name="connsiteY2" fmla="*/ 60103 h 60102"/>
                    <a:gd name="connsiteX3" fmla="*/ 50673 w 54482"/>
                    <a:gd name="connsiteY3" fmla="*/ 27908 h 60102"/>
                  </a:gdLst>
                  <a:ahLst/>
                  <a:cxnLst>
                    <a:cxn ang="0">
                      <a:pos x="connsiteX0" y="connsiteY0"/>
                    </a:cxn>
                    <a:cxn ang="0">
                      <a:pos x="connsiteX1" y="connsiteY1"/>
                    </a:cxn>
                    <a:cxn ang="0">
                      <a:pos x="connsiteX2" y="connsiteY2"/>
                    </a:cxn>
                    <a:cxn ang="0">
                      <a:pos x="connsiteX3" y="connsiteY3"/>
                    </a:cxn>
                  </a:cxnLst>
                  <a:rect l="l" t="t" r="r" b="b"/>
                  <a:pathLst>
                    <a:path w="54482" h="60102">
                      <a:moveTo>
                        <a:pt x="2953" y="0"/>
                      </a:moveTo>
                      <a:lnTo>
                        <a:pt x="0" y="60103"/>
                      </a:lnTo>
                      <a:lnTo>
                        <a:pt x="54483" y="60103"/>
                      </a:lnTo>
                      <a:lnTo>
                        <a:pt x="50673" y="27908"/>
                      </a:lnTo>
                      <a:close/>
                    </a:path>
                  </a:pathLst>
                </a:custGeom>
                <a:solidFill>
                  <a:srgbClr val="BF996F"/>
                </a:solidFill>
                <a:ln w="9525" cap="flat">
                  <a:noFill/>
                  <a:prstDash val="solid"/>
                  <a:miter/>
                </a:ln>
              </p:spPr>
              <p:txBody>
                <a:bodyPr rtlCol="0" anchor="ctr"/>
                <a:lstStyle/>
                <a:p>
                  <a:endParaRPr lang="en-GB" sz="1800" dirty="0">
                    <a:latin typeface="Segoe UI" panose="020B0502040204020203" pitchFamily="34" charset="0"/>
                  </a:endParaRPr>
                </a:p>
              </p:txBody>
            </p:sp>
            <p:sp>
              <p:nvSpPr>
                <p:cNvPr id="143" name="Freeform: Shape 142">
                  <a:extLst>
                    <a:ext uri="{FF2B5EF4-FFF2-40B4-BE49-F238E27FC236}">
                      <a16:creationId xmlns:a16="http://schemas.microsoft.com/office/drawing/2014/main" id="{1AAD8E7B-F686-4B4F-9478-53920C212326}"/>
                    </a:ext>
                  </a:extLst>
                </p:cNvPr>
                <p:cNvSpPr/>
                <p:nvPr/>
              </p:nvSpPr>
              <p:spPr>
                <a:xfrm>
                  <a:off x="3329244" y="3279535"/>
                  <a:ext cx="99854" cy="103584"/>
                </a:xfrm>
                <a:custGeom>
                  <a:avLst/>
                  <a:gdLst>
                    <a:gd name="connsiteX0" fmla="*/ 99533 w 99854"/>
                    <a:gd name="connsiteY0" fmla="*/ 16050 h 103584"/>
                    <a:gd name="connsiteX1" fmla="*/ 79435 w 99854"/>
                    <a:gd name="connsiteY1" fmla="*/ 28718 h 103584"/>
                    <a:gd name="connsiteX2" fmla="*/ 43526 w 99854"/>
                    <a:gd name="connsiteY2" fmla="*/ 54150 h 103584"/>
                    <a:gd name="connsiteX3" fmla="*/ 19142 w 99854"/>
                    <a:gd name="connsiteY3" fmla="*/ 103584 h 103584"/>
                    <a:gd name="connsiteX4" fmla="*/ 34382 w 99854"/>
                    <a:gd name="connsiteY4" fmla="*/ 1286 h 103584"/>
                    <a:gd name="connsiteX5" fmla="*/ 99533 w 99854"/>
                    <a:gd name="connsiteY5" fmla="*/ 16050 h 10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854" h="103584">
                      <a:moveTo>
                        <a:pt x="99533" y="16050"/>
                      </a:moveTo>
                      <a:cubicBezTo>
                        <a:pt x="99533" y="16050"/>
                        <a:pt x="95342" y="28718"/>
                        <a:pt x="79435" y="28718"/>
                      </a:cubicBezTo>
                      <a:cubicBezTo>
                        <a:pt x="63528" y="28718"/>
                        <a:pt x="70196" y="54150"/>
                        <a:pt x="43526" y="54150"/>
                      </a:cubicBezTo>
                      <a:cubicBezTo>
                        <a:pt x="16856" y="54150"/>
                        <a:pt x="31239" y="90535"/>
                        <a:pt x="19142" y="103584"/>
                      </a:cubicBezTo>
                      <a:cubicBezTo>
                        <a:pt x="19142" y="103584"/>
                        <a:pt x="-32769" y="7287"/>
                        <a:pt x="34382" y="1286"/>
                      </a:cubicBezTo>
                      <a:cubicBezTo>
                        <a:pt x="108296" y="-5382"/>
                        <a:pt x="99533" y="16050"/>
                        <a:pt x="99533" y="16050"/>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44" name="Freeform: Shape 143">
                  <a:extLst>
                    <a:ext uri="{FF2B5EF4-FFF2-40B4-BE49-F238E27FC236}">
                      <a16:creationId xmlns:a16="http://schemas.microsoft.com/office/drawing/2014/main" id="{B9DCC6AD-270B-4241-BA47-FADE90CDDE77}"/>
                    </a:ext>
                  </a:extLst>
                </p:cNvPr>
                <p:cNvSpPr/>
                <p:nvPr/>
              </p:nvSpPr>
              <p:spPr>
                <a:xfrm>
                  <a:off x="3228484" y="3988624"/>
                  <a:ext cx="113425" cy="417768"/>
                </a:xfrm>
                <a:custGeom>
                  <a:avLst/>
                  <a:gdLst>
                    <a:gd name="connsiteX0" fmla="*/ 113425 w 113425"/>
                    <a:gd name="connsiteY0" fmla="*/ 40958 h 417768"/>
                    <a:gd name="connsiteX1" fmla="*/ 35701 w 113425"/>
                    <a:gd name="connsiteY1" fmla="*/ 379571 h 417768"/>
                    <a:gd name="connsiteX2" fmla="*/ 103138 w 113425"/>
                    <a:gd name="connsiteY2" fmla="*/ 413004 h 417768"/>
                    <a:gd name="connsiteX3" fmla="*/ 22366 w 113425"/>
                    <a:gd name="connsiteY3" fmla="*/ 417100 h 417768"/>
                    <a:gd name="connsiteX4" fmla="*/ 3888 w 113425"/>
                    <a:gd name="connsiteY4" fmla="*/ 353854 h 417768"/>
                    <a:gd name="connsiteX5" fmla="*/ 32463 w 113425"/>
                    <a:gd name="connsiteY5" fmla="*/ 136112 h 417768"/>
                    <a:gd name="connsiteX6" fmla="*/ 43797 w 113425"/>
                    <a:gd name="connsiteY6" fmla="*/ 0 h 417768"/>
                    <a:gd name="connsiteX7" fmla="*/ 113425 w 113425"/>
                    <a:gd name="connsiteY7" fmla="*/ 40958 h 41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425" h="417768">
                      <a:moveTo>
                        <a:pt x="113425" y="40958"/>
                      </a:moveTo>
                      <a:cubicBezTo>
                        <a:pt x="113425" y="40958"/>
                        <a:pt x="33510" y="313373"/>
                        <a:pt x="35701" y="379571"/>
                      </a:cubicBezTo>
                      <a:cubicBezTo>
                        <a:pt x="36654" y="407670"/>
                        <a:pt x="103138" y="402526"/>
                        <a:pt x="103138" y="413004"/>
                      </a:cubicBezTo>
                      <a:cubicBezTo>
                        <a:pt x="103138" y="420910"/>
                        <a:pt x="57704" y="416433"/>
                        <a:pt x="22366" y="417100"/>
                      </a:cubicBezTo>
                      <a:cubicBezTo>
                        <a:pt x="-12305" y="417767"/>
                        <a:pt x="3602" y="395669"/>
                        <a:pt x="3888" y="353854"/>
                      </a:cubicBezTo>
                      <a:cubicBezTo>
                        <a:pt x="4459" y="263081"/>
                        <a:pt x="5507" y="237554"/>
                        <a:pt x="32463" y="136112"/>
                      </a:cubicBezTo>
                      <a:cubicBezTo>
                        <a:pt x="59418" y="34576"/>
                        <a:pt x="43797" y="0"/>
                        <a:pt x="43797" y="0"/>
                      </a:cubicBezTo>
                      <a:lnTo>
                        <a:pt x="113425" y="40958"/>
                      </a:lnTo>
                      <a:close/>
                    </a:path>
                  </a:pathLst>
                </a:custGeom>
                <a:solidFill>
                  <a:srgbClr val="BF996F"/>
                </a:solidFill>
                <a:ln w="9525" cap="flat">
                  <a:noFill/>
                  <a:prstDash val="solid"/>
                  <a:miter/>
                </a:ln>
              </p:spPr>
              <p:txBody>
                <a:bodyPr rtlCol="0" anchor="ctr"/>
                <a:lstStyle/>
                <a:p>
                  <a:endParaRPr lang="en-GB" sz="1800" dirty="0">
                    <a:latin typeface="Segoe UI" panose="020B0502040204020203" pitchFamily="34" charset="0"/>
                  </a:endParaRPr>
                </a:p>
              </p:txBody>
            </p:sp>
            <p:sp>
              <p:nvSpPr>
                <p:cNvPr id="145" name="Freeform: Shape 144">
                  <a:extLst>
                    <a:ext uri="{FF2B5EF4-FFF2-40B4-BE49-F238E27FC236}">
                      <a16:creationId xmlns:a16="http://schemas.microsoft.com/office/drawing/2014/main" id="{2B6E4E84-1E9C-4AEF-B089-F4FE827FFB0F}"/>
                    </a:ext>
                  </a:extLst>
                </p:cNvPr>
                <p:cNvSpPr/>
                <p:nvPr/>
              </p:nvSpPr>
              <p:spPr>
                <a:xfrm>
                  <a:off x="3378580" y="3988624"/>
                  <a:ext cx="115919" cy="417768"/>
                </a:xfrm>
                <a:custGeom>
                  <a:avLst/>
                  <a:gdLst>
                    <a:gd name="connsiteX0" fmla="*/ 69628 w 115919"/>
                    <a:gd name="connsiteY0" fmla="*/ 40958 h 417768"/>
                    <a:gd name="connsiteX1" fmla="*/ 48482 w 115919"/>
                    <a:gd name="connsiteY1" fmla="*/ 379571 h 417768"/>
                    <a:gd name="connsiteX2" fmla="*/ 115919 w 115919"/>
                    <a:gd name="connsiteY2" fmla="*/ 413004 h 417768"/>
                    <a:gd name="connsiteX3" fmla="*/ 35147 w 115919"/>
                    <a:gd name="connsiteY3" fmla="*/ 417100 h 417768"/>
                    <a:gd name="connsiteX4" fmla="*/ 16669 w 115919"/>
                    <a:gd name="connsiteY4" fmla="*/ 353854 h 417768"/>
                    <a:gd name="connsiteX5" fmla="*/ 5239 w 115919"/>
                    <a:gd name="connsiteY5" fmla="*/ 137446 h 417768"/>
                    <a:gd name="connsiteX6" fmla="*/ 0 w 115919"/>
                    <a:gd name="connsiteY6" fmla="*/ 0 h 417768"/>
                    <a:gd name="connsiteX7" fmla="*/ 69628 w 115919"/>
                    <a:gd name="connsiteY7" fmla="*/ 40958 h 41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19" h="417768">
                      <a:moveTo>
                        <a:pt x="69628" y="40958"/>
                      </a:moveTo>
                      <a:cubicBezTo>
                        <a:pt x="69628" y="40958"/>
                        <a:pt x="46387" y="313373"/>
                        <a:pt x="48482" y="379571"/>
                      </a:cubicBezTo>
                      <a:cubicBezTo>
                        <a:pt x="49435" y="407670"/>
                        <a:pt x="115919" y="402526"/>
                        <a:pt x="115919" y="413004"/>
                      </a:cubicBezTo>
                      <a:cubicBezTo>
                        <a:pt x="115919" y="420910"/>
                        <a:pt x="70485" y="416433"/>
                        <a:pt x="35147" y="417100"/>
                      </a:cubicBezTo>
                      <a:cubicBezTo>
                        <a:pt x="476" y="417767"/>
                        <a:pt x="16383" y="395669"/>
                        <a:pt x="16669" y="353854"/>
                      </a:cubicBezTo>
                      <a:cubicBezTo>
                        <a:pt x="17240" y="263081"/>
                        <a:pt x="-8096" y="234506"/>
                        <a:pt x="5239" y="137446"/>
                      </a:cubicBezTo>
                      <a:cubicBezTo>
                        <a:pt x="19622" y="33433"/>
                        <a:pt x="0" y="0"/>
                        <a:pt x="0" y="0"/>
                      </a:cubicBezTo>
                      <a:lnTo>
                        <a:pt x="69628" y="40958"/>
                      </a:lnTo>
                      <a:close/>
                    </a:path>
                  </a:pathLst>
                </a:custGeom>
                <a:solidFill>
                  <a:srgbClr val="BF996F"/>
                </a:solidFill>
                <a:ln w="9525" cap="flat">
                  <a:noFill/>
                  <a:prstDash val="solid"/>
                  <a:miter/>
                </a:ln>
              </p:spPr>
              <p:txBody>
                <a:bodyPr rtlCol="0" anchor="ctr"/>
                <a:lstStyle/>
                <a:p>
                  <a:endParaRPr lang="en-GB" sz="1800" dirty="0">
                    <a:latin typeface="Segoe UI" panose="020B0502040204020203" pitchFamily="34" charset="0"/>
                  </a:endParaRPr>
                </a:p>
              </p:txBody>
            </p:sp>
            <p:sp>
              <p:nvSpPr>
                <p:cNvPr id="146" name="Freeform: Shape 145">
                  <a:extLst>
                    <a:ext uri="{FF2B5EF4-FFF2-40B4-BE49-F238E27FC236}">
                      <a16:creationId xmlns:a16="http://schemas.microsoft.com/office/drawing/2014/main" id="{109F41BD-0C6D-4F58-965F-193D446091BC}"/>
                    </a:ext>
                  </a:extLst>
                </p:cNvPr>
                <p:cNvSpPr/>
                <p:nvPr/>
              </p:nvSpPr>
              <p:spPr>
                <a:xfrm>
                  <a:off x="3213036" y="3810792"/>
                  <a:ext cx="250412" cy="509016"/>
                </a:xfrm>
                <a:custGeom>
                  <a:avLst/>
                  <a:gdLst>
                    <a:gd name="connsiteX0" fmla="*/ 250412 w 250412"/>
                    <a:gd name="connsiteY0" fmla="*/ 0 h 509016"/>
                    <a:gd name="connsiteX1" fmla="*/ 230981 w 250412"/>
                    <a:gd name="connsiteY1" fmla="*/ 509016 h 509016"/>
                    <a:gd name="connsiteX2" fmla="*/ 154876 w 250412"/>
                    <a:gd name="connsiteY2" fmla="*/ 509016 h 509016"/>
                    <a:gd name="connsiteX3" fmla="*/ 140875 w 250412"/>
                    <a:gd name="connsiteY3" fmla="*/ 181546 h 509016"/>
                    <a:gd name="connsiteX4" fmla="*/ 82487 w 250412"/>
                    <a:gd name="connsiteY4" fmla="*/ 509016 h 509016"/>
                    <a:gd name="connsiteX5" fmla="*/ 0 w 250412"/>
                    <a:gd name="connsiteY5" fmla="*/ 509016 h 509016"/>
                    <a:gd name="connsiteX6" fmla="*/ 62198 w 250412"/>
                    <a:gd name="connsiteY6" fmla="*/ 0 h 50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2" h="509016">
                      <a:moveTo>
                        <a:pt x="250412" y="0"/>
                      </a:moveTo>
                      <a:lnTo>
                        <a:pt x="230981" y="509016"/>
                      </a:lnTo>
                      <a:lnTo>
                        <a:pt x="154876" y="509016"/>
                      </a:lnTo>
                      <a:lnTo>
                        <a:pt x="140875" y="181546"/>
                      </a:lnTo>
                      <a:lnTo>
                        <a:pt x="82487" y="509016"/>
                      </a:lnTo>
                      <a:lnTo>
                        <a:pt x="0" y="509016"/>
                      </a:lnTo>
                      <a:lnTo>
                        <a:pt x="62198" y="0"/>
                      </a:lnTo>
                      <a:close/>
                    </a:path>
                  </a:pathLst>
                </a:custGeom>
                <a:solidFill>
                  <a:schemeClr val="accent2"/>
                </a:solidFill>
                <a:ln w="9525" cap="flat">
                  <a:noFill/>
                  <a:prstDash val="solid"/>
                  <a:miter/>
                </a:ln>
              </p:spPr>
              <p:txBody>
                <a:bodyPr rtlCol="0" anchor="ctr"/>
                <a:lstStyle/>
                <a:p>
                  <a:endParaRPr lang="en-GB" sz="1800" dirty="0">
                    <a:latin typeface="Segoe UI" panose="020B0502040204020203" pitchFamily="34" charset="0"/>
                  </a:endParaRPr>
                </a:p>
              </p:txBody>
            </p:sp>
            <p:grpSp>
              <p:nvGrpSpPr>
                <p:cNvPr id="147" name="Graphic 105">
                  <a:extLst>
                    <a:ext uri="{FF2B5EF4-FFF2-40B4-BE49-F238E27FC236}">
                      <a16:creationId xmlns:a16="http://schemas.microsoft.com/office/drawing/2014/main" id="{DCAFCD04-B613-4528-9E01-A6C953099451}"/>
                    </a:ext>
                  </a:extLst>
                </p:cNvPr>
                <p:cNvGrpSpPr/>
                <p:nvPr/>
              </p:nvGrpSpPr>
              <p:grpSpPr>
                <a:xfrm>
                  <a:off x="3135685" y="3441309"/>
                  <a:ext cx="470025" cy="387295"/>
                  <a:chOff x="3135685" y="3441309"/>
                  <a:chExt cx="470025" cy="387295"/>
                </a:xfrm>
                <a:solidFill>
                  <a:schemeClr val="accent1"/>
                </a:solidFill>
              </p:grpSpPr>
              <p:sp>
                <p:nvSpPr>
                  <p:cNvPr id="148" name="Freeform: Shape 147">
                    <a:extLst>
                      <a:ext uri="{FF2B5EF4-FFF2-40B4-BE49-F238E27FC236}">
                        <a16:creationId xmlns:a16="http://schemas.microsoft.com/office/drawing/2014/main" id="{2D22D93C-E29F-475C-BD1C-2EF4B900CD45}"/>
                      </a:ext>
                    </a:extLst>
                  </p:cNvPr>
                  <p:cNvSpPr/>
                  <p:nvPr/>
                </p:nvSpPr>
                <p:spPr>
                  <a:xfrm>
                    <a:off x="3222563" y="3441309"/>
                    <a:ext cx="130608" cy="387295"/>
                  </a:xfrm>
                  <a:custGeom>
                    <a:avLst/>
                    <a:gdLst>
                      <a:gd name="connsiteX0" fmla="*/ 130586 w 130608"/>
                      <a:gd name="connsiteY0" fmla="*/ 41823 h 387295"/>
                      <a:gd name="connsiteX1" fmla="*/ 128681 w 130608"/>
                      <a:gd name="connsiteY1" fmla="*/ 387295 h 387295"/>
                      <a:gd name="connsiteX2" fmla="*/ 27716 w 130608"/>
                      <a:gd name="connsiteY2" fmla="*/ 387295 h 387295"/>
                      <a:gd name="connsiteX3" fmla="*/ 29049 w 130608"/>
                      <a:gd name="connsiteY3" fmla="*/ 357577 h 387295"/>
                      <a:gd name="connsiteX4" fmla="*/ 7427 w 130608"/>
                      <a:gd name="connsiteY4" fmla="*/ 253469 h 387295"/>
                      <a:gd name="connsiteX5" fmla="*/ 90200 w 130608"/>
                      <a:gd name="connsiteY5" fmla="*/ 9 h 387295"/>
                      <a:gd name="connsiteX6" fmla="*/ 90485 w 130608"/>
                      <a:gd name="connsiteY6" fmla="*/ 9 h 387295"/>
                      <a:gd name="connsiteX7" fmla="*/ 130586 w 130608"/>
                      <a:gd name="connsiteY7" fmla="*/ 41823 h 38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08" h="387295">
                        <a:moveTo>
                          <a:pt x="130586" y="41823"/>
                        </a:moveTo>
                        <a:lnTo>
                          <a:pt x="128681" y="387295"/>
                        </a:lnTo>
                        <a:lnTo>
                          <a:pt x="27716" y="387295"/>
                        </a:lnTo>
                        <a:lnTo>
                          <a:pt x="29049" y="357577"/>
                        </a:lnTo>
                        <a:cubicBezTo>
                          <a:pt x="29049" y="357577"/>
                          <a:pt x="-17719" y="332336"/>
                          <a:pt x="7427" y="253469"/>
                        </a:cubicBezTo>
                        <a:cubicBezTo>
                          <a:pt x="31049" y="179650"/>
                          <a:pt x="15143" y="68779"/>
                          <a:pt x="90200" y="9"/>
                        </a:cubicBezTo>
                        <a:cubicBezTo>
                          <a:pt x="90200" y="9"/>
                          <a:pt x="90295" y="9"/>
                          <a:pt x="90485" y="9"/>
                        </a:cubicBezTo>
                        <a:cubicBezTo>
                          <a:pt x="113155" y="-468"/>
                          <a:pt x="131348" y="18582"/>
                          <a:pt x="130586" y="41823"/>
                        </a:cubicBezTo>
                        <a:close/>
                      </a:path>
                    </a:pathLst>
                  </a:custGeom>
                  <a:solidFill>
                    <a:schemeClr val="tx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49" name="Freeform: Shape 148">
                    <a:extLst>
                      <a:ext uri="{FF2B5EF4-FFF2-40B4-BE49-F238E27FC236}">
                        <a16:creationId xmlns:a16="http://schemas.microsoft.com/office/drawing/2014/main" id="{8ADBE401-0D98-4ECD-BE98-B3D471F2FCEF}"/>
                      </a:ext>
                    </a:extLst>
                  </p:cNvPr>
                  <p:cNvSpPr/>
                  <p:nvPr/>
                </p:nvSpPr>
                <p:spPr>
                  <a:xfrm>
                    <a:off x="3385415" y="3441309"/>
                    <a:ext cx="131482" cy="387295"/>
                  </a:xfrm>
                  <a:custGeom>
                    <a:avLst/>
                    <a:gdLst>
                      <a:gd name="connsiteX0" fmla="*/ 23 w 131482"/>
                      <a:gd name="connsiteY0" fmla="*/ 41823 h 387295"/>
                      <a:gd name="connsiteX1" fmla="*/ 3262 w 131482"/>
                      <a:gd name="connsiteY1" fmla="*/ 387295 h 387295"/>
                      <a:gd name="connsiteX2" fmla="*/ 104227 w 131482"/>
                      <a:gd name="connsiteY2" fmla="*/ 387295 h 387295"/>
                      <a:gd name="connsiteX3" fmla="*/ 102703 w 131482"/>
                      <a:gd name="connsiteY3" fmla="*/ 357577 h 387295"/>
                      <a:gd name="connsiteX4" fmla="*/ 123848 w 131482"/>
                      <a:gd name="connsiteY4" fmla="*/ 253469 h 387295"/>
                      <a:gd name="connsiteX5" fmla="*/ 40028 w 131482"/>
                      <a:gd name="connsiteY5" fmla="*/ 9 h 387295"/>
                      <a:gd name="connsiteX6" fmla="*/ 39742 w 131482"/>
                      <a:gd name="connsiteY6" fmla="*/ 9 h 387295"/>
                      <a:gd name="connsiteX7" fmla="*/ 23 w 131482"/>
                      <a:gd name="connsiteY7" fmla="*/ 41823 h 38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482" h="387295">
                        <a:moveTo>
                          <a:pt x="23" y="41823"/>
                        </a:moveTo>
                        <a:lnTo>
                          <a:pt x="3262" y="387295"/>
                        </a:lnTo>
                        <a:lnTo>
                          <a:pt x="104227" y="387295"/>
                        </a:lnTo>
                        <a:lnTo>
                          <a:pt x="102703" y="357577"/>
                        </a:lnTo>
                        <a:cubicBezTo>
                          <a:pt x="102703" y="357577"/>
                          <a:pt x="149375" y="332336"/>
                          <a:pt x="123848" y="253469"/>
                        </a:cubicBezTo>
                        <a:cubicBezTo>
                          <a:pt x="99941" y="179650"/>
                          <a:pt x="115466" y="68779"/>
                          <a:pt x="40028" y="9"/>
                        </a:cubicBezTo>
                        <a:cubicBezTo>
                          <a:pt x="40028" y="9"/>
                          <a:pt x="39933" y="9"/>
                          <a:pt x="39742" y="9"/>
                        </a:cubicBezTo>
                        <a:cubicBezTo>
                          <a:pt x="17359" y="-468"/>
                          <a:pt x="-739" y="18582"/>
                          <a:pt x="23" y="41823"/>
                        </a:cubicBezTo>
                        <a:close/>
                      </a:path>
                    </a:pathLst>
                  </a:custGeom>
                  <a:solidFill>
                    <a:schemeClr val="tx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50" name="Freeform: Shape 149">
                    <a:extLst>
                      <a:ext uri="{FF2B5EF4-FFF2-40B4-BE49-F238E27FC236}">
                        <a16:creationId xmlns:a16="http://schemas.microsoft.com/office/drawing/2014/main" id="{D5AB2F74-9750-4B31-BFA8-C44465BB1E6D}"/>
                      </a:ext>
                    </a:extLst>
                  </p:cNvPr>
                  <p:cNvSpPr/>
                  <p:nvPr/>
                </p:nvSpPr>
                <p:spPr>
                  <a:xfrm>
                    <a:off x="3425062" y="3441317"/>
                    <a:ext cx="180647" cy="291369"/>
                  </a:xfrm>
                  <a:custGeom>
                    <a:avLst/>
                    <a:gdLst>
                      <a:gd name="connsiteX0" fmla="*/ 0 w 180647"/>
                      <a:gd name="connsiteY0" fmla="*/ 0 h 291369"/>
                      <a:gd name="connsiteX1" fmla="*/ 178117 w 180647"/>
                      <a:gd name="connsiteY1" fmla="*/ 185547 h 291369"/>
                      <a:gd name="connsiteX2" fmla="*/ 134874 w 180647"/>
                      <a:gd name="connsiteY2" fmla="*/ 264033 h 291369"/>
                      <a:gd name="connsiteX3" fmla="*/ 49721 w 180647"/>
                      <a:gd name="connsiteY3" fmla="*/ 291370 h 291369"/>
                      <a:gd name="connsiteX4" fmla="*/ 38386 w 180647"/>
                      <a:gd name="connsiteY4" fmla="*/ 257270 h 291369"/>
                      <a:gd name="connsiteX5" fmla="*/ 100775 w 180647"/>
                      <a:gd name="connsiteY5" fmla="*/ 199263 h 291369"/>
                      <a:gd name="connsiteX6" fmla="*/ 0 w 180647"/>
                      <a:gd name="connsiteY6" fmla="*/ 0 h 29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47" h="291369">
                        <a:moveTo>
                          <a:pt x="0" y="0"/>
                        </a:moveTo>
                        <a:cubicBezTo>
                          <a:pt x="0" y="0"/>
                          <a:pt x="133445" y="20574"/>
                          <a:pt x="178117" y="185547"/>
                        </a:cubicBezTo>
                        <a:cubicBezTo>
                          <a:pt x="187928" y="221837"/>
                          <a:pt x="168307" y="257556"/>
                          <a:pt x="134874" y="264033"/>
                        </a:cubicBezTo>
                        <a:lnTo>
                          <a:pt x="49721" y="291370"/>
                        </a:lnTo>
                        <a:lnTo>
                          <a:pt x="38386" y="257270"/>
                        </a:lnTo>
                        <a:lnTo>
                          <a:pt x="100775" y="199263"/>
                        </a:lnTo>
                        <a:lnTo>
                          <a:pt x="0" y="0"/>
                        </a:lnTo>
                        <a:close/>
                      </a:path>
                    </a:pathLst>
                  </a:custGeom>
                  <a:solidFill>
                    <a:schemeClr val="tx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51" name="Freeform: Shape 150">
                    <a:extLst>
                      <a:ext uri="{FF2B5EF4-FFF2-40B4-BE49-F238E27FC236}">
                        <a16:creationId xmlns:a16="http://schemas.microsoft.com/office/drawing/2014/main" id="{C664E057-681E-4602-937D-92942FC9434C}"/>
                      </a:ext>
                    </a:extLst>
                  </p:cNvPr>
                  <p:cNvSpPr/>
                  <p:nvPr/>
                </p:nvSpPr>
                <p:spPr>
                  <a:xfrm>
                    <a:off x="3338290" y="3537140"/>
                    <a:ext cx="73481" cy="36567"/>
                  </a:xfrm>
                  <a:custGeom>
                    <a:avLst/>
                    <a:gdLst>
                      <a:gd name="connsiteX0" fmla="*/ 0 w 73481"/>
                      <a:gd name="connsiteY0" fmla="*/ 24098 h 36567"/>
                      <a:gd name="connsiteX1" fmla="*/ 39338 w 73481"/>
                      <a:gd name="connsiteY1" fmla="*/ 666 h 36567"/>
                      <a:gd name="connsiteX2" fmla="*/ 28956 w 73481"/>
                      <a:gd name="connsiteY2" fmla="*/ 13430 h 36567"/>
                      <a:gd name="connsiteX3" fmla="*/ 64389 w 73481"/>
                      <a:gd name="connsiteY3" fmla="*/ 4000 h 36567"/>
                      <a:gd name="connsiteX4" fmla="*/ 15907 w 73481"/>
                      <a:gd name="connsiteY4" fmla="*/ 36290 h 36567"/>
                      <a:gd name="connsiteX5" fmla="*/ 0 w 73481"/>
                      <a:gd name="connsiteY5" fmla="*/ 24098 h 3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81" h="36567">
                        <a:moveTo>
                          <a:pt x="0" y="24098"/>
                        </a:moveTo>
                        <a:cubicBezTo>
                          <a:pt x="0" y="24098"/>
                          <a:pt x="13145" y="4857"/>
                          <a:pt x="39338" y="666"/>
                        </a:cubicBezTo>
                        <a:cubicBezTo>
                          <a:pt x="65532" y="-3525"/>
                          <a:pt x="28956" y="13430"/>
                          <a:pt x="28956" y="13430"/>
                        </a:cubicBezTo>
                        <a:cubicBezTo>
                          <a:pt x="28956" y="13430"/>
                          <a:pt x="44196" y="14382"/>
                          <a:pt x="64389" y="4000"/>
                        </a:cubicBezTo>
                        <a:cubicBezTo>
                          <a:pt x="84582" y="-6382"/>
                          <a:pt x="72295" y="40576"/>
                          <a:pt x="15907" y="36290"/>
                        </a:cubicBezTo>
                        <a:lnTo>
                          <a:pt x="0" y="24098"/>
                        </a:lnTo>
                        <a:close/>
                      </a:path>
                    </a:pathLst>
                  </a:custGeom>
                  <a:solidFill>
                    <a:srgbClr val="BF996F"/>
                  </a:solidFill>
                  <a:ln w="9525" cap="flat">
                    <a:noFill/>
                    <a:prstDash val="solid"/>
                    <a:miter/>
                  </a:ln>
                </p:spPr>
                <p:txBody>
                  <a:bodyPr rtlCol="0" anchor="ctr"/>
                  <a:lstStyle/>
                  <a:p>
                    <a:endParaRPr lang="en-GB" sz="1800" dirty="0">
                      <a:latin typeface="Segoe UI" panose="020B0502040204020203" pitchFamily="34" charset="0"/>
                    </a:endParaRPr>
                  </a:p>
                </p:txBody>
              </p:sp>
              <p:sp>
                <p:nvSpPr>
                  <p:cNvPr id="152" name="Freeform: Shape 151">
                    <a:extLst>
                      <a:ext uri="{FF2B5EF4-FFF2-40B4-BE49-F238E27FC236}">
                        <a16:creationId xmlns:a16="http://schemas.microsoft.com/office/drawing/2014/main" id="{ED6BA294-31D9-4782-B39B-243393115336}"/>
                      </a:ext>
                    </a:extLst>
                  </p:cNvPr>
                  <p:cNvSpPr/>
                  <p:nvPr/>
                </p:nvSpPr>
                <p:spPr>
                  <a:xfrm>
                    <a:off x="3135685" y="3441317"/>
                    <a:ext cx="216892" cy="255882"/>
                  </a:xfrm>
                  <a:custGeom>
                    <a:avLst/>
                    <a:gdLst>
                      <a:gd name="connsiteX0" fmla="*/ 177173 w 216892"/>
                      <a:gd name="connsiteY0" fmla="*/ 0 h 255882"/>
                      <a:gd name="connsiteX1" fmla="*/ 3437 w 216892"/>
                      <a:gd name="connsiteY1" fmla="*/ 196977 h 255882"/>
                      <a:gd name="connsiteX2" fmla="*/ 67731 w 216892"/>
                      <a:gd name="connsiteY2" fmla="*/ 248412 h 255882"/>
                      <a:gd name="connsiteX3" fmla="*/ 216607 w 216892"/>
                      <a:gd name="connsiteY3" fmla="*/ 151829 h 255882"/>
                      <a:gd name="connsiteX4" fmla="*/ 216893 w 216892"/>
                      <a:gd name="connsiteY4" fmla="*/ 96869 h 255882"/>
                      <a:gd name="connsiteX5" fmla="*/ 118404 w 216892"/>
                      <a:gd name="connsiteY5" fmla="*/ 148019 h 255882"/>
                      <a:gd name="connsiteX6" fmla="*/ 177173 w 216892"/>
                      <a:gd name="connsiteY6" fmla="*/ 0 h 25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892" h="255882">
                        <a:moveTo>
                          <a:pt x="177173" y="0"/>
                        </a:moveTo>
                        <a:cubicBezTo>
                          <a:pt x="177173" y="0"/>
                          <a:pt x="69827" y="31718"/>
                          <a:pt x="3437" y="196977"/>
                        </a:cubicBezTo>
                        <a:cubicBezTo>
                          <a:pt x="-12850" y="237458"/>
                          <a:pt x="32108" y="271463"/>
                          <a:pt x="67731" y="248412"/>
                        </a:cubicBezTo>
                        <a:lnTo>
                          <a:pt x="216607" y="151829"/>
                        </a:lnTo>
                        <a:lnTo>
                          <a:pt x="216893" y="96869"/>
                        </a:lnTo>
                        <a:lnTo>
                          <a:pt x="118404" y="148019"/>
                        </a:lnTo>
                        <a:lnTo>
                          <a:pt x="177173" y="0"/>
                        </a:lnTo>
                        <a:close/>
                      </a:path>
                    </a:pathLst>
                  </a:custGeom>
                  <a:solidFill>
                    <a:schemeClr val="accent3">
                      <a:lumMod val="75000"/>
                    </a:schemeClr>
                  </a:solidFill>
                  <a:ln w="9525" cap="flat">
                    <a:noFill/>
                    <a:prstDash val="solid"/>
                    <a:miter/>
                  </a:ln>
                </p:spPr>
                <p:txBody>
                  <a:bodyPr rtlCol="0" anchor="ctr"/>
                  <a:lstStyle/>
                  <a:p>
                    <a:endParaRPr lang="en-GB" sz="1800" dirty="0">
                      <a:latin typeface="Segoe UI" panose="020B0502040204020203" pitchFamily="34" charset="0"/>
                    </a:endParaRPr>
                  </a:p>
                </p:txBody>
              </p:sp>
            </p:grpSp>
          </p:grpSp>
          <p:sp>
            <p:nvSpPr>
              <p:cNvPr id="153" name="Freeform: Shape 152">
                <a:extLst>
                  <a:ext uri="{FF2B5EF4-FFF2-40B4-BE49-F238E27FC236}">
                    <a16:creationId xmlns:a16="http://schemas.microsoft.com/office/drawing/2014/main" id="{42E7F059-F8C0-4FBB-8BFE-597EE9121A5C}"/>
                  </a:ext>
                </a:extLst>
              </p:cNvPr>
              <p:cNvSpPr/>
              <p:nvPr/>
            </p:nvSpPr>
            <p:spPr>
              <a:xfrm>
                <a:off x="3223037" y="4377720"/>
                <a:ext cx="109073" cy="28670"/>
              </a:xfrm>
              <a:custGeom>
                <a:avLst/>
                <a:gdLst>
                  <a:gd name="connsiteX0" fmla="*/ 42386 w 109073"/>
                  <a:gd name="connsiteY0" fmla="*/ 0 h 28670"/>
                  <a:gd name="connsiteX1" fmla="*/ 6382 w 109073"/>
                  <a:gd name="connsiteY1" fmla="*/ 0 h 28670"/>
                  <a:gd name="connsiteX2" fmla="*/ 0 w 109073"/>
                  <a:gd name="connsiteY2" fmla="*/ 6191 h 28670"/>
                  <a:gd name="connsiteX3" fmla="*/ 0 w 109073"/>
                  <a:gd name="connsiteY3" fmla="*/ 22003 h 28670"/>
                  <a:gd name="connsiteX4" fmla="*/ 6858 w 109073"/>
                  <a:gd name="connsiteY4" fmla="*/ 28670 h 28670"/>
                  <a:gd name="connsiteX5" fmla="*/ 108680 w 109073"/>
                  <a:gd name="connsiteY5" fmla="*/ 28670 h 28670"/>
                  <a:gd name="connsiteX6" fmla="*/ 106013 w 109073"/>
                  <a:gd name="connsiteY6" fmla="*/ 19336 h 28670"/>
                  <a:gd name="connsiteX7" fmla="*/ 44386 w 109073"/>
                  <a:gd name="connsiteY7" fmla="*/ 286 h 28670"/>
                  <a:gd name="connsiteX8" fmla="*/ 42386 w 109073"/>
                  <a:gd name="connsiteY8" fmla="*/ 0 h 2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73" h="28670">
                    <a:moveTo>
                      <a:pt x="42386" y="0"/>
                    </a:moveTo>
                    <a:lnTo>
                      <a:pt x="6382" y="0"/>
                    </a:lnTo>
                    <a:cubicBezTo>
                      <a:pt x="2857" y="0"/>
                      <a:pt x="0" y="2762"/>
                      <a:pt x="0" y="6191"/>
                    </a:cubicBezTo>
                    <a:lnTo>
                      <a:pt x="0" y="22003"/>
                    </a:lnTo>
                    <a:cubicBezTo>
                      <a:pt x="0" y="25622"/>
                      <a:pt x="3048" y="28670"/>
                      <a:pt x="6858" y="28670"/>
                    </a:cubicBezTo>
                    <a:lnTo>
                      <a:pt x="108680" y="28670"/>
                    </a:lnTo>
                    <a:cubicBezTo>
                      <a:pt x="108680" y="28670"/>
                      <a:pt x="110585" y="21908"/>
                      <a:pt x="106013" y="19336"/>
                    </a:cubicBezTo>
                    <a:cubicBezTo>
                      <a:pt x="100203" y="16192"/>
                      <a:pt x="51340" y="2381"/>
                      <a:pt x="44386" y="286"/>
                    </a:cubicBezTo>
                    <a:cubicBezTo>
                      <a:pt x="43720" y="95"/>
                      <a:pt x="43053" y="0"/>
                      <a:pt x="42386" y="0"/>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154" name="Freeform: Shape 153">
                <a:extLst>
                  <a:ext uri="{FF2B5EF4-FFF2-40B4-BE49-F238E27FC236}">
                    <a16:creationId xmlns:a16="http://schemas.microsoft.com/office/drawing/2014/main" id="{DA896C02-E80B-4C70-9179-1E76DAAA0E9C}"/>
                  </a:ext>
                </a:extLst>
              </p:cNvPr>
              <p:cNvSpPr/>
              <p:nvPr/>
            </p:nvSpPr>
            <p:spPr>
              <a:xfrm>
                <a:off x="3389915" y="4377720"/>
                <a:ext cx="109073" cy="28670"/>
              </a:xfrm>
              <a:custGeom>
                <a:avLst/>
                <a:gdLst>
                  <a:gd name="connsiteX0" fmla="*/ 42386 w 109073"/>
                  <a:gd name="connsiteY0" fmla="*/ 0 h 28670"/>
                  <a:gd name="connsiteX1" fmla="*/ 6382 w 109073"/>
                  <a:gd name="connsiteY1" fmla="*/ 0 h 28670"/>
                  <a:gd name="connsiteX2" fmla="*/ 0 w 109073"/>
                  <a:gd name="connsiteY2" fmla="*/ 6191 h 28670"/>
                  <a:gd name="connsiteX3" fmla="*/ 0 w 109073"/>
                  <a:gd name="connsiteY3" fmla="*/ 22003 h 28670"/>
                  <a:gd name="connsiteX4" fmla="*/ 6858 w 109073"/>
                  <a:gd name="connsiteY4" fmla="*/ 28670 h 28670"/>
                  <a:gd name="connsiteX5" fmla="*/ 108680 w 109073"/>
                  <a:gd name="connsiteY5" fmla="*/ 28670 h 28670"/>
                  <a:gd name="connsiteX6" fmla="*/ 106013 w 109073"/>
                  <a:gd name="connsiteY6" fmla="*/ 19336 h 28670"/>
                  <a:gd name="connsiteX7" fmla="*/ 44387 w 109073"/>
                  <a:gd name="connsiteY7" fmla="*/ 286 h 28670"/>
                  <a:gd name="connsiteX8" fmla="*/ 42386 w 109073"/>
                  <a:gd name="connsiteY8" fmla="*/ 0 h 2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73" h="28670">
                    <a:moveTo>
                      <a:pt x="42386" y="0"/>
                    </a:moveTo>
                    <a:lnTo>
                      <a:pt x="6382" y="0"/>
                    </a:lnTo>
                    <a:cubicBezTo>
                      <a:pt x="2858" y="0"/>
                      <a:pt x="0" y="2762"/>
                      <a:pt x="0" y="6191"/>
                    </a:cubicBezTo>
                    <a:lnTo>
                      <a:pt x="0" y="22003"/>
                    </a:lnTo>
                    <a:cubicBezTo>
                      <a:pt x="0" y="25622"/>
                      <a:pt x="3048" y="28670"/>
                      <a:pt x="6858" y="28670"/>
                    </a:cubicBezTo>
                    <a:lnTo>
                      <a:pt x="108680" y="28670"/>
                    </a:lnTo>
                    <a:cubicBezTo>
                      <a:pt x="108680" y="28670"/>
                      <a:pt x="110585" y="21908"/>
                      <a:pt x="106013" y="19336"/>
                    </a:cubicBezTo>
                    <a:cubicBezTo>
                      <a:pt x="100203" y="16192"/>
                      <a:pt x="51340" y="2381"/>
                      <a:pt x="44387" y="286"/>
                    </a:cubicBezTo>
                    <a:cubicBezTo>
                      <a:pt x="43720" y="95"/>
                      <a:pt x="43053" y="0"/>
                      <a:pt x="42386" y="0"/>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grpSp>
      </p:grpSp>
      <p:grpSp>
        <p:nvGrpSpPr>
          <p:cNvPr id="208" name="Graphic 205">
            <a:extLst>
              <a:ext uri="{FF2B5EF4-FFF2-40B4-BE49-F238E27FC236}">
                <a16:creationId xmlns:a16="http://schemas.microsoft.com/office/drawing/2014/main" id="{549A09C2-0556-4653-94C0-6807F30E84CC}"/>
              </a:ext>
            </a:extLst>
          </p:cNvPr>
          <p:cNvGrpSpPr/>
          <p:nvPr/>
        </p:nvGrpSpPr>
        <p:grpSpPr>
          <a:xfrm flipH="1">
            <a:off x="4372858" y="6548026"/>
            <a:ext cx="615510" cy="1120919"/>
            <a:chOff x="0" y="2977346"/>
            <a:chExt cx="989311" cy="1801656"/>
          </a:xfrm>
          <a:solidFill>
            <a:schemeClr val="accent1"/>
          </a:solidFill>
        </p:grpSpPr>
        <p:sp>
          <p:nvSpPr>
            <p:cNvPr id="209" name="Freeform: Shape 208">
              <a:extLst>
                <a:ext uri="{FF2B5EF4-FFF2-40B4-BE49-F238E27FC236}">
                  <a16:creationId xmlns:a16="http://schemas.microsoft.com/office/drawing/2014/main" id="{9473BBEC-786B-4359-9936-F341BA97D19C}"/>
                </a:ext>
              </a:extLst>
            </p:cNvPr>
            <p:cNvSpPr/>
            <p:nvPr/>
          </p:nvSpPr>
          <p:spPr>
            <a:xfrm>
              <a:off x="10234" y="4276023"/>
              <a:ext cx="120116" cy="52320"/>
            </a:xfrm>
            <a:custGeom>
              <a:avLst/>
              <a:gdLst>
                <a:gd name="connsiteX0" fmla="*/ 120117 w 120116"/>
                <a:gd name="connsiteY0" fmla="*/ 43232 h 52320"/>
                <a:gd name="connsiteX1" fmla="*/ 19160 w 120116"/>
                <a:gd name="connsiteY1" fmla="*/ 52321 h 52320"/>
                <a:gd name="connsiteX2" fmla="*/ 0 w 120116"/>
                <a:gd name="connsiteY2" fmla="*/ 19323 h 52320"/>
                <a:gd name="connsiteX3" fmla="*/ 106443 w 120116"/>
                <a:gd name="connsiteY3" fmla="*/ 0 h 52320"/>
              </a:gdLst>
              <a:ahLst/>
              <a:cxnLst>
                <a:cxn ang="0">
                  <a:pos x="connsiteX0" y="connsiteY0"/>
                </a:cxn>
                <a:cxn ang="0">
                  <a:pos x="connsiteX1" y="connsiteY1"/>
                </a:cxn>
                <a:cxn ang="0">
                  <a:pos x="connsiteX2" y="connsiteY2"/>
                </a:cxn>
                <a:cxn ang="0">
                  <a:pos x="connsiteX3" y="connsiteY3"/>
                </a:cxn>
              </a:cxnLst>
              <a:rect l="l" t="t" r="r" b="b"/>
              <a:pathLst>
                <a:path w="120116" h="52320">
                  <a:moveTo>
                    <a:pt x="120117" y="43232"/>
                  </a:moveTo>
                  <a:lnTo>
                    <a:pt x="19160" y="52321"/>
                  </a:lnTo>
                  <a:lnTo>
                    <a:pt x="0" y="19323"/>
                  </a:lnTo>
                  <a:lnTo>
                    <a:pt x="106443" y="0"/>
                  </a:ln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sp>
          <p:nvSpPr>
            <p:cNvPr id="210" name="Freeform: Shape 209">
              <a:extLst>
                <a:ext uri="{FF2B5EF4-FFF2-40B4-BE49-F238E27FC236}">
                  <a16:creationId xmlns:a16="http://schemas.microsoft.com/office/drawing/2014/main" id="{4058647C-0D3D-4F19-BB5D-8A112E3B1F6B}"/>
                </a:ext>
              </a:extLst>
            </p:cNvPr>
            <p:cNvSpPr/>
            <p:nvPr/>
          </p:nvSpPr>
          <p:spPr>
            <a:xfrm>
              <a:off x="79832" y="3616815"/>
              <a:ext cx="470509" cy="708826"/>
            </a:xfrm>
            <a:custGeom>
              <a:avLst/>
              <a:gdLst>
                <a:gd name="connsiteX0" fmla="*/ 167197 w 470509"/>
                <a:gd name="connsiteY0" fmla="*/ 0 h 708826"/>
                <a:gd name="connsiteX1" fmla="*/ 198557 w 470509"/>
                <a:gd name="connsiteY1" fmla="*/ 176204 h 708826"/>
                <a:gd name="connsiteX2" fmla="*/ 258656 w 470509"/>
                <a:gd name="connsiteY2" fmla="*/ 363789 h 708826"/>
                <a:gd name="connsiteX3" fmla="*/ 157617 w 470509"/>
                <a:gd name="connsiteY3" fmla="*/ 558006 h 708826"/>
                <a:gd name="connsiteX4" fmla="*/ 0 w 470509"/>
                <a:gd name="connsiteY4" fmla="*/ 641932 h 708826"/>
                <a:gd name="connsiteX5" fmla="*/ 30623 w 470509"/>
                <a:gd name="connsiteY5" fmla="*/ 708827 h 708826"/>
                <a:gd name="connsiteX6" fmla="*/ 378445 w 470509"/>
                <a:gd name="connsiteY6" fmla="*/ 532050 h 708826"/>
                <a:gd name="connsiteX7" fmla="*/ 384176 w 470509"/>
                <a:gd name="connsiteY7" fmla="*/ 128386 h 708826"/>
                <a:gd name="connsiteX8" fmla="*/ 167197 w 470509"/>
                <a:gd name="connsiteY8" fmla="*/ 0 h 70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509" h="708826">
                  <a:moveTo>
                    <a:pt x="167197" y="0"/>
                  </a:moveTo>
                  <a:cubicBezTo>
                    <a:pt x="125766" y="19487"/>
                    <a:pt x="173420" y="131661"/>
                    <a:pt x="198557" y="176204"/>
                  </a:cubicBezTo>
                  <a:cubicBezTo>
                    <a:pt x="236876" y="244163"/>
                    <a:pt x="262995" y="281991"/>
                    <a:pt x="258656" y="363789"/>
                  </a:cubicBezTo>
                  <a:cubicBezTo>
                    <a:pt x="253743" y="455984"/>
                    <a:pt x="225904" y="500117"/>
                    <a:pt x="157617" y="558006"/>
                  </a:cubicBezTo>
                  <a:cubicBezTo>
                    <a:pt x="130679" y="580768"/>
                    <a:pt x="54777" y="627275"/>
                    <a:pt x="0" y="641932"/>
                  </a:cubicBezTo>
                  <a:lnTo>
                    <a:pt x="30623" y="708827"/>
                  </a:lnTo>
                  <a:cubicBezTo>
                    <a:pt x="134445" y="702440"/>
                    <a:pt x="312450" y="592231"/>
                    <a:pt x="378445" y="532050"/>
                  </a:cubicBezTo>
                  <a:cubicBezTo>
                    <a:pt x="502000" y="419466"/>
                    <a:pt x="498479" y="249977"/>
                    <a:pt x="384176" y="128386"/>
                  </a:cubicBezTo>
                  <a:cubicBezTo>
                    <a:pt x="330628" y="71399"/>
                    <a:pt x="258492" y="59854"/>
                    <a:pt x="167197" y="0"/>
                  </a:cubicBezTo>
                  <a:close/>
                </a:path>
              </a:pathLst>
            </a:custGeom>
            <a:solidFill>
              <a:schemeClr val="accent3"/>
            </a:solidFill>
            <a:ln w="8183" cap="flat">
              <a:noFill/>
              <a:prstDash val="solid"/>
              <a:miter/>
            </a:ln>
          </p:spPr>
          <p:txBody>
            <a:bodyPr rtlCol="0" anchor="ctr"/>
            <a:lstStyle/>
            <a:p>
              <a:endParaRPr lang="en-GB" sz="1800" dirty="0">
                <a:latin typeface="Segoe UI" panose="020B0502040204020203" pitchFamily="34" charset="0"/>
              </a:endParaRPr>
            </a:p>
          </p:txBody>
        </p:sp>
        <p:sp>
          <p:nvSpPr>
            <p:cNvPr id="211" name="Freeform: Shape 210">
              <a:extLst>
                <a:ext uri="{FF2B5EF4-FFF2-40B4-BE49-F238E27FC236}">
                  <a16:creationId xmlns:a16="http://schemas.microsoft.com/office/drawing/2014/main" id="{6AB13378-5E1E-41EE-A14F-33CD596A0D12}"/>
                </a:ext>
              </a:extLst>
            </p:cNvPr>
            <p:cNvSpPr/>
            <p:nvPr/>
          </p:nvSpPr>
          <p:spPr>
            <a:xfrm>
              <a:off x="0" y="4291826"/>
              <a:ext cx="36927" cy="168646"/>
            </a:xfrm>
            <a:custGeom>
              <a:avLst/>
              <a:gdLst>
                <a:gd name="connsiteX0" fmla="*/ 29804 w 36927"/>
                <a:gd name="connsiteY0" fmla="*/ 0 h 168646"/>
                <a:gd name="connsiteX1" fmla="*/ 36927 w 36927"/>
                <a:gd name="connsiteY1" fmla="*/ 35863 h 168646"/>
                <a:gd name="connsiteX2" fmla="*/ 29804 w 36927"/>
                <a:gd name="connsiteY2" fmla="*/ 143861 h 168646"/>
                <a:gd name="connsiteX3" fmla="*/ 17031 w 36927"/>
                <a:gd name="connsiteY3" fmla="*/ 168343 h 168646"/>
                <a:gd name="connsiteX4" fmla="*/ 0 w 36927"/>
                <a:gd name="connsiteY4" fmla="*/ 0 h 168646"/>
                <a:gd name="connsiteX5" fmla="*/ 29804 w 36927"/>
                <a:gd name="connsiteY5" fmla="*/ 0 h 1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27" h="168646">
                  <a:moveTo>
                    <a:pt x="29804" y="0"/>
                  </a:moveTo>
                  <a:lnTo>
                    <a:pt x="36927" y="35863"/>
                  </a:lnTo>
                  <a:lnTo>
                    <a:pt x="29804" y="143861"/>
                  </a:lnTo>
                  <a:cubicBezTo>
                    <a:pt x="29804" y="143861"/>
                    <a:pt x="25546" y="159910"/>
                    <a:pt x="17031" y="168343"/>
                  </a:cubicBezTo>
                  <a:cubicBezTo>
                    <a:pt x="8515" y="176941"/>
                    <a:pt x="0" y="0"/>
                    <a:pt x="0" y="0"/>
                  </a:cubicBezTo>
                  <a:lnTo>
                    <a:pt x="29804" y="0"/>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12" name="Freeform: Shape 211">
              <a:extLst>
                <a:ext uri="{FF2B5EF4-FFF2-40B4-BE49-F238E27FC236}">
                  <a16:creationId xmlns:a16="http://schemas.microsoft.com/office/drawing/2014/main" id="{670C2DB7-23E1-4661-ADBB-3E333208BD31}"/>
                </a:ext>
              </a:extLst>
            </p:cNvPr>
            <p:cNvSpPr/>
            <p:nvPr/>
          </p:nvSpPr>
          <p:spPr>
            <a:xfrm>
              <a:off x="230892" y="3616814"/>
              <a:ext cx="319531" cy="543021"/>
            </a:xfrm>
            <a:custGeom>
              <a:avLst/>
              <a:gdLst>
                <a:gd name="connsiteX0" fmla="*/ 108005 w 319530"/>
                <a:gd name="connsiteY0" fmla="*/ 342172 h 543021"/>
                <a:gd name="connsiteX1" fmla="*/ 116520 w 319530"/>
                <a:gd name="connsiteY1" fmla="*/ 363297 h 543021"/>
                <a:gd name="connsiteX2" fmla="*/ 170560 w 319530"/>
                <a:gd name="connsiteY2" fmla="*/ 456885 h 543021"/>
                <a:gd name="connsiteX3" fmla="*/ 214857 w 319530"/>
                <a:gd name="connsiteY3" fmla="*/ 543022 h 543021"/>
                <a:gd name="connsiteX4" fmla="*/ 227466 w 319530"/>
                <a:gd name="connsiteY4" fmla="*/ 532050 h 543021"/>
                <a:gd name="connsiteX5" fmla="*/ 233198 w 319530"/>
                <a:gd name="connsiteY5" fmla="*/ 128386 h 543021"/>
                <a:gd name="connsiteX6" fmla="*/ 16300 w 319530"/>
                <a:gd name="connsiteY6" fmla="*/ 0 h 543021"/>
                <a:gd name="connsiteX7" fmla="*/ 47660 w 319530"/>
                <a:gd name="connsiteY7" fmla="*/ 176204 h 543021"/>
                <a:gd name="connsiteX8" fmla="*/ 108005 w 319530"/>
                <a:gd name="connsiteY8" fmla="*/ 342172 h 54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530" h="543021">
                  <a:moveTo>
                    <a:pt x="108005" y="342172"/>
                  </a:moveTo>
                  <a:cubicBezTo>
                    <a:pt x="110870" y="349214"/>
                    <a:pt x="113736" y="356256"/>
                    <a:pt x="116520" y="363297"/>
                  </a:cubicBezTo>
                  <a:cubicBezTo>
                    <a:pt x="130030" y="397277"/>
                    <a:pt x="150336" y="426672"/>
                    <a:pt x="170560" y="456885"/>
                  </a:cubicBezTo>
                  <a:cubicBezTo>
                    <a:pt x="188737" y="484069"/>
                    <a:pt x="203803" y="512317"/>
                    <a:pt x="214857" y="543022"/>
                  </a:cubicBezTo>
                  <a:cubicBezTo>
                    <a:pt x="219360" y="539255"/>
                    <a:pt x="223618" y="535571"/>
                    <a:pt x="227466" y="532050"/>
                  </a:cubicBezTo>
                  <a:cubicBezTo>
                    <a:pt x="351022" y="419466"/>
                    <a:pt x="347501" y="249977"/>
                    <a:pt x="233198" y="128386"/>
                  </a:cubicBezTo>
                  <a:cubicBezTo>
                    <a:pt x="179731" y="71480"/>
                    <a:pt x="107595" y="59854"/>
                    <a:pt x="16300" y="0"/>
                  </a:cubicBezTo>
                  <a:cubicBezTo>
                    <a:pt x="-25131" y="19487"/>
                    <a:pt x="22523" y="131661"/>
                    <a:pt x="47660" y="176204"/>
                  </a:cubicBezTo>
                  <a:cubicBezTo>
                    <a:pt x="82213" y="237777"/>
                    <a:pt x="106940" y="274786"/>
                    <a:pt x="108005" y="342172"/>
                  </a:cubicBezTo>
                  <a:close/>
                </a:path>
              </a:pathLst>
            </a:custGeom>
            <a:solidFill>
              <a:schemeClr val="accent3">
                <a:lumMod val="60000"/>
                <a:lumOff val="40000"/>
                <a:alpha val="53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13" name="Freeform: Shape 212">
              <a:extLst>
                <a:ext uri="{FF2B5EF4-FFF2-40B4-BE49-F238E27FC236}">
                  <a16:creationId xmlns:a16="http://schemas.microsoft.com/office/drawing/2014/main" id="{BEFA623C-0DB1-4BB7-9DC5-F81E93400DC9}"/>
                </a:ext>
              </a:extLst>
            </p:cNvPr>
            <p:cNvSpPr/>
            <p:nvPr/>
          </p:nvSpPr>
          <p:spPr>
            <a:xfrm>
              <a:off x="742397" y="4600264"/>
              <a:ext cx="59526" cy="141896"/>
            </a:xfrm>
            <a:custGeom>
              <a:avLst/>
              <a:gdLst>
                <a:gd name="connsiteX0" fmla="*/ 59526 w 59526"/>
                <a:gd name="connsiteY0" fmla="*/ 27184 h 141896"/>
                <a:gd name="connsiteX1" fmla="*/ 36518 w 59526"/>
                <a:gd name="connsiteY1" fmla="*/ 141896 h 141896"/>
                <a:gd name="connsiteX2" fmla="*/ 0 w 59526"/>
                <a:gd name="connsiteY2" fmla="*/ 141896 h 141896"/>
                <a:gd name="connsiteX3" fmla="*/ 6305 w 59526"/>
                <a:gd name="connsiteY3" fmla="*/ 0 h 141896"/>
              </a:gdLst>
              <a:ahLst/>
              <a:cxnLst>
                <a:cxn ang="0">
                  <a:pos x="connsiteX0" y="connsiteY0"/>
                </a:cxn>
                <a:cxn ang="0">
                  <a:pos x="connsiteX1" y="connsiteY1"/>
                </a:cxn>
                <a:cxn ang="0">
                  <a:pos x="connsiteX2" y="connsiteY2"/>
                </a:cxn>
                <a:cxn ang="0">
                  <a:pos x="connsiteX3" y="connsiteY3"/>
                </a:cxn>
              </a:cxnLst>
              <a:rect l="l" t="t" r="r" b="b"/>
              <a:pathLst>
                <a:path w="59526" h="141896">
                  <a:moveTo>
                    <a:pt x="59526" y="27184"/>
                  </a:moveTo>
                  <a:lnTo>
                    <a:pt x="36518" y="141896"/>
                  </a:lnTo>
                  <a:lnTo>
                    <a:pt x="0" y="141896"/>
                  </a:lnTo>
                  <a:lnTo>
                    <a:pt x="6305" y="0"/>
                  </a:ln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sp>
          <p:nvSpPr>
            <p:cNvPr id="214" name="Freeform: Shape 213">
              <a:extLst>
                <a:ext uri="{FF2B5EF4-FFF2-40B4-BE49-F238E27FC236}">
                  <a16:creationId xmlns:a16="http://schemas.microsoft.com/office/drawing/2014/main" id="{9E0956B1-FCA7-444C-B541-98AC44CC9C74}"/>
                </a:ext>
              </a:extLst>
            </p:cNvPr>
            <p:cNvSpPr/>
            <p:nvPr/>
          </p:nvSpPr>
          <p:spPr>
            <a:xfrm>
              <a:off x="242516" y="3616307"/>
              <a:ext cx="570083" cy="1035213"/>
            </a:xfrm>
            <a:custGeom>
              <a:avLst/>
              <a:gdLst>
                <a:gd name="connsiteX0" fmla="*/ 2629 w 570083"/>
                <a:gd name="connsiteY0" fmla="*/ 71743 h 1035213"/>
                <a:gd name="connsiteX1" fmla="*/ 300177 w 570083"/>
                <a:gd name="connsiteY1" fmla="*/ 467137 h 1035213"/>
                <a:gd name="connsiteX2" fmla="*/ 484405 w 570083"/>
                <a:gd name="connsiteY2" fmla="*/ 1035214 h 1035213"/>
                <a:gd name="connsiteX3" fmla="*/ 563746 w 570083"/>
                <a:gd name="connsiteY3" fmla="*/ 1035214 h 1035213"/>
                <a:gd name="connsiteX4" fmla="*/ 555231 w 570083"/>
                <a:gd name="connsiteY4" fmla="*/ 683052 h 1035213"/>
                <a:gd name="connsiteX5" fmla="*/ 404327 w 570083"/>
                <a:gd name="connsiteY5" fmla="*/ 273657 h 1035213"/>
                <a:gd name="connsiteX6" fmla="*/ 261612 w 570083"/>
                <a:gd name="connsiteY6" fmla="*/ 34243 h 1035213"/>
                <a:gd name="connsiteX7" fmla="*/ 2629 w 570083"/>
                <a:gd name="connsiteY7" fmla="*/ 71743 h 103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083" h="1035213">
                  <a:moveTo>
                    <a:pt x="2629" y="71743"/>
                  </a:moveTo>
                  <a:cubicBezTo>
                    <a:pt x="46762" y="208154"/>
                    <a:pt x="206426" y="363151"/>
                    <a:pt x="300177" y="467137"/>
                  </a:cubicBezTo>
                  <a:cubicBezTo>
                    <a:pt x="428564" y="609443"/>
                    <a:pt x="454929" y="854425"/>
                    <a:pt x="484405" y="1035214"/>
                  </a:cubicBezTo>
                  <a:lnTo>
                    <a:pt x="563746" y="1035214"/>
                  </a:lnTo>
                  <a:cubicBezTo>
                    <a:pt x="579303" y="954481"/>
                    <a:pt x="562190" y="755351"/>
                    <a:pt x="555231" y="683052"/>
                  </a:cubicBezTo>
                  <a:cubicBezTo>
                    <a:pt x="540001" y="524862"/>
                    <a:pt x="483341" y="415553"/>
                    <a:pt x="404327" y="273657"/>
                  </a:cubicBezTo>
                  <a:cubicBezTo>
                    <a:pt x="361914" y="197428"/>
                    <a:pt x="334976" y="84762"/>
                    <a:pt x="261612" y="34243"/>
                  </a:cubicBezTo>
                  <a:cubicBezTo>
                    <a:pt x="218135" y="4357"/>
                    <a:pt x="-27994" y="-39612"/>
                    <a:pt x="2629" y="71743"/>
                  </a:cubicBezTo>
                  <a:close/>
                </a:path>
              </a:pathLst>
            </a:custGeom>
            <a:solidFill>
              <a:schemeClr val="accent3">
                <a:lumMod val="40000"/>
                <a:lumOff val="60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15" name="Freeform: Shape 214">
              <a:extLst>
                <a:ext uri="{FF2B5EF4-FFF2-40B4-BE49-F238E27FC236}">
                  <a16:creationId xmlns:a16="http://schemas.microsoft.com/office/drawing/2014/main" id="{067F8CE4-17C4-4B22-8412-DFA447CCC2DA}"/>
                </a:ext>
              </a:extLst>
            </p:cNvPr>
            <p:cNvSpPr/>
            <p:nvPr/>
          </p:nvSpPr>
          <p:spPr>
            <a:xfrm>
              <a:off x="626058" y="3029640"/>
              <a:ext cx="132801" cy="213977"/>
            </a:xfrm>
            <a:custGeom>
              <a:avLst/>
              <a:gdLst>
                <a:gd name="connsiteX0" fmla="*/ 1544 w 132801"/>
                <a:gd name="connsiteY0" fmla="*/ 63968 h 213977"/>
                <a:gd name="connsiteX1" fmla="*/ 122480 w 132801"/>
                <a:gd name="connsiteY1" fmla="*/ 156000 h 213977"/>
                <a:gd name="connsiteX2" fmla="*/ 109379 w 132801"/>
                <a:gd name="connsiteY2" fmla="*/ 13040 h 213977"/>
                <a:gd name="connsiteX3" fmla="*/ 10633 w 132801"/>
                <a:gd name="connsiteY3" fmla="*/ 29825 h 213977"/>
                <a:gd name="connsiteX4" fmla="*/ 1544 w 132801"/>
                <a:gd name="connsiteY4" fmla="*/ 63968 h 21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01" h="213977">
                  <a:moveTo>
                    <a:pt x="1544" y="63968"/>
                  </a:moveTo>
                  <a:cubicBezTo>
                    <a:pt x="-13194" y="161978"/>
                    <a:pt x="81376" y="290446"/>
                    <a:pt x="122480" y="156000"/>
                  </a:cubicBezTo>
                  <a:cubicBezTo>
                    <a:pt x="138446" y="103762"/>
                    <a:pt x="137218" y="12303"/>
                    <a:pt x="109379" y="13040"/>
                  </a:cubicBezTo>
                  <a:cubicBezTo>
                    <a:pt x="65574" y="14186"/>
                    <a:pt x="36261" y="-26262"/>
                    <a:pt x="10633" y="29825"/>
                  </a:cubicBezTo>
                  <a:lnTo>
                    <a:pt x="1544" y="63968"/>
                  </a:ln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sp>
          <p:nvSpPr>
            <p:cNvPr id="216" name="Freeform: Shape 215">
              <a:extLst>
                <a:ext uri="{FF2B5EF4-FFF2-40B4-BE49-F238E27FC236}">
                  <a16:creationId xmlns:a16="http://schemas.microsoft.com/office/drawing/2014/main" id="{752BD35D-538A-48D9-B405-C3A13966C2A0}"/>
                </a:ext>
              </a:extLst>
            </p:cNvPr>
            <p:cNvSpPr/>
            <p:nvPr/>
          </p:nvSpPr>
          <p:spPr>
            <a:xfrm>
              <a:off x="185701" y="3204500"/>
              <a:ext cx="450498" cy="551509"/>
            </a:xfrm>
            <a:custGeom>
              <a:avLst/>
              <a:gdLst>
                <a:gd name="connsiteX0" fmla="*/ 450498 w 450498"/>
                <a:gd name="connsiteY0" fmla="*/ 551510 h 551509"/>
                <a:gd name="connsiteX1" fmla="*/ 229507 w 450498"/>
                <a:gd name="connsiteY1" fmla="*/ 491984 h 551509"/>
                <a:gd name="connsiteX2" fmla="*/ 0 w 450498"/>
                <a:gd name="connsiteY2" fmla="*/ 466519 h 551509"/>
                <a:gd name="connsiteX3" fmla="*/ 294683 w 450498"/>
                <a:gd name="connsiteY3" fmla="*/ 38620 h 551509"/>
                <a:gd name="connsiteX4" fmla="*/ 450498 w 450498"/>
                <a:gd name="connsiteY4" fmla="*/ 13155 h 551509"/>
                <a:gd name="connsiteX5" fmla="*/ 450498 w 450498"/>
                <a:gd name="connsiteY5" fmla="*/ 551510 h 5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498" h="551509">
                  <a:moveTo>
                    <a:pt x="450498" y="551510"/>
                  </a:moveTo>
                  <a:cubicBezTo>
                    <a:pt x="350278" y="551510"/>
                    <a:pt x="312696" y="542994"/>
                    <a:pt x="229507" y="491984"/>
                  </a:cubicBezTo>
                  <a:cubicBezTo>
                    <a:pt x="137639" y="435651"/>
                    <a:pt x="97927" y="471268"/>
                    <a:pt x="0" y="466519"/>
                  </a:cubicBezTo>
                  <a:cubicBezTo>
                    <a:pt x="0" y="466519"/>
                    <a:pt x="185047" y="106661"/>
                    <a:pt x="294683" y="38620"/>
                  </a:cubicBezTo>
                  <a:cubicBezTo>
                    <a:pt x="404319" y="-29422"/>
                    <a:pt x="450498" y="13155"/>
                    <a:pt x="450498" y="13155"/>
                  </a:cubicBezTo>
                  <a:lnTo>
                    <a:pt x="450498" y="551510"/>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17" name="Freeform: Shape 216">
              <a:extLst>
                <a:ext uri="{FF2B5EF4-FFF2-40B4-BE49-F238E27FC236}">
                  <a16:creationId xmlns:a16="http://schemas.microsoft.com/office/drawing/2014/main" id="{FF0132E6-22D4-4CD9-8D1B-A6A303417AFB}"/>
                </a:ext>
              </a:extLst>
            </p:cNvPr>
            <p:cNvSpPr/>
            <p:nvPr/>
          </p:nvSpPr>
          <p:spPr>
            <a:xfrm>
              <a:off x="576681" y="3075513"/>
              <a:ext cx="100130" cy="182344"/>
            </a:xfrm>
            <a:custGeom>
              <a:avLst/>
              <a:gdLst>
                <a:gd name="connsiteX0" fmla="*/ 59191 w 100130"/>
                <a:gd name="connsiteY0" fmla="*/ 0 h 182344"/>
                <a:gd name="connsiteX1" fmla="*/ 2285 w 100130"/>
                <a:gd name="connsiteY1" fmla="*/ 140177 h 182344"/>
                <a:gd name="connsiteX2" fmla="*/ 30697 w 100130"/>
                <a:gd name="connsiteY2" fmla="*/ 182345 h 182344"/>
                <a:gd name="connsiteX3" fmla="*/ 60174 w 100130"/>
                <a:gd name="connsiteY3" fmla="*/ 182345 h 182344"/>
                <a:gd name="connsiteX4" fmla="*/ 100131 w 100130"/>
                <a:gd name="connsiteY4" fmla="*/ 66895 h 182344"/>
                <a:gd name="connsiteX5" fmla="*/ 59191 w 100130"/>
                <a:gd name="connsiteY5" fmla="*/ 0 h 18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0" h="182344">
                  <a:moveTo>
                    <a:pt x="59191" y="0"/>
                  </a:moveTo>
                  <a:lnTo>
                    <a:pt x="2285" y="140177"/>
                  </a:lnTo>
                  <a:cubicBezTo>
                    <a:pt x="-5902" y="160319"/>
                    <a:pt x="8918" y="182345"/>
                    <a:pt x="30697" y="182345"/>
                  </a:cubicBezTo>
                  <a:lnTo>
                    <a:pt x="60174" y="182345"/>
                  </a:lnTo>
                  <a:lnTo>
                    <a:pt x="100131" y="66895"/>
                  </a:lnTo>
                  <a:lnTo>
                    <a:pt x="59191" y="0"/>
                  </a:ln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sp>
          <p:nvSpPr>
            <p:cNvPr id="218" name="Freeform: Shape 217">
              <a:extLst>
                <a:ext uri="{FF2B5EF4-FFF2-40B4-BE49-F238E27FC236}">
                  <a16:creationId xmlns:a16="http://schemas.microsoft.com/office/drawing/2014/main" id="{31D083DE-CD57-47C5-96DE-C400A081B0A5}"/>
                </a:ext>
              </a:extLst>
            </p:cNvPr>
            <p:cNvSpPr/>
            <p:nvPr/>
          </p:nvSpPr>
          <p:spPr>
            <a:xfrm>
              <a:off x="587318" y="2977346"/>
              <a:ext cx="228642" cy="196485"/>
            </a:xfrm>
            <a:custGeom>
              <a:avLst/>
              <a:gdLst>
                <a:gd name="connsiteX0" fmla="*/ 14165 w 228642"/>
                <a:gd name="connsiteY0" fmla="*/ 140008 h 196485"/>
                <a:gd name="connsiteX1" fmla="*/ 48472 w 228642"/>
                <a:gd name="connsiteY1" fmla="*/ 196013 h 196485"/>
                <a:gd name="connsiteX2" fmla="*/ 84909 w 228642"/>
                <a:gd name="connsiteY2" fmla="*/ 142137 h 196485"/>
                <a:gd name="connsiteX3" fmla="*/ 139358 w 228642"/>
                <a:gd name="connsiteY3" fmla="*/ 112496 h 196485"/>
                <a:gd name="connsiteX4" fmla="*/ 157945 w 228642"/>
                <a:gd name="connsiteY4" fmla="*/ 90471 h 196485"/>
                <a:gd name="connsiteX5" fmla="*/ 190696 w 228642"/>
                <a:gd name="connsiteY5" fmla="*/ 85968 h 196485"/>
                <a:gd name="connsiteX6" fmla="*/ 227706 w 228642"/>
                <a:gd name="connsiteY6" fmla="*/ 22348 h 196485"/>
                <a:gd name="connsiteX7" fmla="*/ 166542 w 228642"/>
                <a:gd name="connsiteY7" fmla="*/ 18008 h 196485"/>
                <a:gd name="connsiteX8" fmla="*/ 108572 w 228642"/>
                <a:gd name="connsiteY8" fmla="*/ 1550 h 196485"/>
                <a:gd name="connsiteX9" fmla="*/ 82862 w 228642"/>
                <a:gd name="connsiteY9" fmla="*/ 18581 h 196485"/>
                <a:gd name="connsiteX10" fmla="*/ 49455 w 228642"/>
                <a:gd name="connsiteY10" fmla="*/ 26114 h 196485"/>
                <a:gd name="connsiteX11" fmla="*/ 0 w 228642"/>
                <a:gd name="connsiteY11" fmla="*/ 62141 h 196485"/>
                <a:gd name="connsiteX12" fmla="*/ 14165 w 228642"/>
                <a:gd name="connsiteY12" fmla="*/ 140008 h 19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642" h="196485">
                  <a:moveTo>
                    <a:pt x="14165" y="140008"/>
                  </a:moveTo>
                  <a:cubicBezTo>
                    <a:pt x="9989" y="160396"/>
                    <a:pt x="18341" y="201335"/>
                    <a:pt x="48472" y="196013"/>
                  </a:cubicBezTo>
                  <a:cubicBezTo>
                    <a:pt x="69351" y="192328"/>
                    <a:pt x="79423" y="159577"/>
                    <a:pt x="84909" y="142137"/>
                  </a:cubicBezTo>
                  <a:cubicBezTo>
                    <a:pt x="96699" y="104472"/>
                    <a:pt x="111847" y="128381"/>
                    <a:pt x="139358" y="112496"/>
                  </a:cubicBezTo>
                  <a:cubicBezTo>
                    <a:pt x="148447" y="107256"/>
                    <a:pt x="149675" y="95957"/>
                    <a:pt x="157945" y="90471"/>
                  </a:cubicBezTo>
                  <a:cubicBezTo>
                    <a:pt x="168179" y="83675"/>
                    <a:pt x="178578" y="87196"/>
                    <a:pt x="190696" y="85968"/>
                  </a:cubicBezTo>
                  <a:cubicBezTo>
                    <a:pt x="218453" y="83102"/>
                    <a:pt x="232536" y="49777"/>
                    <a:pt x="227706" y="22348"/>
                  </a:cubicBezTo>
                  <a:cubicBezTo>
                    <a:pt x="207072" y="9247"/>
                    <a:pt x="188240" y="26933"/>
                    <a:pt x="166542" y="18008"/>
                  </a:cubicBezTo>
                  <a:cubicBezTo>
                    <a:pt x="147382" y="10066"/>
                    <a:pt x="130679" y="-4836"/>
                    <a:pt x="108572" y="1550"/>
                  </a:cubicBezTo>
                  <a:cubicBezTo>
                    <a:pt x="98664" y="4416"/>
                    <a:pt x="91377" y="13832"/>
                    <a:pt x="82862" y="18581"/>
                  </a:cubicBezTo>
                  <a:cubicBezTo>
                    <a:pt x="70007" y="25705"/>
                    <a:pt x="64684" y="25131"/>
                    <a:pt x="49455" y="26114"/>
                  </a:cubicBezTo>
                  <a:cubicBezTo>
                    <a:pt x="22025" y="27915"/>
                    <a:pt x="82" y="32828"/>
                    <a:pt x="0" y="62141"/>
                  </a:cubicBezTo>
                  <a:cubicBezTo>
                    <a:pt x="0" y="87523"/>
                    <a:pt x="9989" y="111186"/>
                    <a:pt x="14165" y="140008"/>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19" name="Freeform: Shape 218">
              <a:extLst>
                <a:ext uri="{FF2B5EF4-FFF2-40B4-BE49-F238E27FC236}">
                  <a16:creationId xmlns:a16="http://schemas.microsoft.com/office/drawing/2014/main" id="{F30BEB94-AE48-4F1B-9CA6-5CF7005D8EA3}"/>
                </a:ext>
              </a:extLst>
            </p:cNvPr>
            <p:cNvSpPr/>
            <p:nvPr/>
          </p:nvSpPr>
          <p:spPr>
            <a:xfrm>
              <a:off x="739695" y="4742161"/>
              <a:ext cx="169483" cy="36841"/>
            </a:xfrm>
            <a:custGeom>
              <a:avLst/>
              <a:gdLst>
                <a:gd name="connsiteX0" fmla="*/ 2702 w 169483"/>
                <a:gd name="connsiteY0" fmla="*/ 0 h 36841"/>
                <a:gd name="connsiteX1" fmla="*/ 39220 w 169483"/>
                <a:gd name="connsiteY1" fmla="*/ 0 h 36841"/>
                <a:gd name="connsiteX2" fmla="*/ 146072 w 169483"/>
                <a:gd name="connsiteY2" fmla="*/ 17440 h 36841"/>
                <a:gd name="connsiteX3" fmla="*/ 169244 w 169483"/>
                <a:gd name="connsiteY3" fmla="*/ 32506 h 36841"/>
                <a:gd name="connsiteX4" fmla="*/ 0 w 169483"/>
                <a:gd name="connsiteY4" fmla="*/ 33325 h 36841"/>
                <a:gd name="connsiteX5" fmla="*/ 2702 w 169483"/>
                <a:gd name="connsiteY5" fmla="*/ 0 h 3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483" h="36841">
                  <a:moveTo>
                    <a:pt x="2702" y="0"/>
                  </a:moveTo>
                  <a:lnTo>
                    <a:pt x="39220" y="0"/>
                  </a:lnTo>
                  <a:lnTo>
                    <a:pt x="146072" y="17440"/>
                  </a:lnTo>
                  <a:cubicBezTo>
                    <a:pt x="146072" y="17440"/>
                    <a:pt x="161629" y="23254"/>
                    <a:pt x="169244" y="32506"/>
                  </a:cubicBezTo>
                  <a:cubicBezTo>
                    <a:pt x="176859" y="41758"/>
                    <a:pt x="0" y="33325"/>
                    <a:pt x="0" y="33325"/>
                  </a:cubicBezTo>
                  <a:lnTo>
                    <a:pt x="2702" y="0"/>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20" name="Freeform: Shape 219">
              <a:extLst>
                <a:ext uri="{FF2B5EF4-FFF2-40B4-BE49-F238E27FC236}">
                  <a16:creationId xmlns:a16="http://schemas.microsoft.com/office/drawing/2014/main" id="{3F380BD4-28BF-4F1E-BEF4-C65731C13F0C}"/>
                </a:ext>
              </a:extLst>
            </p:cNvPr>
            <p:cNvSpPr/>
            <p:nvPr/>
          </p:nvSpPr>
          <p:spPr>
            <a:xfrm>
              <a:off x="462370" y="3472954"/>
              <a:ext cx="173829" cy="214113"/>
            </a:xfrm>
            <a:custGeom>
              <a:avLst/>
              <a:gdLst>
                <a:gd name="connsiteX0" fmla="*/ 0 w 173829"/>
                <a:gd name="connsiteY0" fmla="*/ 0 h 214113"/>
                <a:gd name="connsiteX1" fmla="*/ 74346 w 173829"/>
                <a:gd name="connsiteY1" fmla="*/ 160565 h 214113"/>
                <a:gd name="connsiteX2" fmla="*/ 173829 w 173829"/>
                <a:gd name="connsiteY2" fmla="*/ 214114 h 214113"/>
                <a:gd name="connsiteX3" fmla="*/ 173829 w 173829"/>
                <a:gd name="connsiteY3" fmla="*/ 127568 h 214113"/>
                <a:gd name="connsiteX4" fmla="*/ 74346 w 173829"/>
                <a:gd name="connsiteY4" fmla="*/ 68533 h 214113"/>
                <a:gd name="connsiteX5" fmla="*/ 4340 w 173829"/>
                <a:gd name="connsiteY5" fmla="*/ 0 h 214113"/>
                <a:gd name="connsiteX6" fmla="*/ 0 w 173829"/>
                <a:gd name="connsiteY6" fmla="*/ 0 h 21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29" h="214113">
                  <a:moveTo>
                    <a:pt x="0" y="0"/>
                  </a:moveTo>
                  <a:cubicBezTo>
                    <a:pt x="0" y="0"/>
                    <a:pt x="3766" y="108490"/>
                    <a:pt x="74346" y="160565"/>
                  </a:cubicBezTo>
                  <a:cubicBezTo>
                    <a:pt x="120772" y="194790"/>
                    <a:pt x="173829" y="214114"/>
                    <a:pt x="173829" y="214114"/>
                  </a:cubicBezTo>
                  <a:lnTo>
                    <a:pt x="173829" y="127568"/>
                  </a:lnTo>
                  <a:cubicBezTo>
                    <a:pt x="173829" y="127568"/>
                    <a:pt x="121508" y="113484"/>
                    <a:pt x="74346" y="68533"/>
                  </a:cubicBezTo>
                  <a:cubicBezTo>
                    <a:pt x="27184" y="23581"/>
                    <a:pt x="4340" y="0"/>
                    <a:pt x="4340" y="0"/>
                  </a:cubicBezTo>
                  <a:lnTo>
                    <a:pt x="0" y="0"/>
                  </a:lnTo>
                  <a:close/>
                </a:path>
              </a:pathLst>
            </a:custGeom>
            <a:solidFill>
              <a:schemeClr val="tx2">
                <a:lumMod val="50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21" name="Freeform: Shape 220">
              <a:extLst>
                <a:ext uri="{FF2B5EF4-FFF2-40B4-BE49-F238E27FC236}">
                  <a16:creationId xmlns:a16="http://schemas.microsoft.com/office/drawing/2014/main" id="{839789FF-1405-4C40-A0DD-88883C24898C}"/>
                </a:ext>
              </a:extLst>
            </p:cNvPr>
            <p:cNvSpPr/>
            <p:nvPr/>
          </p:nvSpPr>
          <p:spPr>
            <a:xfrm>
              <a:off x="797910" y="3573338"/>
              <a:ext cx="191401" cy="120404"/>
            </a:xfrm>
            <a:custGeom>
              <a:avLst/>
              <a:gdLst>
                <a:gd name="connsiteX0" fmla="*/ 8189 w 191401"/>
                <a:gd name="connsiteY0" fmla="*/ 0 h 120404"/>
                <a:gd name="connsiteX1" fmla="*/ 191352 w 191401"/>
                <a:gd name="connsiteY1" fmla="*/ 48227 h 120404"/>
                <a:gd name="connsiteX2" fmla="*/ 119954 w 191401"/>
                <a:gd name="connsiteY2" fmla="*/ 46098 h 120404"/>
                <a:gd name="connsiteX3" fmla="*/ 168917 w 191401"/>
                <a:gd name="connsiteY3" fmla="*/ 98255 h 120404"/>
                <a:gd name="connsiteX4" fmla="*/ 110210 w 191401"/>
                <a:gd name="connsiteY4" fmla="*/ 79505 h 120404"/>
                <a:gd name="connsiteX5" fmla="*/ 152378 w 191401"/>
                <a:gd name="connsiteY5" fmla="*/ 118397 h 120404"/>
                <a:gd name="connsiteX6" fmla="*/ 106771 w 191401"/>
                <a:gd name="connsiteY6" fmla="*/ 101202 h 120404"/>
                <a:gd name="connsiteX7" fmla="*/ 22436 w 191401"/>
                <a:gd name="connsiteY7" fmla="*/ 55350 h 120404"/>
                <a:gd name="connsiteX8" fmla="*/ 8189 w 191401"/>
                <a:gd name="connsiteY8" fmla="*/ 0 h 12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01" h="120404">
                  <a:moveTo>
                    <a:pt x="8189" y="0"/>
                  </a:moveTo>
                  <a:cubicBezTo>
                    <a:pt x="51421" y="19651"/>
                    <a:pt x="184229" y="12282"/>
                    <a:pt x="191352" y="48227"/>
                  </a:cubicBezTo>
                  <a:cubicBezTo>
                    <a:pt x="193317" y="58052"/>
                    <a:pt x="136084" y="32424"/>
                    <a:pt x="119954" y="46098"/>
                  </a:cubicBezTo>
                  <a:cubicBezTo>
                    <a:pt x="99730" y="63211"/>
                    <a:pt x="168836" y="87611"/>
                    <a:pt x="168917" y="98255"/>
                  </a:cubicBezTo>
                  <a:cubicBezTo>
                    <a:pt x="168999" y="113321"/>
                    <a:pt x="126913" y="83353"/>
                    <a:pt x="110210" y="79505"/>
                  </a:cubicBezTo>
                  <a:cubicBezTo>
                    <a:pt x="110701" y="89821"/>
                    <a:pt x="160648" y="108735"/>
                    <a:pt x="152378" y="118397"/>
                  </a:cubicBezTo>
                  <a:cubicBezTo>
                    <a:pt x="145009" y="126994"/>
                    <a:pt x="115287" y="105460"/>
                    <a:pt x="106771" y="101202"/>
                  </a:cubicBezTo>
                  <a:cubicBezTo>
                    <a:pt x="77786" y="86874"/>
                    <a:pt x="50766" y="69433"/>
                    <a:pt x="22436" y="55350"/>
                  </a:cubicBezTo>
                  <a:cubicBezTo>
                    <a:pt x="-736" y="43969"/>
                    <a:pt x="-6795" y="28740"/>
                    <a:pt x="8189" y="0"/>
                  </a:cubicBez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sp>
          <p:nvSpPr>
            <p:cNvPr id="222" name="Freeform: Shape 221">
              <a:extLst>
                <a:ext uri="{FF2B5EF4-FFF2-40B4-BE49-F238E27FC236}">
                  <a16:creationId xmlns:a16="http://schemas.microsoft.com/office/drawing/2014/main" id="{EE1A1402-D01E-41FE-8DE8-6DAA4FA3EB93}"/>
                </a:ext>
              </a:extLst>
            </p:cNvPr>
            <p:cNvSpPr/>
            <p:nvPr/>
          </p:nvSpPr>
          <p:spPr>
            <a:xfrm>
              <a:off x="453918" y="3295256"/>
              <a:ext cx="384931" cy="353083"/>
            </a:xfrm>
            <a:custGeom>
              <a:avLst/>
              <a:gdLst>
                <a:gd name="connsiteX0" fmla="*/ 18687 w 384931"/>
                <a:gd name="connsiteY0" fmla="*/ 45873 h 353083"/>
                <a:gd name="connsiteX1" fmla="*/ 98437 w 384931"/>
                <a:gd name="connsiteY1" fmla="*/ 285451 h 353083"/>
                <a:gd name="connsiteX2" fmla="*/ 384932 w 384931"/>
                <a:gd name="connsiteY2" fmla="*/ 353083 h 353083"/>
                <a:gd name="connsiteX3" fmla="*/ 384932 w 384931"/>
                <a:gd name="connsiteY3" fmla="*/ 261706 h 353083"/>
                <a:gd name="connsiteX4" fmla="*/ 128651 w 384931"/>
                <a:gd name="connsiteY4" fmla="*/ 140361 h 353083"/>
                <a:gd name="connsiteX5" fmla="*/ 18687 w 384931"/>
                <a:gd name="connsiteY5" fmla="*/ 45873 h 35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931" h="353083">
                  <a:moveTo>
                    <a:pt x="18687" y="45873"/>
                  </a:moveTo>
                  <a:cubicBezTo>
                    <a:pt x="-25446" y="148549"/>
                    <a:pt x="11564" y="222158"/>
                    <a:pt x="98437" y="285451"/>
                  </a:cubicBezTo>
                  <a:cubicBezTo>
                    <a:pt x="154606" y="326390"/>
                    <a:pt x="384932" y="353083"/>
                    <a:pt x="384932" y="353083"/>
                  </a:cubicBezTo>
                  <a:lnTo>
                    <a:pt x="384932" y="261706"/>
                  </a:lnTo>
                  <a:cubicBezTo>
                    <a:pt x="320739" y="244266"/>
                    <a:pt x="154197" y="203163"/>
                    <a:pt x="128651" y="140361"/>
                  </a:cubicBezTo>
                  <a:cubicBezTo>
                    <a:pt x="110637" y="95983"/>
                    <a:pt x="104906" y="-83005"/>
                    <a:pt x="18687" y="45873"/>
                  </a:cubicBezTo>
                  <a:close/>
                </a:path>
              </a:pathLst>
            </a:custGeom>
            <a:solidFill>
              <a:schemeClr val="tx2">
                <a:lumMod val="75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23" name="Freeform: Shape 222">
              <a:extLst>
                <a:ext uri="{FF2B5EF4-FFF2-40B4-BE49-F238E27FC236}">
                  <a16:creationId xmlns:a16="http://schemas.microsoft.com/office/drawing/2014/main" id="{F094AE55-7CBF-45A5-9B64-02337C0990E9}"/>
                </a:ext>
              </a:extLst>
            </p:cNvPr>
            <p:cNvSpPr/>
            <p:nvPr/>
          </p:nvSpPr>
          <p:spPr>
            <a:xfrm>
              <a:off x="640785" y="3193583"/>
              <a:ext cx="12773" cy="53057"/>
            </a:xfrm>
            <a:custGeom>
              <a:avLst/>
              <a:gdLst>
                <a:gd name="connsiteX0" fmla="*/ 12773 w 12773"/>
                <a:gd name="connsiteY0" fmla="*/ 16048 h 53057"/>
                <a:gd name="connsiteX1" fmla="*/ 3766 w 12773"/>
                <a:gd name="connsiteY1" fmla="*/ 0 h 53057"/>
                <a:gd name="connsiteX2" fmla="*/ 0 w 12773"/>
                <a:gd name="connsiteY2" fmla="*/ 53058 h 53057"/>
                <a:gd name="connsiteX3" fmla="*/ 12773 w 12773"/>
                <a:gd name="connsiteY3" fmla="*/ 16048 h 53057"/>
              </a:gdLst>
              <a:ahLst/>
              <a:cxnLst>
                <a:cxn ang="0">
                  <a:pos x="connsiteX0" y="connsiteY0"/>
                </a:cxn>
                <a:cxn ang="0">
                  <a:pos x="connsiteX1" y="connsiteY1"/>
                </a:cxn>
                <a:cxn ang="0">
                  <a:pos x="connsiteX2" y="connsiteY2"/>
                </a:cxn>
                <a:cxn ang="0">
                  <a:pos x="connsiteX3" y="connsiteY3"/>
                </a:cxn>
              </a:cxnLst>
              <a:rect l="l" t="t" r="r" b="b"/>
              <a:pathLst>
                <a:path w="12773" h="53057">
                  <a:moveTo>
                    <a:pt x="12773" y="16048"/>
                  </a:moveTo>
                  <a:cubicBezTo>
                    <a:pt x="12773" y="16048"/>
                    <a:pt x="6223" y="9744"/>
                    <a:pt x="3766" y="0"/>
                  </a:cubicBezTo>
                  <a:lnTo>
                    <a:pt x="0" y="53058"/>
                  </a:lnTo>
                  <a:lnTo>
                    <a:pt x="12773" y="16048"/>
                  </a:lnTo>
                  <a:close/>
                </a:path>
              </a:pathLst>
            </a:custGeom>
            <a:solidFill>
              <a:srgbClr val="FF7575">
                <a:alpha val="22000"/>
              </a:srgb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24" name="Freeform: Shape 223">
              <a:extLst>
                <a:ext uri="{FF2B5EF4-FFF2-40B4-BE49-F238E27FC236}">
                  <a16:creationId xmlns:a16="http://schemas.microsoft.com/office/drawing/2014/main" id="{2470A0B5-922D-48E2-8408-83DFC02C561E}"/>
                </a:ext>
              </a:extLst>
            </p:cNvPr>
            <p:cNvSpPr/>
            <p:nvPr/>
          </p:nvSpPr>
          <p:spPr>
            <a:xfrm>
              <a:off x="654606" y="3086134"/>
              <a:ext cx="23449" cy="59819"/>
            </a:xfrm>
            <a:custGeom>
              <a:avLst/>
              <a:gdLst>
                <a:gd name="connsiteX0" fmla="*/ 22942 w 23449"/>
                <a:gd name="connsiteY0" fmla="*/ 28682 h 59819"/>
                <a:gd name="connsiteX1" fmla="*/ 15082 w 23449"/>
                <a:gd name="connsiteY1" fmla="*/ 59796 h 59819"/>
                <a:gd name="connsiteX2" fmla="*/ 508 w 23449"/>
                <a:gd name="connsiteY2" fmla="*/ 31138 h 59819"/>
                <a:gd name="connsiteX3" fmla="*/ 8368 w 23449"/>
                <a:gd name="connsiteY3" fmla="*/ 24 h 59819"/>
                <a:gd name="connsiteX4" fmla="*/ 22942 w 23449"/>
                <a:gd name="connsiteY4" fmla="*/ 28682 h 5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9" h="59819">
                  <a:moveTo>
                    <a:pt x="22942" y="28682"/>
                  </a:moveTo>
                  <a:cubicBezTo>
                    <a:pt x="24826" y="45221"/>
                    <a:pt x="21305" y="59141"/>
                    <a:pt x="15082" y="59796"/>
                  </a:cubicBezTo>
                  <a:cubicBezTo>
                    <a:pt x="8941" y="60451"/>
                    <a:pt x="2391" y="47678"/>
                    <a:pt x="508" y="31138"/>
                  </a:cubicBezTo>
                  <a:cubicBezTo>
                    <a:pt x="-1376" y="14598"/>
                    <a:pt x="2145" y="679"/>
                    <a:pt x="8368" y="24"/>
                  </a:cubicBezTo>
                  <a:cubicBezTo>
                    <a:pt x="14591" y="-631"/>
                    <a:pt x="21059" y="12224"/>
                    <a:pt x="22942" y="28682"/>
                  </a:cubicBez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grpSp>
      <p:grpSp>
        <p:nvGrpSpPr>
          <p:cNvPr id="263" name="Graphic 205">
            <a:extLst>
              <a:ext uri="{FF2B5EF4-FFF2-40B4-BE49-F238E27FC236}">
                <a16:creationId xmlns:a16="http://schemas.microsoft.com/office/drawing/2014/main" id="{549A09C2-0556-4653-94C0-6807F30E84CC}"/>
              </a:ext>
            </a:extLst>
          </p:cNvPr>
          <p:cNvGrpSpPr/>
          <p:nvPr/>
        </p:nvGrpSpPr>
        <p:grpSpPr>
          <a:xfrm flipH="1">
            <a:off x="2776667" y="6349874"/>
            <a:ext cx="572554" cy="1087991"/>
            <a:chOff x="2071375" y="2780888"/>
            <a:chExt cx="939950" cy="1786133"/>
          </a:xfrm>
          <a:solidFill>
            <a:schemeClr val="accent1"/>
          </a:solidFill>
        </p:grpSpPr>
        <p:sp>
          <p:nvSpPr>
            <p:cNvPr id="264" name="Freeform: Shape 263">
              <a:extLst>
                <a:ext uri="{FF2B5EF4-FFF2-40B4-BE49-F238E27FC236}">
                  <a16:creationId xmlns:a16="http://schemas.microsoft.com/office/drawing/2014/main" id="{EEDAC79B-FC9B-479C-9768-70DC3B807D9A}"/>
                </a:ext>
              </a:extLst>
            </p:cNvPr>
            <p:cNvSpPr/>
            <p:nvPr/>
          </p:nvSpPr>
          <p:spPr>
            <a:xfrm>
              <a:off x="2071375" y="4500699"/>
              <a:ext cx="258492" cy="66322"/>
            </a:xfrm>
            <a:custGeom>
              <a:avLst/>
              <a:gdLst>
                <a:gd name="connsiteX0" fmla="*/ 35372 w 258492"/>
                <a:gd name="connsiteY0" fmla="*/ 0 h 66322"/>
                <a:gd name="connsiteX1" fmla="*/ 74101 w 258492"/>
                <a:gd name="connsiteY1" fmla="*/ 5568 h 66322"/>
                <a:gd name="connsiteX2" fmla="*/ 192661 w 258492"/>
                <a:gd name="connsiteY2" fmla="*/ 33161 h 66322"/>
                <a:gd name="connsiteX3" fmla="*/ 258492 w 258492"/>
                <a:gd name="connsiteY3" fmla="*/ 66322 h 66322"/>
                <a:gd name="connsiteX4" fmla="*/ 0 w 258492"/>
                <a:gd name="connsiteY4" fmla="*/ 60591 h 66322"/>
                <a:gd name="connsiteX5" fmla="*/ 35372 w 258492"/>
                <a:gd name="connsiteY5" fmla="*/ 0 h 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492" h="66322">
                  <a:moveTo>
                    <a:pt x="35372" y="0"/>
                  </a:moveTo>
                  <a:lnTo>
                    <a:pt x="74101" y="5568"/>
                  </a:lnTo>
                  <a:lnTo>
                    <a:pt x="192661" y="33161"/>
                  </a:lnTo>
                  <a:cubicBezTo>
                    <a:pt x="192661" y="33161"/>
                    <a:pt x="252433" y="48718"/>
                    <a:pt x="258492" y="66322"/>
                  </a:cubicBezTo>
                  <a:lnTo>
                    <a:pt x="0" y="60591"/>
                  </a:lnTo>
                  <a:lnTo>
                    <a:pt x="35372" y="0"/>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65" name="Freeform: Shape 264">
              <a:extLst>
                <a:ext uri="{FF2B5EF4-FFF2-40B4-BE49-F238E27FC236}">
                  <a16:creationId xmlns:a16="http://schemas.microsoft.com/office/drawing/2014/main" id="{A4493BB7-FACF-4D2C-B4CB-A5DD99D13373}"/>
                </a:ext>
              </a:extLst>
            </p:cNvPr>
            <p:cNvSpPr/>
            <p:nvPr/>
          </p:nvSpPr>
          <p:spPr>
            <a:xfrm>
              <a:off x="2722641" y="4350288"/>
              <a:ext cx="125275" cy="173992"/>
            </a:xfrm>
            <a:custGeom>
              <a:avLst/>
              <a:gdLst>
                <a:gd name="connsiteX0" fmla="*/ 67632 w 125275"/>
                <a:gd name="connsiteY0" fmla="*/ 0 h 173992"/>
                <a:gd name="connsiteX1" fmla="*/ 125275 w 125275"/>
                <a:gd name="connsiteY1" fmla="*/ 173993 h 173992"/>
                <a:gd name="connsiteX2" fmla="*/ 67632 w 125275"/>
                <a:gd name="connsiteY2" fmla="*/ 164004 h 173992"/>
                <a:gd name="connsiteX3" fmla="*/ 0 w 125275"/>
                <a:gd name="connsiteY3" fmla="*/ 7942 h 173992"/>
              </a:gdLst>
              <a:ahLst/>
              <a:cxnLst>
                <a:cxn ang="0">
                  <a:pos x="connsiteX0" y="connsiteY0"/>
                </a:cxn>
                <a:cxn ang="0">
                  <a:pos x="connsiteX1" y="connsiteY1"/>
                </a:cxn>
                <a:cxn ang="0">
                  <a:pos x="connsiteX2" y="connsiteY2"/>
                </a:cxn>
                <a:cxn ang="0">
                  <a:pos x="connsiteX3" y="connsiteY3"/>
                </a:cxn>
              </a:cxnLst>
              <a:rect l="l" t="t" r="r" b="b"/>
              <a:pathLst>
                <a:path w="125275" h="173992">
                  <a:moveTo>
                    <a:pt x="67632" y="0"/>
                  </a:moveTo>
                  <a:lnTo>
                    <a:pt x="125275" y="173993"/>
                  </a:lnTo>
                  <a:lnTo>
                    <a:pt x="67632" y="164004"/>
                  </a:lnTo>
                  <a:lnTo>
                    <a:pt x="0" y="7942"/>
                  </a:lnTo>
                  <a:close/>
                </a:path>
              </a:pathLst>
            </a:custGeom>
            <a:solidFill>
              <a:srgbClr val="7B5151"/>
            </a:solidFill>
            <a:ln w="8183" cap="flat">
              <a:noFill/>
              <a:prstDash val="solid"/>
              <a:miter/>
            </a:ln>
          </p:spPr>
          <p:txBody>
            <a:bodyPr rtlCol="0" anchor="ctr"/>
            <a:lstStyle/>
            <a:p>
              <a:endParaRPr lang="en-GB" sz="1800" dirty="0">
                <a:latin typeface="Segoe UI" panose="020B0502040204020203" pitchFamily="34" charset="0"/>
              </a:endParaRPr>
            </a:p>
          </p:txBody>
        </p:sp>
        <p:sp>
          <p:nvSpPr>
            <p:cNvPr id="266" name="Freeform: Shape 265">
              <a:extLst>
                <a:ext uri="{FF2B5EF4-FFF2-40B4-BE49-F238E27FC236}">
                  <a16:creationId xmlns:a16="http://schemas.microsoft.com/office/drawing/2014/main" id="{B10EB35A-F0DD-45B8-9F73-EB1A318314DF}"/>
                </a:ext>
              </a:extLst>
            </p:cNvPr>
            <p:cNvSpPr/>
            <p:nvPr/>
          </p:nvSpPr>
          <p:spPr>
            <a:xfrm>
              <a:off x="2094547" y="4396959"/>
              <a:ext cx="114794" cy="127321"/>
            </a:xfrm>
            <a:custGeom>
              <a:avLst/>
              <a:gdLst>
                <a:gd name="connsiteX0" fmla="*/ 114794 w 114794"/>
                <a:gd name="connsiteY0" fmla="*/ 17276 h 127321"/>
                <a:gd name="connsiteX1" fmla="*/ 48391 w 114794"/>
                <a:gd name="connsiteY1" fmla="*/ 127322 h 127321"/>
                <a:gd name="connsiteX2" fmla="*/ 0 w 114794"/>
                <a:gd name="connsiteY2" fmla="*/ 127322 h 127321"/>
                <a:gd name="connsiteX3" fmla="*/ 63374 w 114794"/>
                <a:gd name="connsiteY3" fmla="*/ 0 h 127321"/>
              </a:gdLst>
              <a:ahLst/>
              <a:cxnLst>
                <a:cxn ang="0">
                  <a:pos x="connsiteX0" y="connsiteY0"/>
                </a:cxn>
                <a:cxn ang="0">
                  <a:pos x="connsiteX1" y="connsiteY1"/>
                </a:cxn>
                <a:cxn ang="0">
                  <a:pos x="connsiteX2" y="connsiteY2"/>
                </a:cxn>
                <a:cxn ang="0">
                  <a:pos x="connsiteX3" y="connsiteY3"/>
                </a:cxn>
              </a:cxnLst>
              <a:rect l="l" t="t" r="r" b="b"/>
              <a:pathLst>
                <a:path w="114794" h="127321">
                  <a:moveTo>
                    <a:pt x="114794" y="17276"/>
                  </a:moveTo>
                  <a:lnTo>
                    <a:pt x="48391" y="127322"/>
                  </a:lnTo>
                  <a:lnTo>
                    <a:pt x="0" y="127322"/>
                  </a:lnTo>
                  <a:lnTo>
                    <a:pt x="63374" y="0"/>
                  </a:lnTo>
                  <a:close/>
                </a:path>
              </a:pathLst>
            </a:custGeom>
            <a:solidFill>
              <a:srgbClr val="7B5151"/>
            </a:solidFill>
            <a:ln w="8183" cap="flat">
              <a:noFill/>
              <a:prstDash val="solid"/>
              <a:miter/>
            </a:ln>
          </p:spPr>
          <p:txBody>
            <a:bodyPr rtlCol="0" anchor="ctr"/>
            <a:lstStyle/>
            <a:p>
              <a:endParaRPr lang="en-GB" sz="1800" dirty="0">
                <a:latin typeface="Segoe UI" panose="020B0502040204020203" pitchFamily="34" charset="0"/>
              </a:endParaRPr>
            </a:p>
          </p:txBody>
        </p:sp>
        <p:grpSp>
          <p:nvGrpSpPr>
            <p:cNvPr id="267" name="Graphic 205">
              <a:extLst>
                <a:ext uri="{FF2B5EF4-FFF2-40B4-BE49-F238E27FC236}">
                  <a16:creationId xmlns:a16="http://schemas.microsoft.com/office/drawing/2014/main" id="{549A09C2-0556-4653-94C0-6807F30E84CC}"/>
                </a:ext>
              </a:extLst>
            </p:cNvPr>
            <p:cNvGrpSpPr/>
            <p:nvPr/>
          </p:nvGrpSpPr>
          <p:grpSpPr>
            <a:xfrm>
              <a:off x="2127135" y="2780888"/>
              <a:ext cx="742920" cy="1651033"/>
              <a:chOff x="2127135" y="2780888"/>
              <a:chExt cx="742920" cy="1651033"/>
            </a:xfrm>
            <a:solidFill>
              <a:schemeClr val="accent1"/>
            </a:solidFill>
          </p:grpSpPr>
          <p:sp>
            <p:nvSpPr>
              <p:cNvPr id="268" name="Freeform: Shape 267">
                <a:extLst>
                  <a:ext uri="{FF2B5EF4-FFF2-40B4-BE49-F238E27FC236}">
                    <a16:creationId xmlns:a16="http://schemas.microsoft.com/office/drawing/2014/main" id="{CA980DC5-3696-4A37-AFE3-84F1A6F9C71C}"/>
                  </a:ext>
                </a:extLst>
              </p:cNvPr>
              <p:cNvSpPr/>
              <p:nvPr/>
            </p:nvSpPr>
            <p:spPr>
              <a:xfrm>
                <a:off x="2127135" y="3578987"/>
                <a:ext cx="332428" cy="852933"/>
              </a:xfrm>
              <a:custGeom>
                <a:avLst/>
                <a:gdLst>
                  <a:gd name="connsiteX0" fmla="*/ 169653 w 332428"/>
                  <a:gd name="connsiteY0" fmla="*/ 39793 h 852933"/>
                  <a:gd name="connsiteX1" fmla="*/ 147137 w 332428"/>
                  <a:gd name="connsiteY1" fmla="*/ 445094 h 852933"/>
                  <a:gd name="connsiteX2" fmla="*/ 0 w 332428"/>
                  <a:gd name="connsiteY2" fmla="*/ 835575 h 852933"/>
                  <a:gd name="connsiteX3" fmla="*/ 78931 w 332428"/>
                  <a:gd name="connsiteY3" fmla="*/ 852934 h 852933"/>
                  <a:gd name="connsiteX4" fmla="*/ 296975 w 332428"/>
                  <a:gd name="connsiteY4" fmla="*/ 492175 h 852933"/>
                  <a:gd name="connsiteX5" fmla="*/ 332429 w 332428"/>
                  <a:gd name="connsiteY5" fmla="*/ 0 h 852933"/>
                  <a:gd name="connsiteX6" fmla="*/ 169653 w 332428"/>
                  <a:gd name="connsiteY6" fmla="*/ 39793 h 85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428" h="852933">
                    <a:moveTo>
                      <a:pt x="169653" y="39793"/>
                    </a:moveTo>
                    <a:cubicBezTo>
                      <a:pt x="169653" y="39793"/>
                      <a:pt x="160401" y="387861"/>
                      <a:pt x="147137" y="445094"/>
                    </a:cubicBezTo>
                    <a:cubicBezTo>
                      <a:pt x="133872" y="502328"/>
                      <a:pt x="0" y="835575"/>
                      <a:pt x="0" y="835575"/>
                    </a:cubicBezTo>
                    <a:lnTo>
                      <a:pt x="78931" y="852934"/>
                    </a:lnTo>
                    <a:cubicBezTo>
                      <a:pt x="78931" y="852934"/>
                      <a:pt x="262504" y="608852"/>
                      <a:pt x="296975" y="492175"/>
                    </a:cubicBezTo>
                    <a:cubicBezTo>
                      <a:pt x="331446" y="375497"/>
                      <a:pt x="332429" y="0"/>
                      <a:pt x="332429" y="0"/>
                    </a:cubicBezTo>
                    <a:lnTo>
                      <a:pt x="169653" y="39793"/>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69" name="Freeform: Shape 268">
                <a:extLst>
                  <a:ext uri="{FF2B5EF4-FFF2-40B4-BE49-F238E27FC236}">
                    <a16:creationId xmlns:a16="http://schemas.microsoft.com/office/drawing/2014/main" id="{64502E0F-E475-4949-8D17-1CC3CDCFF61A}"/>
                  </a:ext>
                </a:extLst>
              </p:cNvPr>
              <p:cNvSpPr/>
              <p:nvPr/>
            </p:nvSpPr>
            <p:spPr>
              <a:xfrm>
                <a:off x="2678180" y="3072647"/>
                <a:ext cx="59529" cy="139973"/>
              </a:xfrm>
              <a:custGeom>
                <a:avLst/>
                <a:gdLst>
                  <a:gd name="connsiteX0" fmla="*/ 0 w 59529"/>
                  <a:gd name="connsiteY0" fmla="*/ 126994 h 139973"/>
                  <a:gd name="connsiteX1" fmla="*/ 15967 w 59529"/>
                  <a:gd name="connsiteY1" fmla="*/ 68287 h 139973"/>
                  <a:gd name="connsiteX2" fmla="*/ 23745 w 59529"/>
                  <a:gd name="connsiteY2" fmla="*/ 0 h 139973"/>
                  <a:gd name="connsiteX3" fmla="*/ 26529 w 59529"/>
                  <a:gd name="connsiteY3" fmla="*/ 138376 h 139973"/>
                  <a:gd name="connsiteX4" fmla="*/ 0 w 59529"/>
                  <a:gd name="connsiteY4" fmla="*/ 126994 h 13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9" h="139973">
                    <a:moveTo>
                      <a:pt x="0" y="126994"/>
                    </a:moveTo>
                    <a:cubicBezTo>
                      <a:pt x="1474" y="105133"/>
                      <a:pt x="9170" y="87774"/>
                      <a:pt x="15967" y="68287"/>
                    </a:cubicBezTo>
                    <a:cubicBezTo>
                      <a:pt x="23745" y="46016"/>
                      <a:pt x="18996" y="23090"/>
                      <a:pt x="23745" y="0"/>
                    </a:cubicBezTo>
                    <a:cubicBezTo>
                      <a:pt x="73364" y="1965"/>
                      <a:pt x="68615" y="127240"/>
                      <a:pt x="26529" y="138376"/>
                    </a:cubicBezTo>
                    <a:cubicBezTo>
                      <a:pt x="11381" y="142469"/>
                      <a:pt x="6796" y="138703"/>
                      <a:pt x="0" y="126994"/>
                    </a:cubicBezTo>
                    <a:close/>
                  </a:path>
                </a:pathLst>
              </a:custGeom>
              <a:solidFill>
                <a:srgbClr val="7B5151"/>
              </a:solidFill>
              <a:ln w="8183" cap="flat">
                <a:noFill/>
                <a:prstDash val="solid"/>
                <a:miter/>
              </a:ln>
            </p:spPr>
            <p:txBody>
              <a:bodyPr rtlCol="0" anchor="ctr"/>
              <a:lstStyle/>
              <a:p>
                <a:endParaRPr lang="en-GB" sz="1800" dirty="0">
                  <a:latin typeface="Segoe UI" panose="020B0502040204020203" pitchFamily="34" charset="0"/>
                </a:endParaRPr>
              </a:p>
            </p:txBody>
          </p:sp>
          <p:sp>
            <p:nvSpPr>
              <p:cNvPr id="270" name="Freeform: Shape 269">
                <a:extLst>
                  <a:ext uri="{FF2B5EF4-FFF2-40B4-BE49-F238E27FC236}">
                    <a16:creationId xmlns:a16="http://schemas.microsoft.com/office/drawing/2014/main" id="{71B45CC8-0535-473C-B2CE-5CA12F719790}"/>
                  </a:ext>
                </a:extLst>
              </p:cNvPr>
              <p:cNvSpPr/>
              <p:nvPr/>
            </p:nvSpPr>
            <p:spPr>
              <a:xfrm>
                <a:off x="2342704" y="3067540"/>
                <a:ext cx="394920" cy="348535"/>
              </a:xfrm>
              <a:custGeom>
                <a:avLst/>
                <a:gdLst>
                  <a:gd name="connsiteX0" fmla="*/ 30968 w 394920"/>
                  <a:gd name="connsiteY0" fmla="*/ 152163 h 348535"/>
                  <a:gd name="connsiteX1" fmla="*/ 243690 w 394920"/>
                  <a:gd name="connsiteY1" fmla="*/ 346625 h 348535"/>
                  <a:gd name="connsiteX2" fmla="*/ 394921 w 394920"/>
                  <a:gd name="connsiteY2" fmla="*/ 109340 h 348535"/>
                  <a:gd name="connsiteX3" fmla="*/ 336459 w 394920"/>
                  <a:gd name="connsiteY3" fmla="*/ 92309 h 348535"/>
                  <a:gd name="connsiteX4" fmla="*/ 243772 w 394920"/>
                  <a:gd name="connsiteY4" fmla="*/ 218730 h 348535"/>
                  <a:gd name="connsiteX5" fmla="*/ 46935 w 394920"/>
                  <a:gd name="connsiteY5" fmla="*/ 1915 h 348535"/>
                  <a:gd name="connsiteX6" fmla="*/ 30968 w 394920"/>
                  <a:gd name="connsiteY6" fmla="*/ 152163 h 34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920" h="348535">
                    <a:moveTo>
                      <a:pt x="30968" y="152163"/>
                    </a:moveTo>
                    <a:cubicBezTo>
                      <a:pt x="30968" y="152163"/>
                      <a:pt x="114321" y="371107"/>
                      <a:pt x="243690" y="346625"/>
                    </a:cubicBezTo>
                    <a:cubicBezTo>
                      <a:pt x="373059" y="322143"/>
                      <a:pt x="394921" y="109340"/>
                      <a:pt x="394921" y="109340"/>
                    </a:cubicBezTo>
                    <a:lnTo>
                      <a:pt x="336459" y="92309"/>
                    </a:lnTo>
                    <a:cubicBezTo>
                      <a:pt x="336459" y="92309"/>
                      <a:pt x="305345" y="230193"/>
                      <a:pt x="243772" y="218730"/>
                    </a:cubicBezTo>
                    <a:cubicBezTo>
                      <a:pt x="182117" y="207267"/>
                      <a:pt x="129142" y="-23222"/>
                      <a:pt x="46935" y="1915"/>
                    </a:cubicBezTo>
                    <a:cubicBezTo>
                      <a:pt x="-48372" y="31145"/>
                      <a:pt x="30968" y="152163"/>
                      <a:pt x="30968" y="152163"/>
                    </a:cubicBezTo>
                    <a:close/>
                  </a:path>
                </a:pathLst>
              </a:custGeom>
              <a:solidFill>
                <a:schemeClr val="accent5">
                  <a:lumMod val="75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71" name="Freeform: Shape 270">
                <a:extLst>
                  <a:ext uri="{FF2B5EF4-FFF2-40B4-BE49-F238E27FC236}">
                    <a16:creationId xmlns:a16="http://schemas.microsoft.com/office/drawing/2014/main" id="{FB37D886-4E46-4939-991B-0CC64C6A0794}"/>
                  </a:ext>
                </a:extLst>
              </p:cNvPr>
              <p:cNvSpPr/>
              <p:nvPr/>
            </p:nvSpPr>
            <p:spPr>
              <a:xfrm>
                <a:off x="2373672" y="3562693"/>
                <a:ext cx="442801" cy="855881"/>
              </a:xfrm>
              <a:custGeom>
                <a:avLst/>
                <a:gdLst>
                  <a:gd name="connsiteX0" fmla="*/ 0 w 442801"/>
                  <a:gd name="connsiteY0" fmla="*/ 126667 h 855881"/>
                  <a:gd name="connsiteX1" fmla="*/ 196182 w 442801"/>
                  <a:gd name="connsiteY1" fmla="*/ 505849 h 855881"/>
                  <a:gd name="connsiteX2" fmla="*/ 346021 w 442801"/>
                  <a:gd name="connsiteY2" fmla="*/ 850559 h 855881"/>
                  <a:gd name="connsiteX3" fmla="*/ 442802 w 442801"/>
                  <a:gd name="connsiteY3" fmla="*/ 855881 h 855881"/>
                  <a:gd name="connsiteX4" fmla="*/ 318182 w 442801"/>
                  <a:gd name="connsiteY4" fmla="*/ 430274 h 855881"/>
                  <a:gd name="connsiteX5" fmla="*/ 164413 w 442801"/>
                  <a:gd name="connsiteY5" fmla="*/ 4667 h 855881"/>
                  <a:gd name="connsiteX6" fmla="*/ 0 w 442801"/>
                  <a:gd name="connsiteY6" fmla="*/ 0 h 855881"/>
                  <a:gd name="connsiteX7" fmla="*/ 0 w 442801"/>
                  <a:gd name="connsiteY7" fmla="*/ 126667 h 85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801" h="855881">
                    <a:moveTo>
                      <a:pt x="0" y="126667"/>
                    </a:moveTo>
                    <a:cubicBezTo>
                      <a:pt x="0" y="126667"/>
                      <a:pt x="161711" y="418320"/>
                      <a:pt x="196182" y="505849"/>
                    </a:cubicBezTo>
                    <a:cubicBezTo>
                      <a:pt x="230653" y="593377"/>
                      <a:pt x="346021" y="850559"/>
                      <a:pt x="346021" y="850559"/>
                    </a:cubicBezTo>
                    <a:lnTo>
                      <a:pt x="442802" y="855881"/>
                    </a:lnTo>
                    <a:cubicBezTo>
                      <a:pt x="442802" y="855881"/>
                      <a:pt x="344711" y="527055"/>
                      <a:pt x="318182" y="430274"/>
                    </a:cubicBezTo>
                    <a:cubicBezTo>
                      <a:pt x="291653" y="333493"/>
                      <a:pt x="164413" y="4667"/>
                      <a:pt x="164413" y="4667"/>
                    </a:cubicBezTo>
                    <a:lnTo>
                      <a:pt x="0" y="0"/>
                    </a:lnTo>
                    <a:lnTo>
                      <a:pt x="0" y="126667"/>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72" name="Freeform: Shape 271">
                <a:extLst>
                  <a:ext uri="{FF2B5EF4-FFF2-40B4-BE49-F238E27FC236}">
                    <a16:creationId xmlns:a16="http://schemas.microsoft.com/office/drawing/2014/main" id="{5C354B23-AC84-4205-8801-4644F389C96A}"/>
                  </a:ext>
                </a:extLst>
              </p:cNvPr>
              <p:cNvSpPr/>
              <p:nvPr/>
            </p:nvSpPr>
            <p:spPr>
              <a:xfrm>
                <a:off x="2453177" y="3219702"/>
                <a:ext cx="108407" cy="377871"/>
              </a:xfrm>
              <a:custGeom>
                <a:avLst/>
                <a:gdLst>
                  <a:gd name="connsiteX0" fmla="*/ 108408 w 108407"/>
                  <a:gd name="connsiteY0" fmla="*/ 377872 h 377871"/>
                  <a:gd name="connsiteX1" fmla="*/ 21207 w 108407"/>
                  <a:gd name="connsiteY1" fmla="*/ 0 h 377871"/>
                  <a:gd name="connsiteX2" fmla="*/ 0 w 108407"/>
                  <a:gd name="connsiteY2" fmla="*/ 78522 h 377871"/>
                  <a:gd name="connsiteX3" fmla="*/ 22926 w 108407"/>
                  <a:gd name="connsiteY3" fmla="*/ 377872 h 377871"/>
                </a:gdLst>
                <a:ahLst/>
                <a:cxnLst>
                  <a:cxn ang="0">
                    <a:pos x="connsiteX0" y="connsiteY0"/>
                  </a:cxn>
                  <a:cxn ang="0">
                    <a:pos x="connsiteX1" y="connsiteY1"/>
                  </a:cxn>
                  <a:cxn ang="0">
                    <a:pos x="connsiteX2" y="connsiteY2"/>
                  </a:cxn>
                  <a:cxn ang="0">
                    <a:pos x="connsiteX3" y="connsiteY3"/>
                  </a:cxn>
                </a:cxnLst>
                <a:rect l="l" t="t" r="r" b="b"/>
                <a:pathLst>
                  <a:path w="108407" h="377871">
                    <a:moveTo>
                      <a:pt x="108408" y="377872"/>
                    </a:moveTo>
                    <a:lnTo>
                      <a:pt x="21207" y="0"/>
                    </a:lnTo>
                    <a:lnTo>
                      <a:pt x="0" y="78522"/>
                    </a:lnTo>
                    <a:lnTo>
                      <a:pt x="22926" y="377872"/>
                    </a:lnTo>
                    <a:close/>
                  </a:path>
                </a:pathLst>
              </a:custGeom>
              <a:solidFill>
                <a:schemeClr val="accent5">
                  <a:lumMod val="75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73" name="Freeform: Shape 272">
                <a:extLst>
                  <a:ext uri="{FF2B5EF4-FFF2-40B4-BE49-F238E27FC236}">
                    <a16:creationId xmlns:a16="http://schemas.microsoft.com/office/drawing/2014/main" id="{4746ED69-54FE-4601-BD55-F008034EE7FD}"/>
                  </a:ext>
                </a:extLst>
              </p:cNvPr>
              <p:cNvSpPr/>
              <p:nvPr/>
            </p:nvSpPr>
            <p:spPr>
              <a:xfrm>
                <a:off x="2779080" y="3490636"/>
                <a:ext cx="90975" cy="51487"/>
              </a:xfrm>
              <a:custGeom>
                <a:avLst/>
                <a:gdLst>
                  <a:gd name="connsiteX0" fmla="*/ 1613 w 90975"/>
                  <a:gd name="connsiteY0" fmla="*/ 1150 h 51487"/>
                  <a:gd name="connsiteX1" fmla="*/ 52624 w 90975"/>
                  <a:gd name="connsiteY1" fmla="*/ 15070 h 51487"/>
                  <a:gd name="connsiteX2" fmla="*/ 89388 w 90975"/>
                  <a:gd name="connsiteY2" fmla="*/ 36604 h 51487"/>
                  <a:gd name="connsiteX3" fmla="*/ 20118 w 90975"/>
                  <a:gd name="connsiteY3" fmla="*/ 40534 h 51487"/>
                  <a:gd name="connsiteX4" fmla="*/ 1613 w 90975"/>
                  <a:gd name="connsiteY4" fmla="*/ 1150 h 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75" h="51487">
                    <a:moveTo>
                      <a:pt x="1613" y="1150"/>
                    </a:moveTo>
                    <a:cubicBezTo>
                      <a:pt x="13813" y="-4336"/>
                      <a:pt x="40260" y="11385"/>
                      <a:pt x="52624" y="15070"/>
                    </a:cubicBezTo>
                    <a:cubicBezTo>
                      <a:pt x="64906" y="18754"/>
                      <a:pt x="83492" y="23749"/>
                      <a:pt x="89388" y="36604"/>
                    </a:cubicBezTo>
                    <a:cubicBezTo>
                      <a:pt x="102325" y="64852"/>
                      <a:pt x="32318" y="45037"/>
                      <a:pt x="20118" y="40534"/>
                    </a:cubicBezTo>
                    <a:cubicBezTo>
                      <a:pt x="-352" y="33001"/>
                      <a:pt x="-2235" y="25386"/>
                      <a:pt x="1613" y="1150"/>
                    </a:cubicBezTo>
                    <a:close/>
                  </a:path>
                </a:pathLst>
              </a:custGeom>
              <a:solidFill>
                <a:srgbClr val="7B5151"/>
              </a:solidFill>
              <a:ln w="8183" cap="flat">
                <a:noFill/>
                <a:prstDash val="solid"/>
                <a:miter/>
              </a:ln>
            </p:spPr>
            <p:txBody>
              <a:bodyPr rtlCol="0" anchor="ctr"/>
              <a:lstStyle/>
              <a:p>
                <a:endParaRPr lang="en-GB" sz="1800" dirty="0">
                  <a:latin typeface="Segoe UI" panose="020B0502040204020203" pitchFamily="34" charset="0"/>
                </a:endParaRPr>
              </a:p>
            </p:txBody>
          </p:sp>
          <p:grpSp>
            <p:nvGrpSpPr>
              <p:cNvPr id="274" name="Graphic 205">
                <a:extLst>
                  <a:ext uri="{FF2B5EF4-FFF2-40B4-BE49-F238E27FC236}">
                    <a16:creationId xmlns:a16="http://schemas.microsoft.com/office/drawing/2014/main" id="{549A09C2-0556-4653-94C0-6807F30E84CC}"/>
                  </a:ext>
                </a:extLst>
              </p:cNvPr>
              <p:cNvGrpSpPr/>
              <p:nvPr/>
            </p:nvGrpSpPr>
            <p:grpSpPr>
              <a:xfrm>
                <a:off x="2323215" y="2780888"/>
                <a:ext cx="161122" cy="256633"/>
                <a:chOff x="2323215" y="2780888"/>
                <a:chExt cx="161122" cy="256633"/>
              </a:xfrm>
              <a:solidFill>
                <a:schemeClr val="accent1"/>
              </a:solidFill>
            </p:grpSpPr>
            <p:sp>
              <p:nvSpPr>
                <p:cNvPr id="275" name="Freeform: Shape 274">
                  <a:extLst>
                    <a:ext uri="{FF2B5EF4-FFF2-40B4-BE49-F238E27FC236}">
                      <a16:creationId xmlns:a16="http://schemas.microsoft.com/office/drawing/2014/main" id="{FF71E343-7C05-41D7-953A-46CF3BA6D94D}"/>
                    </a:ext>
                  </a:extLst>
                </p:cNvPr>
                <p:cNvSpPr/>
                <p:nvPr/>
              </p:nvSpPr>
              <p:spPr>
                <a:xfrm>
                  <a:off x="2335517" y="2922399"/>
                  <a:ext cx="56906" cy="115121"/>
                </a:xfrm>
                <a:custGeom>
                  <a:avLst/>
                  <a:gdLst>
                    <a:gd name="connsiteX0" fmla="*/ 5486 w 56906"/>
                    <a:gd name="connsiteY0" fmla="*/ 0 h 115121"/>
                    <a:gd name="connsiteX1" fmla="*/ 0 w 56906"/>
                    <a:gd name="connsiteY1" fmla="*/ 87938 h 115121"/>
                    <a:gd name="connsiteX2" fmla="*/ 56906 w 56906"/>
                    <a:gd name="connsiteY2" fmla="*/ 115122 h 115121"/>
                    <a:gd name="connsiteX3" fmla="*/ 56906 w 56906"/>
                    <a:gd name="connsiteY3" fmla="*/ 44788 h 115121"/>
                    <a:gd name="connsiteX4" fmla="*/ 8679 w 56906"/>
                    <a:gd name="connsiteY4" fmla="*/ 0 h 11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06" h="115121">
                      <a:moveTo>
                        <a:pt x="5486" y="0"/>
                      </a:moveTo>
                      <a:lnTo>
                        <a:pt x="0" y="87938"/>
                      </a:lnTo>
                      <a:lnTo>
                        <a:pt x="56906" y="115122"/>
                      </a:lnTo>
                      <a:lnTo>
                        <a:pt x="56906" y="44788"/>
                      </a:lnTo>
                      <a:lnTo>
                        <a:pt x="8679" y="0"/>
                      </a:lnTo>
                      <a:close/>
                    </a:path>
                  </a:pathLst>
                </a:custGeom>
                <a:solidFill>
                  <a:srgbClr val="7B5151"/>
                </a:solidFill>
                <a:ln w="8183" cap="flat">
                  <a:noFill/>
                  <a:prstDash val="solid"/>
                  <a:miter/>
                </a:ln>
              </p:spPr>
              <p:txBody>
                <a:bodyPr rtlCol="0" anchor="ctr"/>
                <a:lstStyle/>
                <a:p>
                  <a:endParaRPr lang="en-GB" sz="1800" dirty="0">
                    <a:latin typeface="Segoe UI" panose="020B0502040204020203" pitchFamily="34" charset="0"/>
                  </a:endParaRPr>
                </a:p>
              </p:txBody>
            </p:sp>
            <p:sp>
              <p:nvSpPr>
                <p:cNvPr id="276" name="Freeform: Shape 275">
                  <a:extLst>
                    <a:ext uri="{FF2B5EF4-FFF2-40B4-BE49-F238E27FC236}">
                      <a16:creationId xmlns:a16="http://schemas.microsoft.com/office/drawing/2014/main" id="{89F0FB23-A540-47A3-8009-8147D0595028}"/>
                    </a:ext>
                  </a:extLst>
                </p:cNvPr>
                <p:cNvSpPr/>
                <p:nvPr/>
              </p:nvSpPr>
              <p:spPr>
                <a:xfrm>
                  <a:off x="2329355" y="2792779"/>
                  <a:ext cx="126195" cy="197482"/>
                </a:xfrm>
                <a:custGeom>
                  <a:avLst/>
                  <a:gdLst>
                    <a:gd name="connsiteX0" fmla="*/ 122266 w 126195"/>
                    <a:gd name="connsiteY0" fmla="*/ 75744 h 197482"/>
                    <a:gd name="connsiteX1" fmla="*/ 94346 w 126195"/>
                    <a:gd name="connsiteY1" fmla="*/ 195451 h 197482"/>
                    <a:gd name="connsiteX2" fmla="*/ 7063 w 126195"/>
                    <a:gd name="connsiteY2" fmla="*/ 117011 h 197482"/>
                    <a:gd name="connsiteX3" fmla="*/ 35556 w 126195"/>
                    <a:gd name="connsiteY3" fmla="*/ 4264 h 197482"/>
                    <a:gd name="connsiteX4" fmla="*/ 122266 w 126195"/>
                    <a:gd name="connsiteY4" fmla="*/ 75744 h 197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95" h="197482">
                      <a:moveTo>
                        <a:pt x="122266" y="75744"/>
                      </a:moveTo>
                      <a:cubicBezTo>
                        <a:pt x="131764" y="130358"/>
                        <a:pt x="124641" y="184152"/>
                        <a:pt x="94346" y="195451"/>
                      </a:cubicBezTo>
                      <a:cubicBezTo>
                        <a:pt x="63968" y="206751"/>
                        <a:pt x="24093" y="169578"/>
                        <a:pt x="7063" y="117011"/>
                      </a:cubicBezTo>
                      <a:cubicBezTo>
                        <a:pt x="-9886" y="64527"/>
                        <a:pt x="5261" y="15563"/>
                        <a:pt x="35556" y="4264"/>
                      </a:cubicBezTo>
                      <a:cubicBezTo>
                        <a:pt x="65852" y="-7035"/>
                        <a:pt x="109084" y="88"/>
                        <a:pt x="122266" y="75744"/>
                      </a:cubicBezTo>
                      <a:close/>
                    </a:path>
                  </a:pathLst>
                </a:custGeom>
                <a:solidFill>
                  <a:srgbClr val="7B5151"/>
                </a:solidFill>
                <a:ln w="8183" cap="flat">
                  <a:noFill/>
                  <a:prstDash val="solid"/>
                  <a:miter/>
                </a:ln>
              </p:spPr>
              <p:txBody>
                <a:bodyPr rtlCol="0" anchor="ctr"/>
                <a:lstStyle/>
                <a:p>
                  <a:endParaRPr lang="en-GB" sz="1800" dirty="0">
                    <a:latin typeface="Segoe UI" panose="020B0502040204020203" pitchFamily="34" charset="0"/>
                  </a:endParaRPr>
                </a:p>
              </p:txBody>
            </p:sp>
            <p:sp>
              <p:nvSpPr>
                <p:cNvPr id="277" name="Freeform: Shape 276">
                  <a:extLst>
                    <a:ext uri="{FF2B5EF4-FFF2-40B4-BE49-F238E27FC236}">
                      <a16:creationId xmlns:a16="http://schemas.microsoft.com/office/drawing/2014/main" id="{F84CD301-3CBF-4B5A-8DB0-20E676B78F5E}"/>
                    </a:ext>
                  </a:extLst>
                </p:cNvPr>
                <p:cNvSpPr/>
                <p:nvPr/>
              </p:nvSpPr>
              <p:spPr>
                <a:xfrm>
                  <a:off x="2404213" y="2855996"/>
                  <a:ext cx="51420" cy="56496"/>
                </a:xfrm>
                <a:custGeom>
                  <a:avLst/>
                  <a:gdLst>
                    <a:gd name="connsiteX0" fmla="*/ 0 w 51420"/>
                    <a:gd name="connsiteY0" fmla="*/ 0 h 56496"/>
                    <a:gd name="connsiteX1" fmla="*/ 28002 w 51420"/>
                    <a:gd name="connsiteY1" fmla="*/ 32097 h 56496"/>
                    <a:gd name="connsiteX2" fmla="*/ 51420 w 51420"/>
                    <a:gd name="connsiteY2" fmla="*/ 56497 h 56496"/>
                    <a:gd name="connsiteX3" fmla="*/ 49619 w 51420"/>
                    <a:gd name="connsiteY3" fmla="*/ 26938 h 56496"/>
                    <a:gd name="connsiteX4" fmla="*/ 45852 w 51420"/>
                    <a:gd name="connsiteY4" fmla="*/ 4667 h 56496"/>
                    <a:gd name="connsiteX5" fmla="*/ 0 w 51420"/>
                    <a:gd name="connsiteY5" fmla="*/ 0 h 5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20" h="56496">
                      <a:moveTo>
                        <a:pt x="0" y="0"/>
                      </a:moveTo>
                      <a:cubicBezTo>
                        <a:pt x="0" y="0"/>
                        <a:pt x="13674" y="23827"/>
                        <a:pt x="28002" y="32097"/>
                      </a:cubicBezTo>
                      <a:cubicBezTo>
                        <a:pt x="42331" y="40366"/>
                        <a:pt x="51420" y="56497"/>
                        <a:pt x="51420" y="56497"/>
                      </a:cubicBezTo>
                      <a:cubicBezTo>
                        <a:pt x="51420" y="56497"/>
                        <a:pt x="50929" y="38319"/>
                        <a:pt x="49619" y="26938"/>
                      </a:cubicBezTo>
                      <a:cubicBezTo>
                        <a:pt x="48309" y="15557"/>
                        <a:pt x="45852" y="4667"/>
                        <a:pt x="45852" y="4667"/>
                      </a:cubicBezTo>
                      <a:lnTo>
                        <a:pt x="0" y="0"/>
                      </a:lnTo>
                      <a:close/>
                    </a:path>
                  </a:pathLst>
                </a:custGeom>
                <a:solidFill>
                  <a:srgbClr val="644242">
                    <a:alpha val="31000"/>
                  </a:srgb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78" name="Freeform: Shape 277">
                  <a:extLst>
                    <a:ext uri="{FF2B5EF4-FFF2-40B4-BE49-F238E27FC236}">
                      <a16:creationId xmlns:a16="http://schemas.microsoft.com/office/drawing/2014/main" id="{277EDCC6-D618-4A19-AFF9-B87C6580810B}"/>
                    </a:ext>
                  </a:extLst>
                </p:cNvPr>
                <p:cNvSpPr/>
                <p:nvPr/>
              </p:nvSpPr>
              <p:spPr>
                <a:xfrm>
                  <a:off x="2328309" y="2822595"/>
                  <a:ext cx="31896" cy="95547"/>
                </a:xfrm>
                <a:custGeom>
                  <a:avLst/>
                  <a:gdLst>
                    <a:gd name="connsiteX0" fmla="*/ 2213 w 31896"/>
                    <a:gd name="connsiteY0" fmla="*/ 69018 h 95547"/>
                    <a:gd name="connsiteX1" fmla="*/ 13431 w 31896"/>
                    <a:gd name="connsiteY1" fmla="*/ 71393 h 95547"/>
                    <a:gd name="connsiteX2" fmla="*/ 18753 w 31896"/>
                    <a:gd name="connsiteY2" fmla="*/ 81382 h 95547"/>
                    <a:gd name="connsiteX3" fmla="*/ 24402 w 31896"/>
                    <a:gd name="connsiteY3" fmla="*/ 95547 h 95547"/>
                    <a:gd name="connsiteX4" fmla="*/ 31362 w 31896"/>
                    <a:gd name="connsiteY4" fmla="*/ 34875 h 95547"/>
                    <a:gd name="connsiteX5" fmla="*/ 31853 w 31896"/>
                    <a:gd name="connsiteY5" fmla="*/ 31845 h 95547"/>
                    <a:gd name="connsiteX6" fmla="*/ 30789 w 31896"/>
                    <a:gd name="connsiteY6" fmla="*/ 29635 h 95547"/>
                    <a:gd name="connsiteX7" fmla="*/ 16870 w 31896"/>
                    <a:gd name="connsiteY7" fmla="*/ 1468 h 95547"/>
                    <a:gd name="connsiteX8" fmla="*/ 3278 w 31896"/>
                    <a:gd name="connsiteY8" fmla="*/ 17189 h 95547"/>
                    <a:gd name="connsiteX9" fmla="*/ 2 w 31896"/>
                    <a:gd name="connsiteY9" fmla="*/ 44127 h 95547"/>
                    <a:gd name="connsiteX10" fmla="*/ 2213 w 31896"/>
                    <a:gd name="connsiteY10" fmla="*/ 69018 h 9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896" h="95547">
                      <a:moveTo>
                        <a:pt x="2213" y="69018"/>
                      </a:moveTo>
                      <a:cubicBezTo>
                        <a:pt x="5161" y="67381"/>
                        <a:pt x="11056" y="68691"/>
                        <a:pt x="13431" y="71393"/>
                      </a:cubicBezTo>
                      <a:cubicBezTo>
                        <a:pt x="15805" y="74095"/>
                        <a:pt x="17279" y="77779"/>
                        <a:pt x="18753" y="81382"/>
                      </a:cubicBezTo>
                      <a:cubicBezTo>
                        <a:pt x="20636" y="86131"/>
                        <a:pt x="22519" y="90798"/>
                        <a:pt x="24402" y="95547"/>
                      </a:cubicBezTo>
                      <a:cubicBezTo>
                        <a:pt x="22355" y="74995"/>
                        <a:pt x="24812" y="53871"/>
                        <a:pt x="31362" y="34875"/>
                      </a:cubicBezTo>
                      <a:cubicBezTo>
                        <a:pt x="31690" y="33892"/>
                        <a:pt x="32017" y="32828"/>
                        <a:pt x="31853" y="31845"/>
                      </a:cubicBezTo>
                      <a:cubicBezTo>
                        <a:pt x="31690" y="31026"/>
                        <a:pt x="31280" y="30290"/>
                        <a:pt x="30789" y="29635"/>
                      </a:cubicBezTo>
                      <a:cubicBezTo>
                        <a:pt x="26122" y="22511"/>
                        <a:pt x="22847" y="6954"/>
                        <a:pt x="16870" y="1468"/>
                      </a:cubicBezTo>
                      <a:cubicBezTo>
                        <a:pt x="10319" y="-4673"/>
                        <a:pt x="5079" y="9984"/>
                        <a:pt x="3278" y="17189"/>
                      </a:cubicBezTo>
                      <a:cubicBezTo>
                        <a:pt x="1231" y="25459"/>
                        <a:pt x="2" y="35530"/>
                        <a:pt x="2" y="44127"/>
                      </a:cubicBezTo>
                      <a:cubicBezTo>
                        <a:pt x="-79" y="55508"/>
                        <a:pt x="1968" y="69100"/>
                        <a:pt x="2213" y="69018"/>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79" name="Freeform: Shape 278">
                  <a:extLst>
                    <a:ext uri="{FF2B5EF4-FFF2-40B4-BE49-F238E27FC236}">
                      <a16:creationId xmlns:a16="http://schemas.microsoft.com/office/drawing/2014/main" id="{54520F57-C1AD-423A-9098-56AFCAD29D4B}"/>
                    </a:ext>
                  </a:extLst>
                </p:cNvPr>
                <p:cNvSpPr/>
                <p:nvPr/>
              </p:nvSpPr>
              <p:spPr>
                <a:xfrm>
                  <a:off x="2335512" y="2780888"/>
                  <a:ext cx="148825" cy="101699"/>
                </a:xfrm>
                <a:custGeom>
                  <a:avLst/>
                  <a:gdLst>
                    <a:gd name="connsiteX0" fmla="*/ 2788 w 148825"/>
                    <a:gd name="connsiteY0" fmla="*/ 26799 h 101699"/>
                    <a:gd name="connsiteX1" fmla="*/ 16708 w 148825"/>
                    <a:gd name="connsiteY1" fmla="*/ 11570 h 101699"/>
                    <a:gd name="connsiteX2" fmla="*/ 67145 w 148825"/>
                    <a:gd name="connsiteY2" fmla="*/ 4037 h 101699"/>
                    <a:gd name="connsiteX3" fmla="*/ 89908 w 148825"/>
                    <a:gd name="connsiteY3" fmla="*/ 13944 h 101699"/>
                    <a:gd name="connsiteX4" fmla="*/ 102599 w 148825"/>
                    <a:gd name="connsiteY4" fmla="*/ 9850 h 101699"/>
                    <a:gd name="connsiteX5" fmla="*/ 135924 w 148825"/>
                    <a:gd name="connsiteY5" fmla="*/ 14517 h 101699"/>
                    <a:gd name="connsiteX6" fmla="*/ 148697 w 148825"/>
                    <a:gd name="connsiteY6" fmla="*/ 53492 h 101699"/>
                    <a:gd name="connsiteX7" fmla="*/ 147714 w 148825"/>
                    <a:gd name="connsiteY7" fmla="*/ 71260 h 101699"/>
                    <a:gd name="connsiteX8" fmla="*/ 105301 w 148825"/>
                    <a:gd name="connsiteY8" fmla="*/ 101064 h 101699"/>
                    <a:gd name="connsiteX9" fmla="*/ 82129 w 148825"/>
                    <a:gd name="connsiteY9" fmla="*/ 90337 h 101699"/>
                    <a:gd name="connsiteX10" fmla="*/ 52816 w 148825"/>
                    <a:gd name="connsiteY10" fmla="*/ 79120 h 101699"/>
                    <a:gd name="connsiteX11" fmla="*/ 28990 w 148825"/>
                    <a:gd name="connsiteY11" fmla="*/ 77073 h 101699"/>
                    <a:gd name="connsiteX12" fmla="*/ 2788 w 148825"/>
                    <a:gd name="connsiteY12" fmla="*/ 26799 h 10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25" h="101699">
                      <a:moveTo>
                        <a:pt x="2788" y="26799"/>
                      </a:moveTo>
                      <a:cubicBezTo>
                        <a:pt x="6064" y="20577"/>
                        <a:pt x="11222" y="15664"/>
                        <a:pt x="16708" y="11570"/>
                      </a:cubicBezTo>
                      <a:cubicBezTo>
                        <a:pt x="31364" y="844"/>
                        <a:pt x="51015" y="-4069"/>
                        <a:pt x="67145" y="4037"/>
                      </a:cubicBezTo>
                      <a:cubicBezTo>
                        <a:pt x="74678" y="7803"/>
                        <a:pt x="81638" y="14354"/>
                        <a:pt x="89908" y="13944"/>
                      </a:cubicBezTo>
                      <a:cubicBezTo>
                        <a:pt x="94329" y="13699"/>
                        <a:pt x="98423" y="11488"/>
                        <a:pt x="102599" y="9850"/>
                      </a:cubicBezTo>
                      <a:cubicBezTo>
                        <a:pt x="113653" y="5675"/>
                        <a:pt x="126999" y="6411"/>
                        <a:pt x="135924" y="14517"/>
                      </a:cubicBezTo>
                      <a:cubicBezTo>
                        <a:pt x="145995" y="23688"/>
                        <a:pt x="148205" y="39327"/>
                        <a:pt x="148697" y="53492"/>
                      </a:cubicBezTo>
                      <a:cubicBezTo>
                        <a:pt x="148942" y="59469"/>
                        <a:pt x="148942" y="65446"/>
                        <a:pt x="147714" y="71260"/>
                      </a:cubicBezTo>
                      <a:cubicBezTo>
                        <a:pt x="143620" y="90829"/>
                        <a:pt x="123642" y="104912"/>
                        <a:pt x="105301" y="101064"/>
                      </a:cubicBezTo>
                      <a:cubicBezTo>
                        <a:pt x="97031" y="99344"/>
                        <a:pt x="89580" y="94595"/>
                        <a:pt x="82129" y="90337"/>
                      </a:cubicBezTo>
                      <a:cubicBezTo>
                        <a:pt x="72877" y="85015"/>
                        <a:pt x="63215" y="80266"/>
                        <a:pt x="52816" y="79120"/>
                      </a:cubicBezTo>
                      <a:cubicBezTo>
                        <a:pt x="44874" y="78219"/>
                        <a:pt x="36604" y="79529"/>
                        <a:pt x="28990" y="77073"/>
                      </a:cubicBezTo>
                      <a:cubicBezTo>
                        <a:pt x="11549" y="71587"/>
                        <a:pt x="-7201" y="45795"/>
                        <a:pt x="2788" y="26799"/>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80" name="Freeform: Shape 279">
                  <a:extLst>
                    <a:ext uri="{FF2B5EF4-FFF2-40B4-BE49-F238E27FC236}">
                      <a16:creationId xmlns:a16="http://schemas.microsoft.com/office/drawing/2014/main" id="{62427236-6233-471C-A739-8B3373328E29}"/>
                    </a:ext>
                  </a:extLst>
                </p:cNvPr>
                <p:cNvSpPr/>
                <p:nvPr/>
              </p:nvSpPr>
              <p:spPr>
                <a:xfrm>
                  <a:off x="2323215" y="2879588"/>
                  <a:ext cx="32381" cy="41563"/>
                </a:xfrm>
                <a:custGeom>
                  <a:avLst/>
                  <a:gdLst>
                    <a:gd name="connsiteX0" fmla="*/ 24829 w 32381"/>
                    <a:gd name="connsiteY0" fmla="*/ 13826 h 41563"/>
                    <a:gd name="connsiteX1" fmla="*/ 29906 w 32381"/>
                    <a:gd name="connsiteY1" fmla="*/ 40355 h 41563"/>
                    <a:gd name="connsiteX2" fmla="*/ 7553 w 32381"/>
                    <a:gd name="connsiteY2" fmla="*/ 27746 h 41563"/>
                    <a:gd name="connsiteX3" fmla="*/ 2476 w 32381"/>
                    <a:gd name="connsiteY3" fmla="*/ 1217 h 41563"/>
                    <a:gd name="connsiteX4" fmla="*/ 24829 w 32381"/>
                    <a:gd name="connsiteY4" fmla="*/ 13826 h 4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1" h="41563">
                      <a:moveTo>
                        <a:pt x="24829" y="13826"/>
                      </a:moveTo>
                      <a:cubicBezTo>
                        <a:pt x="32362" y="24634"/>
                        <a:pt x="34655" y="36507"/>
                        <a:pt x="29906" y="40355"/>
                      </a:cubicBezTo>
                      <a:cubicBezTo>
                        <a:pt x="25157" y="44204"/>
                        <a:pt x="15167" y="38554"/>
                        <a:pt x="7553" y="27746"/>
                      </a:cubicBezTo>
                      <a:cubicBezTo>
                        <a:pt x="20" y="16938"/>
                        <a:pt x="-2273" y="5065"/>
                        <a:pt x="2476" y="1217"/>
                      </a:cubicBezTo>
                      <a:cubicBezTo>
                        <a:pt x="7225" y="-2631"/>
                        <a:pt x="17214" y="2937"/>
                        <a:pt x="24829" y="13826"/>
                      </a:cubicBezTo>
                      <a:close/>
                    </a:path>
                  </a:pathLst>
                </a:custGeom>
                <a:solidFill>
                  <a:srgbClr val="7B5151"/>
                </a:solidFill>
                <a:ln w="8183" cap="flat">
                  <a:noFill/>
                  <a:prstDash val="solid"/>
                  <a:miter/>
                </a:ln>
              </p:spPr>
              <p:txBody>
                <a:bodyPr rtlCol="0" anchor="ctr"/>
                <a:lstStyle/>
                <a:p>
                  <a:endParaRPr lang="en-GB" sz="1800" dirty="0">
                    <a:latin typeface="Segoe UI" panose="020B0502040204020203" pitchFamily="34" charset="0"/>
                  </a:endParaRPr>
                </a:p>
              </p:txBody>
            </p:sp>
            <p:sp>
              <p:nvSpPr>
                <p:cNvPr id="281" name="Freeform: Shape 280">
                  <a:extLst>
                    <a:ext uri="{FF2B5EF4-FFF2-40B4-BE49-F238E27FC236}">
                      <a16:creationId xmlns:a16="http://schemas.microsoft.com/office/drawing/2014/main" id="{466CD799-CA63-49B5-B975-D6A7EEAD9B99}"/>
                    </a:ext>
                  </a:extLst>
                </p:cNvPr>
                <p:cNvSpPr/>
                <p:nvPr/>
              </p:nvSpPr>
              <p:spPr>
                <a:xfrm>
                  <a:off x="2357460" y="2950320"/>
                  <a:ext cx="34962" cy="61327"/>
                </a:xfrm>
                <a:custGeom>
                  <a:avLst/>
                  <a:gdLst>
                    <a:gd name="connsiteX0" fmla="*/ 34962 w 34962"/>
                    <a:gd name="connsiteY0" fmla="*/ 34880 h 61327"/>
                    <a:gd name="connsiteX1" fmla="*/ 0 w 34962"/>
                    <a:gd name="connsiteY1" fmla="*/ 0 h 61327"/>
                    <a:gd name="connsiteX2" fmla="*/ 34962 w 34962"/>
                    <a:gd name="connsiteY2" fmla="*/ 61327 h 61327"/>
                    <a:gd name="connsiteX3" fmla="*/ 34962 w 34962"/>
                    <a:gd name="connsiteY3" fmla="*/ 34880 h 61327"/>
                  </a:gdLst>
                  <a:ahLst/>
                  <a:cxnLst>
                    <a:cxn ang="0">
                      <a:pos x="connsiteX0" y="connsiteY0"/>
                    </a:cxn>
                    <a:cxn ang="0">
                      <a:pos x="connsiteX1" y="connsiteY1"/>
                    </a:cxn>
                    <a:cxn ang="0">
                      <a:pos x="connsiteX2" y="connsiteY2"/>
                    </a:cxn>
                    <a:cxn ang="0">
                      <a:pos x="connsiteX3" y="connsiteY3"/>
                    </a:cxn>
                  </a:cxnLst>
                  <a:rect l="l" t="t" r="r" b="b"/>
                  <a:pathLst>
                    <a:path w="34962" h="61327">
                      <a:moveTo>
                        <a:pt x="34962" y="34880"/>
                      </a:moveTo>
                      <a:cubicBezTo>
                        <a:pt x="34962" y="34880"/>
                        <a:pt x="12282" y="23663"/>
                        <a:pt x="0" y="0"/>
                      </a:cubicBezTo>
                      <a:cubicBezTo>
                        <a:pt x="0" y="0"/>
                        <a:pt x="4667" y="46753"/>
                        <a:pt x="34962" y="61327"/>
                      </a:cubicBezTo>
                      <a:lnTo>
                        <a:pt x="34962" y="34880"/>
                      </a:lnTo>
                      <a:close/>
                    </a:path>
                  </a:pathLst>
                </a:custGeom>
                <a:solidFill>
                  <a:srgbClr val="644242">
                    <a:alpha val="31000"/>
                  </a:srgbClr>
                </a:solidFill>
                <a:ln w="8183" cap="flat">
                  <a:noFill/>
                  <a:prstDash val="solid"/>
                  <a:miter/>
                </a:ln>
              </p:spPr>
              <p:txBody>
                <a:bodyPr rtlCol="0" anchor="ctr"/>
                <a:lstStyle/>
                <a:p>
                  <a:endParaRPr lang="en-GB" sz="1800" dirty="0">
                    <a:latin typeface="Segoe UI" panose="020B0502040204020203" pitchFamily="34" charset="0"/>
                  </a:endParaRPr>
                </a:p>
              </p:txBody>
            </p:sp>
          </p:grpSp>
          <p:sp>
            <p:nvSpPr>
              <p:cNvPr id="282" name="Freeform: Shape 281">
                <a:extLst>
                  <a:ext uri="{FF2B5EF4-FFF2-40B4-BE49-F238E27FC236}">
                    <a16:creationId xmlns:a16="http://schemas.microsoft.com/office/drawing/2014/main" id="{73ECB2E8-3E89-4251-A1A8-C709962B6D2A}"/>
                  </a:ext>
                </a:extLst>
              </p:cNvPr>
              <p:cNvSpPr/>
              <p:nvPr/>
            </p:nvSpPr>
            <p:spPr>
              <a:xfrm>
                <a:off x="2681128" y="3072729"/>
                <a:ext cx="12848" cy="71152"/>
              </a:xfrm>
              <a:custGeom>
                <a:avLst/>
                <a:gdLst>
                  <a:gd name="connsiteX0" fmla="*/ 0 w 12848"/>
                  <a:gd name="connsiteY0" fmla="*/ 71153 h 71152"/>
                  <a:gd name="connsiteX1" fmla="*/ 983 w 12848"/>
                  <a:gd name="connsiteY1" fmla="*/ 34062 h 71152"/>
                  <a:gd name="connsiteX2" fmla="*/ 5650 w 12848"/>
                  <a:gd name="connsiteY2" fmla="*/ 0 h 71152"/>
                  <a:gd name="connsiteX3" fmla="*/ 12446 w 12848"/>
                  <a:gd name="connsiteY3" fmla="*/ 38483 h 71152"/>
                  <a:gd name="connsiteX4" fmla="*/ 0 w 12848"/>
                  <a:gd name="connsiteY4" fmla="*/ 71153 h 7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8" h="71152">
                    <a:moveTo>
                      <a:pt x="0" y="71153"/>
                    </a:moveTo>
                    <a:cubicBezTo>
                      <a:pt x="901" y="59035"/>
                      <a:pt x="1637" y="46425"/>
                      <a:pt x="983" y="34062"/>
                    </a:cubicBezTo>
                    <a:cubicBezTo>
                      <a:pt x="655" y="27348"/>
                      <a:pt x="-2702" y="1719"/>
                      <a:pt x="5650" y="0"/>
                    </a:cubicBezTo>
                    <a:cubicBezTo>
                      <a:pt x="12364" y="9498"/>
                      <a:pt x="11217" y="26856"/>
                      <a:pt x="12446" y="38483"/>
                    </a:cubicBezTo>
                    <a:cubicBezTo>
                      <a:pt x="14001" y="53058"/>
                      <a:pt x="11299" y="60754"/>
                      <a:pt x="0" y="71153"/>
                    </a:cubicBezTo>
                    <a:close/>
                  </a:path>
                </a:pathLst>
              </a:custGeom>
              <a:solidFill>
                <a:srgbClr val="7B5151"/>
              </a:solidFill>
              <a:ln w="8183" cap="flat">
                <a:noFill/>
                <a:prstDash val="solid"/>
                <a:miter/>
              </a:ln>
            </p:spPr>
            <p:txBody>
              <a:bodyPr rtlCol="0" anchor="ctr"/>
              <a:lstStyle/>
              <a:p>
                <a:endParaRPr lang="en-GB" sz="1800" dirty="0">
                  <a:latin typeface="Segoe UI" panose="020B0502040204020203" pitchFamily="34" charset="0"/>
                </a:endParaRPr>
              </a:p>
            </p:txBody>
          </p:sp>
          <p:sp>
            <p:nvSpPr>
              <p:cNvPr id="283" name="Freeform: Shape 282">
                <a:extLst>
                  <a:ext uri="{FF2B5EF4-FFF2-40B4-BE49-F238E27FC236}">
                    <a16:creationId xmlns:a16="http://schemas.microsoft.com/office/drawing/2014/main" id="{2A396B91-726F-4992-855F-78AE3F20F242}"/>
                  </a:ext>
                </a:extLst>
              </p:cNvPr>
              <p:cNvSpPr/>
              <p:nvPr/>
            </p:nvSpPr>
            <p:spPr>
              <a:xfrm>
                <a:off x="2661909" y="3035452"/>
                <a:ext cx="75784" cy="133309"/>
              </a:xfrm>
              <a:custGeom>
                <a:avLst/>
                <a:gdLst>
                  <a:gd name="connsiteX0" fmla="*/ 39525 w 75784"/>
                  <a:gd name="connsiteY0" fmla="*/ 8701 h 133309"/>
                  <a:gd name="connsiteX1" fmla="*/ 714 w 75784"/>
                  <a:gd name="connsiteY1" fmla="*/ 110231 h 133309"/>
                  <a:gd name="connsiteX2" fmla="*/ 5872 w 75784"/>
                  <a:gd name="connsiteY2" fmla="*/ 123741 h 133309"/>
                  <a:gd name="connsiteX3" fmla="*/ 21839 w 75784"/>
                  <a:gd name="connsiteY3" fmla="*/ 132093 h 133309"/>
                  <a:gd name="connsiteX4" fmla="*/ 36904 w 75784"/>
                  <a:gd name="connsiteY4" fmla="*/ 126116 h 133309"/>
                  <a:gd name="connsiteX5" fmla="*/ 75224 w 75784"/>
                  <a:gd name="connsiteY5" fmla="*/ 15661 h 133309"/>
                  <a:gd name="connsiteX6" fmla="*/ 67363 w 75784"/>
                  <a:gd name="connsiteY6" fmla="*/ 2396 h 133309"/>
                  <a:gd name="connsiteX7" fmla="*/ 54345 w 75784"/>
                  <a:gd name="connsiteY7" fmla="*/ 186 h 133309"/>
                  <a:gd name="connsiteX8" fmla="*/ 39525 w 75784"/>
                  <a:gd name="connsiteY8" fmla="*/ 8701 h 13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84" h="133309">
                    <a:moveTo>
                      <a:pt x="39525" y="8701"/>
                    </a:moveTo>
                    <a:lnTo>
                      <a:pt x="714" y="110231"/>
                    </a:lnTo>
                    <a:cubicBezTo>
                      <a:pt x="-1251" y="115389"/>
                      <a:pt x="960" y="121203"/>
                      <a:pt x="5872" y="123741"/>
                    </a:cubicBezTo>
                    <a:lnTo>
                      <a:pt x="21839" y="132093"/>
                    </a:lnTo>
                    <a:cubicBezTo>
                      <a:pt x="27652" y="135122"/>
                      <a:pt x="34776" y="132256"/>
                      <a:pt x="36904" y="126116"/>
                    </a:cubicBezTo>
                    <a:lnTo>
                      <a:pt x="75224" y="15661"/>
                    </a:lnTo>
                    <a:cubicBezTo>
                      <a:pt x="77271" y="9765"/>
                      <a:pt x="73504" y="3379"/>
                      <a:pt x="67363" y="2396"/>
                    </a:cubicBezTo>
                    <a:lnTo>
                      <a:pt x="54345" y="186"/>
                    </a:lnTo>
                    <a:cubicBezTo>
                      <a:pt x="47958" y="-879"/>
                      <a:pt x="41817" y="2724"/>
                      <a:pt x="39525" y="8701"/>
                    </a:cubicBezTo>
                    <a:close/>
                  </a:path>
                </a:pathLst>
              </a:custGeom>
              <a:solidFill>
                <a:srgbClr val="515151"/>
              </a:solidFill>
              <a:ln w="8183" cap="flat">
                <a:noFill/>
                <a:prstDash val="solid"/>
                <a:miter/>
              </a:ln>
            </p:spPr>
            <p:txBody>
              <a:bodyPr rtlCol="0" anchor="ctr"/>
              <a:lstStyle/>
              <a:p>
                <a:endParaRPr lang="en-GB" sz="1800" dirty="0">
                  <a:latin typeface="Segoe UI" panose="020B0502040204020203" pitchFamily="34" charset="0"/>
                </a:endParaRPr>
              </a:p>
            </p:txBody>
          </p:sp>
          <p:sp>
            <p:nvSpPr>
              <p:cNvPr id="284" name="Freeform: Shape 283">
                <a:extLst>
                  <a:ext uri="{FF2B5EF4-FFF2-40B4-BE49-F238E27FC236}">
                    <a16:creationId xmlns:a16="http://schemas.microsoft.com/office/drawing/2014/main" id="{B7F84BD8-9374-4AEF-ADCF-180A2DF9916F}"/>
                  </a:ext>
                </a:extLst>
              </p:cNvPr>
              <p:cNvSpPr/>
              <p:nvPr/>
            </p:nvSpPr>
            <p:spPr>
              <a:xfrm>
                <a:off x="2702535" y="3074712"/>
                <a:ext cx="35126" cy="70542"/>
              </a:xfrm>
              <a:custGeom>
                <a:avLst/>
                <a:gdLst>
                  <a:gd name="connsiteX0" fmla="*/ 6841 w 35126"/>
                  <a:gd name="connsiteY0" fmla="*/ 63439 h 70542"/>
                  <a:gd name="connsiteX1" fmla="*/ 7496 w 35126"/>
                  <a:gd name="connsiteY1" fmla="*/ 64340 h 70542"/>
                  <a:gd name="connsiteX2" fmla="*/ 3157 w 35126"/>
                  <a:gd name="connsiteY2" fmla="*/ 57544 h 70542"/>
                  <a:gd name="connsiteX3" fmla="*/ 127 w 35126"/>
                  <a:gd name="connsiteY3" fmla="*/ 47227 h 70542"/>
                  <a:gd name="connsiteX4" fmla="*/ 9789 w 35126"/>
                  <a:gd name="connsiteY4" fmla="*/ 44525 h 70542"/>
                  <a:gd name="connsiteX5" fmla="*/ 8643 w 35126"/>
                  <a:gd name="connsiteY5" fmla="*/ 21599 h 70542"/>
                  <a:gd name="connsiteX6" fmla="*/ 18877 w 35126"/>
                  <a:gd name="connsiteY6" fmla="*/ 22254 h 70542"/>
                  <a:gd name="connsiteX7" fmla="*/ 17076 w 35126"/>
                  <a:gd name="connsiteY7" fmla="*/ 474 h 70542"/>
                  <a:gd name="connsiteX8" fmla="*/ 27393 w 35126"/>
                  <a:gd name="connsiteY8" fmla="*/ 12920 h 70542"/>
                  <a:gd name="connsiteX9" fmla="*/ 32060 w 35126"/>
                  <a:gd name="connsiteY9" fmla="*/ 31834 h 70542"/>
                  <a:gd name="connsiteX10" fmla="*/ 32224 w 35126"/>
                  <a:gd name="connsiteY10" fmla="*/ 65732 h 70542"/>
                  <a:gd name="connsiteX11" fmla="*/ 6841 w 35126"/>
                  <a:gd name="connsiteY11" fmla="*/ 63439 h 7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26" h="70542">
                    <a:moveTo>
                      <a:pt x="6841" y="63439"/>
                    </a:moveTo>
                    <a:cubicBezTo>
                      <a:pt x="7251" y="63848"/>
                      <a:pt x="6760" y="64176"/>
                      <a:pt x="7496" y="64340"/>
                    </a:cubicBezTo>
                    <a:cubicBezTo>
                      <a:pt x="6514" y="62047"/>
                      <a:pt x="4221" y="60082"/>
                      <a:pt x="3157" y="57544"/>
                    </a:cubicBezTo>
                    <a:cubicBezTo>
                      <a:pt x="1847" y="54350"/>
                      <a:pt x="700" y="50584"/>
                      <a:pt x="127" y="47227"/>
                    </a:cubicBezTo>
                    <a:cubicBezTo>
                      <a:pt x="-1019" y="39776"/>
                      <a:pt x="5859" y="42478"/>
                      <a:pt x="9789" y="44525"/>
                    </a:cubicBezTo>
                    <a:cubicBezTo>
                      <a:pt x="10853" y="36992"/>
                      <a:pt x="6760" y="29295"/>
                      <a:pt x="8643" y="21599"/>
                    </a:cubicBezTo>
                    <a:cubicBezTo>
                      <a:pt x="10690" y="13165"/>
                      <a:pt x="16994" y="14967"/>
                      <a:pt x="18877" y="22254"/>
                    </a:cubicBezTo>
                    <a:cubicBezTo>
                      <a:pt x="16176" y="17669"/>
                      <a:pt x="11836" y="4977"/>
                      <a:pt x="17076" y="474"/>
                    </a:cubicBezTo>
                    <a:cubicBezTo>
                      <a:pt x="20597" y="-2556"/>
                      <a:pt x="26165" y="9808"/>
                      <a:pt x="27393" y="12920"/>
                    </a:cubicBezTo>
                    <a:cubicBezTo>
                      <a:pt x="29686" y="18897"/>
                      <a:pt x="30914" y="25529"/>
                      <a:pt x="32060" y="31834"/>
                    </a:cubicBezTo>
                    <a:cubicBezTo>
                      <a:pt x="34107" y="43133"/>
                      <a:pt x="37710" y="54432"/>
                      <a:pt x="32224" y="65732"/>
                    </a:cubicBezTo>
                    <a:cubicBezTo>
                      <a:pt x="26329" y="77932"/>
                      <a:pt x="16339" y="63030"/>
                      <a:pt x="6841" y="63439"/>
                    </a:cubicBezTo>
                    <a:close/>
                  </a:path>
                </a:pathLst>
              </a:custGeom>
              <a:solidFill>
                <a:srgbClr val="7B5151"/>
              </a:solidFill>
              <a:ln w="8183" cap="flat">
                <a:noFill/>
                <a:prstDash val="solid"/>
                <a:miter/>
              </a:ln>
            </p:spPr>
            <p:txBody>
              <a:bodyPr rtlCol="0" anchor="ctr"/>
              <a:lstStyle/>
              <a:p>
                <a:endParaRPr lang="en-GB" sz="1800" dirty="0">
                  <a:latin typeface="Segoe UI" panose="020B0502040204020203" pitchFamily="34" charset="0"/>
                </a:endParaRPr>
              </a:p>
            </p:txBody>
          </p:sp>
          <p:sp>
            <p:nvSpPr>
              <p:cNvPr id="285" name="Freeform: Shape 284">
                <a:extLst>
                  <a:ext uri="{FF2B5EF4-FFF2-40B4-BE49-F238E27FC236}">
                    <a16:creationId xmlns:a16="http://schemas.microsoft.com/office/drawing/2014/main" id="{C543E830-E690-4B81-9298-29946CECB38C}"/>
                  </a:ext>
                </a:extLst>
              </p:cNvPr>
              <p:cNvSpPr/>
              <p:nvPr/>
            </p:nvSpPr>
            <p:spPr>
              <a:xfrm>
                <a:off x="2370643" y="3595527"/>
                <a:ext cx="183572" cy="150575"/>
              </a:xfrm>
              <a:custGeom>
                <a:avLst/>
                <a:gdLst>
                  <a:gd name="connsiteX0" fmla="*/ 23909 w 183572"/>
                  <a:gd name="connsiteY0" fmla="*/ 0 h 150575"/>
                  <a:gd name="connsiteX1" fmla="*/ 178988 w 183572"/>
                  <a:gd name="connsiteY1" fmla="*/ 2047 h 150575"/>
                  <a:gd name="connsiteX2" fmla="*/ 183573 w 183572"/>
                  <a:gd name="connsiteY2" fmla="*/ 14001 h 150575"/>
                  <a:gd name="connsiteX3" fmla="*/ 160155 w 183572"/>
                  <a:gd name="connsiteY3" fmla="*/ 24891 h 150575"/>
                  <a:gd name="connsiteX4" fmla="*/ 166706 w 183572"/>
                  <a:gd name="connsiteY4" fmla="*/ 150576 h 150575"/>
                  <a:gd name="connsiteX5" fmla="*/ 13674 w 183572"/>
                  <a:gd name="connsiteY5" fmla="*/ 145499 h 150575"/>
                  <a:gd name="connsiteX6" fmla="*/ 0 w 183572"/>
                  <a:gd name="connsiteY6" fmla="*/ 61164 h 15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572" h="150575">
                    <a:moveTo>
                      <a:pt x="23909" y="0"/>
                    </a:moveTo>
                    <a:lnTo>
                      <a:pt x="178988" y="2047"/>
                    </a:lnTo>
                    <a:lnTo>
                      <a:pt x="183573" y="14001"/>
                    </a:lnTo>
                    <a:lnTo>
                      <a:pt x="160155" y="24891"/>
                    </a:lnTo>
                    <a:lnTo>
                      <a:pt x="166706" y="150576"/>
                    </a:lnTo>
                    <a:lnTo>
                      <a:pt x="13674" y="145499"/>
                    </a:lnTo>
                    <a:lnTo>
                      <a:pt x="0" y="61164"/>
                    </a:lnTo>
                    <a:close/>
                  </a:path>
                </a:pathLst>
              </a:custGeom>
              <a:solidFill>
                <a:schemeClr val="accent5">
                  <a:lumMod val="75000"/>
                  <a:alpha val="53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86" name="Freeform: Shape 285">
                <a:extLst>
                  <a:ext uri="{FF2B5EF4-FFF2-40B4-BE49-F238E27FC236}">
                    <a16:creationId xmlns:a16="http://schemas.microsoft.com/office/drawing/2014/main" id="{907D4F12-99FD-4E12-B36D-D99C9FC30511}"/>
                  </a:ext>
                </a:extLst>
              </p:cNvPr>
              <p:cNvSpPr/>
              <p:nvPr/>
            </p:nvSpPr>
            <p:spPr>
              <a:xfrm>
                <a:off x="2224734" y="2993168"/>
                <a:ext cx="565538" cy="752957"/>
              </a:xfrm>
              <a:custGeom>
                <a:avLst/>
                <a:gdLst>
                  <a:gd name="connsiteX0" fmla="*/ 85318 w 565538"/>
                  <a:gd name="connsiteY0" fmla="*/ 29615 h 752957"/>
                  <a:gd name="connsiteX1" fmla="*/ 177760 w 565538"/>
                  <a:gd name="connsiteY1" fmla="*/ 27650 h 752957"/>
                  <a:gd name="connsiteX2" fmla="*/ 303034 w 565538"/>
                  <a:gd name="connsiteY2" fmla="*/ 208603 h 752957"/>
                  <a:gd name="connsiteX3" fmla="*/ 565538 w 565538"/>
                  <a:gd name="connsiteY3" fmla="*/ 490021 h 752957"/>
                  <a:gd name="connsiteX4" fmla="*/ 560544 w 565538"/>
                  <a:gd name="connsiteY4" fmla="*/ 548974 h 752957"/>
                  <a:gd name="connsiteX5" fmla="*/ 300987 w 565538"/>
                  <a:gd name="connsiteY5" fmla="*/ 390865 h 752957"/>
                  <a:gd name="connsiteX6" fmla="*/ 234747 w 565538"/>
                  <a:gd name="connsiteY6" fmla="*/ 316028 h 752957"/>
                  <a:gd name="connsiteX7" fmla="*/ 298204 w 565538"/>
                  <a:gd name="connsiteY7" fmla="*/ 734675 h 752957"/>
                  <a:gd name="connsiteX8" fmla="*/ 0 w 565538"/>
                  <a:gd name="connsiteY8" fmla="*/ 751461 h 752957"/>
                  <a:gd name="connsiteX9" fmla="*/ 85318 w 565538"/>
                  <a:gd name="connsiteY9" fmla="*/ 29615 h 75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538" h="752957">
                    <a:moveTo>
                      <a:pt x="85318" y="29615"/>
                    </a:moveTo>
                    <a:cubicBezTo>
                      <a:pt x="94816" y="-5020"/>
                      <a:pt x="147710" y="-13699"/>
                      <a:pt x="177760" y="27650"/>
                    </a:cubicBezTo>
                    <a:cubicBezTo>
                      <a:pt x="228442" y="97247"/>
                      <a:pt x="223448" y="93808"/>
                      <a:pt x="303034" y="208603"/>
                    </a:cubicBezTo>
                    <a:cubicBezTo>
                      <a:pt x="361660" y="293102"/>
                      <a:pt x="448861" y="404212"/>
                      <a:pt x="565538" y="490021"/>
                    </a:cubicBezTo>
                    <a:lnTo>
                      <a:pt x="560544" y="548974"/>
                    </a:lnTo>
                    <a:cubicBezTo>
                      <a:pt x="560544" y="548974"/>
                      <a:pt x="387534" y="478067"/>
                      <a:pt x="300987" y="390865"/>
                    </a:cubicBezTo>
                    <a:cubicBezTo>
                      <a:pt x="280681" y="370396"/>
                      <a:pt x="234747" y="316028"/>
                      <a:pt x="234747" y="316028"/>
                    </a:cubicBezTo>
                    <a:lnTo>
                      <a:pt x="298204" y="734675"/>
                    </a:lnTo>
                    <a:cubicBezTo>
                      <a:pt x="298204" y="734675"/>
                      <a:pt x="95471" y="759157"/>
                      <a:pt x="0" y="751461"/>
                    </a:cubicBezTo>
                    <a:cubicBezTo>
                      <a:pt x="0" y="751379"/>
                      <a:pt x="46671" y="169792"/>
                      <a:pt x="85318" y="29615"/>
                    </a:cubicBezTo>
                    <a:close/>
                  </a:path>
                </a:pathLst>
              </a:custGeom>
              <a:solidFill>
                <a:schemeClr val="accent5"/>
              </a:solidFill>
              <a:ln w="8183" cap="flat">
                <a:noFill/>
                <a:prstDash val="solid"/>
                <a:miter/>
              </a:ln>
            </p:spPr>
            <p:txBody>
              <a:bodyPr rtlCol="0" anchor="ctr"/>
              <a:lstStyle/>
              <a:p>
                <a:endParaRPr lang="en-GB" sz="1800" dirty="0">
                  <a:latin typeface="Segoe UI" panose="020B0502040204020203" pitchFamily="34" charset="0"/>
                </a:endParaRPr>
              </a:p>
            </p:txBody>
          </p:sp>
          <p:sp>
            <p:nvSpPr>
              <p:cNvPr id="287" name="Freeform: Shape 286">
                <a:extLst>
                  <a:ext uri="{FF2B5EF4-FFF2-40B4-BE49-F238E27FC236}">
                    <a16:creationId xmlns:a16="http://schemas.microsoft.com/office/drawing/2014/main" id="{E8567E5B-4BA9-4204-814F-FE432B9DAF46}"/>
                  </a:ext>
                </a:extLst>
              </p:cNvPr>
              <p:cNvSpPr/>
              <p:nvPr/>
            </p:nvSpPr>
            <p:spPr>
              <a:xfrm>
                <a:off x="2373672" y="3212661"/>
                <a:ext cx="172191" cy="317184"/>
              </a:xfrm>
              <a:custGeom>
                <a:avLst/>
                <a:gdLst>
                  <a:gd name="connsiteX0" fmla="*/ 85809 w 172191"/>
                  <a:gd name="connsiteY0" fmla="*/ 96535 h 317184"/>
                  <a:gd name="connsiteX1" fmla="*/ 0 w 172191"/>
                  <a:gd name="connsiteY1" fmla="*/ 0 h 317184"/>
                  <a:gd name="connsiteX2" fmla="*/ 110701 w 172191"/>
                  <a:gd name="connsiteY2" fmla="*/ 260539 h 317184"/>
                  <a:gd name="connsiteX3" fmla="*/ 172192 w 172191"/>
                  <a:gd name="connsiteY3" fmla="*/ 316462 h 317184"/>
                  <a:gd name="connsiteX4" fmla="*/ 154506 w 172191"/>
                  <a:gd name="connsiteY4" fmla="*/ 239906 h 317184"/>
                  <a:gd name="connsiteX5" fmla="*/ 85809 w 172191"/>
                  <a:gd name="connsiteY5" fmla="*/ 96535 h 31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191" h="317184">
                    <a:moveTo>
                      <a:pt x="85809" y="96535"/>
                    </a:moveTo>
                    <a:lnTo>
                      <a:pt x="0" y="0"/>
                    </a:lnTo>
                    <a:lnTo>
                      <a:pt x="110701" y="260539"/>
                    </a:lnTo>
                    <a:cubicBezTo>
                      <a:pt x="110701" y="260539"/>
                      <a:pt x="148447" y="324650"/>
                      <a:pt x="172192" y="316462"/>
                    </a:cubicBezTo>
                    <a:lnTo>
                      <a:pt x="154506" y="239906"/>
                    </a:lnTo>
                    <a:cubicBezTo>
                      <a:pt x="154506" y="239906"/>
                      <a:pt x="106361" y="196018"/>
                      <a:pt x="85809" y="96535"/>
                    </a:cubicBezTo>
                    <a:close/>
                  </a:path>
                </a:pathLst>
              </a:custGeom>
              <a:solidFill>
                <a:schemeClr val="accent5">
                  <a:lumMod val="75000"/>
                  <a:alpha val="53000"/>
                </a:schemeClr>
              </a:solidFill>
              <a:ln w="8183" cap="flat">
                <a:noFill/>
                <a:prstDash val="solid"/>
                <a:miter/>
              </a:ln>
            </p:spPr>
            <p:txBody>
              <a:bodyPr rtlCol="0" anchor="ctr"/>
              <a:lstStyle/>
              <a:p>
                <a:endParaRPr lang="en-GB" sz="1800" dirty="0">
                  <a:latin typeface="Segoe UI" panose="020B0502040204020203" pitchFamily="34" charset="0"/>
                </a:endParaRPr>
              </a:p>
            </p:txBody>
          </p:sp>
        </p:grpSp>
        <p:sp>
          <p:nvSpPr>
            <p:cNvPr id="288" name="Freeform: Shape 287">
              <a:extLst>
                <a:ext uri="{FF2B5EF4-FFF2-40B4-BE49-F238E27FC236}">
                  <a16:creationId xmlns:a16="http://schemas.microsoft.com/office/drawing/2014/main" id="{D94E0318-C782-40A8-B7A6-65AEC4D47940}"/>
                </a:ext>
              </a:extLst>
            </p:cNvPr>
            <p:cNvSpPr/>
            <p:nvPr/>
          </p:nvSpPr>
          <p:spPr>
            <a:xfrm>
              <a:off x="2780775" y="4492430"/>
              <a:ext cx="230550" cy="59935"/>
            </a:xfrm>
            <a:custGeom>
              <a:avLst/>
              <a:gdLst>
                <a:gd name="connsiteX0" fmla="*/ 0 w 230550"/>
                <a:gd name="connsiteY0" fmla="*/ 0 h 59935"/>
                <a:gd name="connsiteX1" fmla="*/ 54204 w 230550"/>
                <a:gd name="connsiteY1" fmla="*/ 2129 h 59935"/>
                <a:gd name="connsiteX2" fmla="*/ 212394 w 230550"/>
                <a:gd name="connsiteY2" fmla="*/ 38565 h 59935"/>
                <a:gd name="connsiteX3" fmla="*/ 229016 w 230550"/>
                <a:gd name="connsiteY3" fmla="*/ 59936 h 59935"/>
                <a:gd name="connsiteX4" fmla="*/ 23008 w 230550"/>
                <a:gd name="connsiteY4" fmla="*/ 59117 h 59935"/>
                <a:gd name="connsiteX5" fmla="*/ 0 w 230550"/>
                <a:gd name="connsiteY5" fmla="*/ 0 h 5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550" h="59935">
                  <a:moveTo>
                    <a:pt x="0" y="0"/>
                  </a:moveTo>
                  <a:lnTo>
                    <a:pt x="54204" y="2129"/>
                  </a:lnTo>
                  <a:cubicBezTo>
                    <a:pt x="54204" y="2129"/>
                    <a:pt x="186848" y="29476"/>
                    <a:pt x="212394" y="38565"/>
                  </a:cubicBezTo>
                  <a:cubicBezTo>
                    <a:pt x="238022" y="47654"/>
                    <a:pt x="229016" y="59936"/>
                    <a:pt x="229016" y="59936"/>
                  </a:cubicBezTo>
                  <a:lnTo>
                    <a:pt x="23008" y="59117"/>
                  </a:lnTo>
                  <a:lnTo>
                    <a:pt x="0" y="0"/>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89" name="Freeform: Shape 288">
              <a:extLst>
                <a:ext uri="{FF2B5EF4-FFF2-40B4-BE49-F238E27FC236}">
                  <a16:creationId xmlns:a16="http://schemas.microsoft.com/office/drawing/2014/main" id="{E2B5A093-7D45-4E25-B67F-02E8DB69944E}"/>
                </a:ext>
              </a:extLst>
            </p:cNvPr>
            <p:cNvSpPr/>
            <p:nvPr/>
          </p:nvSpPr>
          <p:spPr>
            <a:xfrm>
              <a:off x="2127053" y="4367564"/>
              <a:ext cx="106115" cy="78358"/>
            </a:xfrm>
            <a:custGeom>
              <a:avLst/>
              <a:gdLst>
                <a:gd name="connsiteX0" fmla="*/ 0 w 106115"/>
                <a:gd name="connsiteY0" fmla="*/ 46999 h 78358"/>
                <a:gd name="connsiteX1" fmla="*/ 74838 w 106115"/>
                <a:gd name="connsiteY1" fmla="*/ 78358 h 78358"/>
                <a:gd name="connsiteX2" fmla="*/ 106115 w 106115"/>
                <a:gd name="connsiteY2" fmla="*/ 34799 h 78358"/>
                <a:gd name="connsiteX3" fmla="*/ 18750 w 106115"/>
                <a:gd name="connsiteY3" fmla="*/ 0 h 78358"/>
              </a:gdLst>
              <a:ahLst/>
              <a:cxnLst>
                <a:cxn ang="0">
                  <a:pos x="connsiteX0" y="connsiteY0"/>
                </a:cxn>
                <a:cxn ang="0">
                  <a:pos x="connsiteX1" y="connsiteY1"/>
                </a:cxn>
                <a:cxn ang="0">
                  <a:pos x="connsiteX2" y="connsiteY2"/>
                </a:cxn>
                <a:cxn ang="0">
                  <a:pos x="connsiteX3" y="connsiteY3"/>
                </a:cxn>
              </a:cxnLst>
              <a:rect l="l" t="t" r="r" b="b"/>
              <a:pathLst>
                <a:path w="106115" h="78358">
                  <a:moveTo>
                    <a:pt x="0" y="46999"/>
                  </a:moveTo>
                  <a:lnTo>
                    <a:pt x="74838" y="78358"/>
                  </a:lnTo>
                  <a:lnTo>
                    <a:pt x="106115" y="34799"/>
                  </a:lnTo>
                  <a:lnTo>
                    <a:pt x="18750" y="0"/>
                  </a:lnTo>
                  <a:close/>
                </a:path>
              </a:pathLst>
            </a:custGeom>
            <a:solidFill>
              <a:schemeClr val="accent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90" name="Freeform: Shape 289">
              <a:extLst>
                <a:ext uri="{FF2B5EF4-FFF2-40B4-BE49-F238E27FC236}">
                  <a16:creationId xmlns:a16="http://schemas.microsoft.com/office/drawing/2014/main" id="{80D6A12F-435A-4684-B610-9D97577C91B2}"/>
                </a:ext>
              </a:extLst>
            </p:cNvPr>
            <p:cNvSpPr/>
            <p:nvPr/>
          </p:nvSpPr>
          <p:spPr>
            <a:xfrm>
              <a:off x="2712078" y="4392292"/>
              <a:ext cx="116513" cy="48636"/>
            </a:xfrm>
            <a:custGeom>
              <a:avLst/>
              <a:gdLst>
                <a:gd name="connsiteX0" fmla="*/ 20306 w 116513"/>
                <a:gd name="connsiteY0" fmla="*/ 48636 h 48636"/>
                <a:gd name="connsiteX1" fmla="*/ 116514 w 116513"/>
                <a:gd name="connsiteY1" fmla="*/ 44952 h 48636"/>
                <a:gd name="connsiteX2" fmla="*/ 101202 w 116513"/>
                <a:gd name="connsiteY2" fmla="*/ 0 h 48636"/>
                <a:gd name="connsiteX3" fmla="*/ 0 w 116513"/>
                <a:gd name="connsiteY3" fmla="*/ 3848 h 48636"/>
              </a:gdLst>
              <a:ahLst/>
              <a:cxnLst>
                <a:cxn ang="0">
                  <a:pos x="connsiteX0" y="connsiteY0"/>
                </a:cxn>
                <a:cxn ang="0">
                  <a:pos x="connsiteX1" y="connsiteY1"/>
                </a:cxn>
                <a:cxn ang="0">
                  <a:pos x="connsiteX2" y="connsiteY2"/>
                </a:cxn>
                <a:cxn ang="0">
                  <a:pos x="connsiteX3" y="connsiteY3"/>
                </a:cxn>
              </a:cxnLst>
              <a:rect l="l" t="t" r="r" b="b"/>
              <a:pathLst>
                <a:path w="116513" h="48636">
                  <a:moveTo>
                    <a:pt x="20306" y="48636"/>
                  </a:moveTo>
                  <a:lnTo>
                    <a:pt x="116514" y="44952"/>
                  </a:lnTo>
                  <a:lnTo>
                    <a:pt x="101202" y="0"/>
                  </a:lnTo>
                  <a:lnTo>
                    <a:pt x="0" y="3848"/>
                  </a:lnTo>
                  <a:close/>
                </a:path>
              </a:pathLst>
            </a:custGeom>
            <a:solidFill>
              <a:schemeClr val="accent2"/>
            </a:solidFill>
            <a:ln w="8183" cap="flat">
              <a:noFill/>
              <a:prstDash val="solid"/>
              <a:miter/>
            </a:ln>
          </p:spPr>
          <p:txBody>
            <a:bodyPr rtlCol="0" anchor="ctr"/>
            <a:lstStyle/>
            <a:p>
              <a:endParaRPr lang="en-GB" sz="1800" dirty="0">
                <a:latin typeface="Segoe UI" panose="020B0502040204020203" pitchFamily="34" charset="0"/>
              </a:endParaRPr>
            </a:p>
          </p:txBody>
        </p:sp>
      </p:grpSp>
      <p:grpSp>
        <p:nvGrpSpPr>
          <p:cNvPr id="294" name="Graphic 205">
            <a:extLst>
              <a:ext uri="{FF2B5EF4-FFF2-40B4-BE49-F238E27FC236}">
                <a16:creationId xmlns:a16="http://schemas.microsoft.com/office/drawing/2014/main" id="{549A09C2-0556-4653-94C0-6807F30E84CC}"/>
              </a:ext>
            </a:extLst>
          </p:cNvPr>
          <p:cNvGrpSpPr/>
          <p:nvPr/>
        </p:nvGrpSpPr>
        <p:grpSpPr>
          <a:xfrm flipH="1">
            <a:off x="3409010" y="6995162"/>
            <a:ext cx="737930" cy="1067201"/>
            <a:chOff x="969529" y="2979591"/>
            <a:chExt cx="1226817" cy="1774232"/>
          </a:xfrm>
          <a:solidFill>
            <a:schemeClr val="accent1"/>
          </a:solidFill>
        </p:grpSpPr>
        <p:sp>
          <p:nvSpPr>
            <p:cNvPr id="295" name="Freeform: Shape 294">
              <a:extLst>
                <a:ext uri="{FF2B5EF4-FFF2-40B4-BE49-F238E27FC236}">
                  <a16:creationId xmlns:a16="http://schemas.microsoft.com/office/drawing/2014/main" id="{1448693E-E1E3-4341-8CF1-FE5918DE30B1}"/>
                </a:ext>
              </a:extLst>
            </p:cNvPr>
            <p:cNvSpPr/>
            <p:nvPr/>
          </p:nvSpPr>
          <p:spPr>
            <a:xfrm>
              <a:off x="1380398" y="2979591"/>
              <a:ext cx="323012" cy="180596"/>
            </a:xfrm>
            <a:custGeom>
              <a:avLst/>
              <a:gdLst>
                <a:gd name="connsiteX0" fmla="*/ 150330 w 323012"/>
                <a:gd name="connsiteY0" fmla="*/ 1434 h 180596"/>
                <a:gd name="connsiteX1" fmla="*/ 71644 w 323012"/>
                <a:gd name="connsiteY1" fmla="*/ 70704 h 180596"/>
                <a:gd name="connsiteX2" fmla="*/ 0 w 323012"/>
                <a:gd name="connsiteY2" fmla="*/ 132604 h 180596"/>
                <a:gd name="connsiteX3" fmla="*/ 64111 w 323012"/>
                <a:gd name="connsiteY3" fmla="*/ 169614 h 180596"/>
                <a:gd name="connsiteX4" fmla="*/ 92769 w 323012"/>
                <a:gd name="connsiteY4" fmla="*/ 138581 h 180596"/>
                <a:gd name="connsiteX5" fmla="*/ 72299 w 323012"/>
                <a:gd name="connsiteY5" fmla="*/ 172725 h 180596"/>
                <a:gd name="connsiteX6" fmla="*/ 186930 w 323012"/>
                <a:gd name="connsiteY6" fmla="*/ 174936 h 180596"/>
                <a:gd name="connsiteX7" fmla="*/ 216979 w 323012"/>
                <a:gd name="connsiteY7" fmla="*/ 122861 h 180596"/>
                <a:gd name="connsiteX8" fmla="*/ 216979 w 323012"/>
                <a:gd name="connsiteY8" fmla="*/ 178456 h 180596"/>
                <a:gd name="connsiteX9" fmla="*/ 323013 w 323012"/>
                <a:gd name="connsiteY9" fmla="*/ 156431 h 180596"/>
                <a:gd name="connsiteX10" fmla="*/ 269464 w 323012"/>
                <a:gd name="connsiteY10" fmla="*/ 90518 h 180596"/>
                <a:gd name="connsiteX11" fmla="*/ 150330 w 323012"/>
                <a:gd name="connsiteY11" fmla="*/ 1434 h 18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012" h="180596">
                  <a:moveTo>
                    <a:pt x="150330" y="1434"/>
                  </a:moveTo>
                  <a:cubicBezTo>
                    <a:pt x="115122" y="6592"/>
                    <a:pt x="88348" y="45567"/>
                    <a:pt x="71644" y="70704"/>
                  </a:cubicBezTo>
                  <a:cubicBezTo>
                    <a:pt x="53958" y="97314"/>
                    <a:pt x="0" y="132604"/>
                    <a:pt x="0" y="132604"/>
                  </a:cubicBezTo>
                  <a:cubicBezTo>
                    <a:pt x="0" y="132604"/>
                    <a:pt x="28985" y="160443"/>
                    <a:pt x="64111" y="169614"/>
                  </a:cubicBezTo>
                  <a:lnTo>
                    <a:pt x="92769" y="138581"/>
                  </a:lnTo>
                  <a:lnTo>
                    <a:pt x="72299" y="172725"/>
                  </a:lnTo>
                  <a:cubicBezTo>
                    <a:pt x="72299" y="172725"/>
                    <a:pt x="139194" y="188855"/>
                    <a:pt x="186930" y="174936"/>
                  </a:cubicBezTo>
                  <a:lnTo>
                    <a:pt x="216979" y="122861"/>
                  </a:lnTo>
                  <a:lnTo>
                    <a:pt x="216979" y="178456"/>
                  </a:lnTo>
                  <a:cubicBezTo>
                    <a:pt x="216979" y="178456"/>
                    <a:pt x="277979" y="174936"/>
                    <a:pt x="323013" y="156431"/>
                  </a:cubicBezTo>
                  <a:cubicBezTo>
                    <a:pt x="323013" y="156431"/>
                    <a:pt x="292390" y="127446"/>
                    <a:pt x="269464" y="90518"/>
                  </a:cubicBezTo>
                  <a:cubicBezTo>
                    <a:pt x="249895" y="58913"/>
                    <a:pt x="233765" y="-10848"/>
                    <a:pt x="150330" y="1434"/>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96" name="Freeform: Shape 295">
              <a:extLst>
                <a:ext uri="{FF2B5EF4-FFF2-40B4-BE49-F238E27FC236}">
                  <a16:creationId xmlns:a16="http://schemas.microsoft.com/office/drawing/2014/main" id="{03EDB797-02B6-4C6A-AD8E-26F24A487AA9}"/>
                </a:ext>
              </a:extLst>
            </p:cNvPr>
            <p:cNvSpPr/>
            <p:nvPr/>
          </p:nvSpPr>
          <p:spPr>
            <a:xfrm>
              <a:off x="1543337" y="3301745"/>
              <a:ext cx="468051" cy="322681"/>
            </a:xfrm>
            <a:custGeom>
              <a:avLst/>
              <a:gdLst>
                <a:gd name="connsiteX0" fmla="*/ 467857 w 468051"/>
                <a:gd name="connsiteY0" fmla="*/ 299513 h 322681"/>
                <a:gd name="connsiteX1" fmla="*/ 455002 w 468051"/>
                <a:gd name="connsiteY1" fmla="*/ 277570 h 322681"/>
                <a:gd name="connsiteX2" fmla="*/ 404728 w 468051"/>
                <a:gd name="connsiteY2" fmla="*/ 279207 h 322681"/>
                <a:gd name="connsiteX3" fmla="*/ 55350 w 468051"/>
                <a:gd name="connsiteY3" fmla="*/ 0 h 322681"/>
                <a:gd name="connsiteX4" fmla="*/ 0 w 468051"/>
                <a:gd name="connsiteY4" fmla="*/ 45033 h 322681"/>
                <a:gd name="connsiteX5" fmla="*/ 109227 w 468051"/>
                <a:gd name="connsiteY5" fmla="*/ 193890 h 322681"/>
                <a:gd name="connsiteX6" fmla="*/ 374924 w 468051"/>
                <a:gd name="connsiteY6" fmla="*/ 315644 h 322681"/>
                <a:gd name="connsiteX7" fmla="*/ 376562 w 468051"/>
                <a:gd name="connsiteY7" fmla="*/ 315644 h 322681"/>
                <a:gd name="connsiteX8" fmla="*/ 412916 w 468051"/>
                <a:gd name="connsiteY8" fmla="*/ 316872 h 322681"/>
                <a:gd name="connsiteX9" fmla="*/ 414553 w 468051"/>
                <a:gd name="connsiteY9" fmla="*/ 315070 h 322681"/>
                <a:gd name="connsiteX10" fmla="*/ 438953 w 468051"/>
                <a:gd name="connsiteY10" fmla="*/ 314743 h 322681"/>
                <a:gd name="connsiteX11" fmla="*/ 442065 w 468051"/>
                <a:gd name="connsiteY11" fmla="*/ 316708 h 322681"/>
                <a:gd name="connsiteX12" fmla="*/ 454838 w 468051"/>
                <a:gd name="connsiteY12" fmla="*/ 314497 h 322681"/>
                <a:gd name="connsiteX13" fmla="*/ 467857 w 468051"/>
                <a:gd name="connsiteY13" fmla="*/ 299513 h 32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051" h="322681">
                  <a:moveTo>
                    <a:pt x="467857" y="299513"/>
                  </a:moveTo>
                  <a:cubicBezTo>
                    <a:pt x="466301" y="290752"/>
                    <a:pt x="461225" y="281173"/>
                    <a:pt x="455002" y="277570"/>
                  </a:cubicBezTo>
                  <a:cubicBezTo>
                    <a:pt x="441328" y="269791"/>
                    <a:pt x="417992" y="277324"/>
                    <a:pt x="404728" y="279207"/>
                  </a:cubicBezTo>
                  <a:cubicBezTo>
                    <a:pt x="162120" y="250059"/>
                    <a:pt x="55350" y="0"/>
                    <a:pt x="55350" y="0"/>
                  </a:cubicBezTo>
                  <a:lnTo>
                    <a:pt x="0" y="45033"/>
                  </a:lnTo>
                  <a:cubicBezTo>
                    <a:pt x="0" y="45033"/>
                    <a:pt x="8270" y="92605"/>
                    <a:pt x="109227" y="193890"/>
                  </a:cubicBezTo>
                  <a:cubicBezTo>
                    <a:pt x="215260" y="300332"/>
                    <a:pt x="374924" y="315644"/>
                    <a:pt x="374924" y="315644"/>
                  </a:cubicBezTo>
                  <a:lnTo>
                    <a:pt x="376562" y="315644"/>
                  </a:lnTo>
                  <a:cubicBezTo>
                    <a:pt x="389089" y="323177"/>
                    <a:pt x="405137" y="326206"/>
                    <a:pt x="412916" y="316872"/>
                  </a:cubicBezTo>
                  <a:cubicBezTo>
                    <a:pt x="413489" y="316217"/>
                    <a:pt x="414062" y="315644"/>
                    <a:pt x="414553" y="315070"/>
                  </a:cubicBezTo>
                  <a:cubicBezTo>
                    <a:pt x="425607" y="303526"/>
                    <a:pt x="434204" y="310813"/>
                    <a:pt x="438953" y="314743"/>
                  </a:cubicBezTo>
                  <a:cubicBezTo>
                    <a:pt x="440263" y="315807"/>
                    <a:pt x="441328" y="316708"/>
                    <a:pt x="442065" y="316708"/>
                  </a:cubicBezTo>
                  <a:cubicBezTo>
                    <a:pt x="444439" y="316790"/>
                    <a:pt x="449680" y="316217"/>
                    <a:pt x="454838" y="314497"/>
                  </a:cubicBezTo>
                  <a:cubicBezTo>
                    <a:pt x="462207" y="312123"/>
                    <a:pt x="469330" y="307619"/>
                    <a:pt x="467857" y="299513"/>
                  </a:cubicBezTo>
                  <a:close/>
                </a:path>
              </a:pathLst>
            </a:custGeom>
            <a:solidFill>
              <a:srgbClr val="BF996F"/>
            </a:solidFill>
            <a:ln w="8183" cap="flat">
              <a:noFill/>
              <a:prstDash val="solid"/>
              <a:miter/>
            </a:ln>
          </p:spPr>
          <p:txBody>
            <a:bodyPr rtlCol="0" anchor="ctr"/>
            <a:lstStyle/>
            <a:p>
              <a:endParaRPr lang="en-GB" sz="1800" dirty="0">
                <a:latin typeface="Segoe UI" panose="020B0502040204020203" pitchFamily="34" charset="0"/>
              </a:endParaRPr>
            </a:p>
          </p:txBody>
        </p:sp>
        <p:sp>
          <p:nvSpPr>
            <p:cNvPr id="297" name="Freeform: Shape 296">
              <a:extLst>
                <a:ext uri="{FF2B5EF4-FFF2-40B4-BE49-F238E27FC236}">
                  <a16:creationId xmlns:a16="http://schemas.microsoft.com/office/drawing/2014/main" id="{7A84ECCA-658C-4DF1-8245-9482C7D894FD}"/>
                </a:ext>
              </a:extLst>
            </p:cNvPr>
            <p:cNvSpPr/>
            <p:nvPr/>
          </p:nvSpPr>
          <p:spPr>
            <a:xfrm>
              <a:off x="1550379" y="3249260"/>
              <a:ext cx="110045" cy="246324"/>
            </a:xfrm>
            <a:custGeom>
              <a:avLst/>
              <a:gdLst>
                <a:gd name="connsiteX0" fmla="*/ 51502 w 110045"/>
                <a:gd name="connsiteY0" fmla="*/ 222465 h 246324"/>
                <a:gd name="connsiteX1" fmla="*/ 74919 w 110045"/>
                <a:gd name="connsiteY1" fmla="*/ 246210 h 246324"/>
                <a:gd name="connsiteX2" fmla="*/ 110045 w 110045"/>
                <a:gd name="connsiteY2" fmla="*/ 138703 h 246324"/>
                <a:gd name="connsiteX3" fmla="*/ 25219 w 110045"/>
                <a:gd name="connsiteY3" fmla="*/ 0 h 246324"/>
                <a:gd name="connsiteX4" fmla="*/ 4913 w 110045"/>
                <a:gd name="connsiteY4" fmla="*/ 74510 h 246324"/>
                <a:gd name="connsiteX5" fmla="*/ 0 w 110045"/>
                <a:gd name="connsiteY5" fmla="*/ 116104 h 246324"/>
                <a:gd name="connsiteX6" fmla="*/ 14165 w 110045"/>
                <a:gd name="connsiteY6" fmla="*/ 148447 h 246324"/>
                <a:gd name="connsiteX7" fmla="*/ 51502 w 110045"/>
                <a:gd name="connsiteY7" fmla="*/ 222465 h 24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45" h="246324">
                  <a:moveTo>
                    <a:pt x="51502" y="222465"/>
                  </a:moveTo>
                  <a:cubicBezTo>
                    <a:pt x="53958" y="226805"/>
                    <a:pt x="72381" y="241952"/>
                    <a:pt x="74919" y="246210"/>
                  </a:cubicBezTo>
                  <a:cubicBezTo>
                    <a:pt x="71562" y="250386"/>
                    <a:pt x="110045" y="138703"/>
                    <a:pt x="110045" y="138703"/>
                  </a:cubicBezTo>
                  <a:lnTo>
                    <a:pt x="25219" y="0"/>
                  </a:lnTo>
                  <a:lnTo>
                    <a:pt x="4913" y="74510"/>
                  </a:lnTo>
                  <a:lnTo>
                    <a:pt x="0" y="116104"/>
                  </a:lnTo>
                  <a:cubicBezTo>
                    <a:pt x="0" y="116104"/>
                    <a:pt x="5322" y="129205"/>
                    <a:pt x="14165" y="148447"/>
                  </a:cubicBezTo>
                  <a:cubicBezTo>
                    <a:pt x="23335" y="168835"/>
                    <a:pt x="36518" y="196100"/>
                    <a:pt x="51502" y="222465"/>
                  </a:cubicBezTo>
                  <a:close/>
                </a:path>
              </a:pathLst>
            </a:custGeom>
            <a:solidFill>
              <a:schemeClr val="accent3">
                <a:lumMod val="40000"/>
                <a:lumOff val="60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98" name="Freeform: Shape 297">
              <a:extLst>
                <a:ext uri="{FF2B5EF4-FFF2-40B4-BE49-F238E27FC236}">
                  <a16:creationId xmlns:a16="http://schemas.microsoft.com/office/drawing/2014/main" id="{0098CC9E-F54D-4ACF-B4D6-2F6450CA80AB}"/>
                </a:ext>
              </a:extLst>
            </p:cNvPr>
            <p:cNvSpPr/>
            <p:nvPr/>
          </p:nvSpPr>
          <p:spPr>
            <a:xfrm>
              <a:off x="1421992" y="3539194"/>
              <a:ext cx="208136" cy="137966"/>
            </a:xfrm>
            <a:custGeom>
              <a:avLst/>
              <a:gdLst>
                <a:gd name="connsiteX0" fmla="*/ 0 w 208136"/>
                <a:gd name="connsiteY0" fmla="*/ 137966 h 137966"/>
                <a:gd name="connsiteX1" fmla="*/ 23909 w 208136"/>
                <a:gd name="connsiteY1" fmla="*/ 0 h 137966"/>
                <a:gd name="connsiteX2" fmla="*/ 189796 w 208136"/>
                <a:gd name="connsiteY2" fmla="*/ 18423 h 137966"/>
                <a:gd name="connsiteX3" fmla="*/ 208136 w 208136"/>
                <a:gd name="connsiteY3" fmla="*/ 137966 h 137966"/>
              </a:gdLst>
              <a:ahLst/>
              <a:cxnLst>
                <a:cxn ang="0">
                  <a:pos x="connsiteX0" y="connsiteY0"/>
                </a:cxn>
                <a:cxn ang="0">
                  <a:pos x="connsiteX1" y="connsiteY1"/>
                </a:cxn>
                <a:cxn ang="0">
                  <a:pos x="connsiteX2" y="connsiteY2"/>
                </a:cxn>
                <a:cxn ang="0">
                  <a:pos x="connsiteX3" y="connsiteY3"/>
                </a:cxn>
              </a:cxnLst>
              <a:rect l="l" t="t" r="r" b="b"/>
              <a:pathLst>
                <a:path w="208136" h="137966">
                  <a:moveTo>
                    <a:pt x="0" y="137966"/>
                  </a:moveTo>
                  <a:lnTo>
                    <a:pt x="23909" y="0"/>
                  </a:lnTo>
                  <a:lnTo>
                    <a:pt x="189796" y="18423"/>
                  </a:lnTo>
                  <a:lnTo>
                    <a:pt x="208136" y="137966"/>
                  </a:lnTo>
                  <a:close/>
                </a:path>
              </a:pathLst>
            </a:custGeom>
            <a:solidFill>
              <a:srgbClr val="BF996F"/>
            </a:solidFill>
            <a:ln w="8183" cap="flat">
              <a:noFill/>
              <a:prstDash val="solid"/>
              <a:miter/>
            </a:ln>
          </p:spPr>
          <p:txBody>
            <a:bodyPr rtlCol="0" anchor="ctr"/>
            <a:lstStyle/>
            <a:p>
              <a:endParaRPr lang="en-GB" sz="1800" dirty="0">
                <a:latin typeface="Segoe UI" panose="020B0502040204020203" pitchFamily="34" charset="0"/>
              </a:endParaRPr>
            </a:p>
          </p:txBody>
        </p:sp>
        <p:sp>
          <p:nvSpPr>
            <p:cNvPr id="299" name="Freeform: Shape 298">
              <a:extLst>
                <a:ext uri="{FF2B5EF4-FFF2-40B4-BE49-F238E27FC236}">
                  <a16:creationId xmlns:a16="http://schemas.microsoft.com/office/drawing/2014/main" id="{4E63B251-2E16-44E0-B8E3-AAB2F93DAD09}"/>
                </a:ext>
              </a:extLst>
            </p:cNvPr>
            <p:cNvSpPr/>
            <p:nvPr/>
          </p:nvSpPr>
          <p:spPr>
            <a:xfrm>
              <a:off x="1329797" y="3208423"/>
              <a:ext cx="292062" cy="416990"/>
            </a:xfrm>
            <a:custGeom>
              <a:avLst/>
              <a:gdLst>
                <a:gd name="connsiteX0" fmla="*/ 247684 w 292062"/>
                <a:gd name="connsiteY0" fmla="*/ 44031 h 416990"/>
                <a:gd name="connsiteX1" fmla="*/ 113976 w 292062"/>
                <a:gd name="connsiteY1" fmla="*/ 37399 h 416990"/>
                <a:gd name="connsiteX2" fmla="*/ 0 w 292062"/>
                <a:gd name="connsiteY2" fmla="*/ 354434 h 416990"/>
                <a:gd name="connsiteX3" fmla="*/ 292062 w 292062"/>
                <a:gd name="connsiteY3" fmla="*/ 416990 h 416990"/>
                <a:gd name="connsiteX4" fmla="*/ 247684 w 292062"/>
                <a:gd name="connsiteY4" fmla="*/ 44031 h 416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62" h="416990">
                  <a:moveTo>
                    <a:pt x="247684" y="44031"/>
                  </a:moveTo>
                  <a:cubicBezTo>
                    <a:pt x="247684" y="44031"/>
                    <a:pt x="186930" y="-50457"/>
                    <a:pt x="113976" y="37399"/>
                  </a:cubicBezTo>
                  <a:cubicBezTo>
                    <a:pt x="20470" y="149983"/>
                    <a:pt x="0" y="354434"/>
                    <a:pt x="0" y="354434"/>
                  </a:cubicBezTo>
                  <a:lnTo>
                    <a:pt x="292062" y="416990"/>
                  </a:lnTo>
                  <a:lnTo>
                    <a:pt x="247684" y="44031"/>
                  </a:lnTo>
                  <a:close/>
                </a:path>
              </a:pathLst>
            </a:custGeom>
            <a:solidFill>
              <a:schemeClr val="accent3">
                <a:lumMod val="40000"/>
                <a:lumOff val="60000"/>
              </a:schemeClr>
            </a:solidFill>
            <a:ln w="8183" cap="flat">
              <a:noFill/>
              <a:prstDash val="solid"/>
              <a:miter/>
            </a:ln>
          </p:spPr>
          <p:txBody>
            <a:bodyPr rtlCol="0" anchor="ctr"/>
            <a:lstStyle/>
            <a:p>
              <a:endParaRPr lang="en-GB" sz="1800" dirty="0">
                <a:latin typeface="Segoe UI" panose="020B0502040204020203" pitchFamily="34" charset="0"/>
              </a:endParaRPr>
            </a:p>
          </p:txBody>
        </p:sp>
        <p:grpSp>
          <p:nvGrpSpPr>
            <p:cNvPr id="300" name="Graphic 205">
              <a:extLst>
                <a:ext uri="{FF2B5EF4-FFF2-40B4-BE49-F238E27FC236}">
                  <a16:creationId xmlns:a16="http://schemas.microsoft.com/office/drawing/2014/main" id="{549A09C2-0556-4653-94C0-6807F30E84CC}"/>
                </a:ext>
              </a:extLst>
            </p:cNvPr>
            <p:cNvGrpSpPr/>
            <p:nvPr/>
          </p:nvGrpSpPr>
          <p:grpSpPr>
            <a:xfrm>
              <a:off x="969529" y="3002875"/>
              <a:ext cx="717378" cy="1659126"/>
              <a:chOff x="969529" y="3002875"/>
              <a:chExt cx="717378" cy="1659126"/>
            </a:xfrm>
            <a:solidFill>
              <a:schemeClr val="accent1"/>
            </a:solidFill>
          </p:grpSpPr>
          <p:sp>
            <p:nvSpPr>
              <p:cNvPr id="301" name="Freeform: Shape 300">
                <a:extLst>
                  <a:ext uri="{FF2B5EF4-FFF2-40B4-BE49-F238E27FC236}">
                    <a16:creationId xmlns:a16="http://schemas.microsoft.com/office/drawing/2014/main" id="{17EF06EF-5277-4BFB-B20F-2AEA4DC885B2}"/>
                  </a:ext>
                </a:extLst>
              </p:cNvPr>
              <p:cNvSpPr/>
              <p:nvPr/>
            </p:nvSpPr>
            <p:spPr>
              <a:xfrm>
                <a:off x="1436403" y="3884150"/>
                <a:ext cx="250504" cy="734127"/>
              </a:xfrm>
              <a:custGeom>
                <a:avLst/>
                <a:gdLst>
                  <a:gd name="connsiteX0" fmla="*/ 121590 w 250504"/>
                  <a:gd name="connsiteY0" fmla="*/ 0 h 734127"/>
                  <a:gd name="connsiteX1" fmla="*/ 139276 w 250504"/>
                  <a:gd name="connsiteY1" fmla="*/ 312532 h 734127"/>
                  <a:gd name="connsiteX2" fmla="*/ 0 w 250504"/>
                  <a:gd name="connsiteY2" fmla="*/ 732572 h 734127"/>
                  <a:gd name="connsiteX3" fmla="*/ 35044 w 250504"/>
                  <a:gd name="connsiteY3" fmla="*/ 734127 h 734127"/>
                  <a:gd name="connsiteX4" fmla="*/ 233683 w 250504"/>
                  <a:gd name="connsiteY4" fmla="*/ 342582 h 734127"/>
                  <a:gd name="connsiteX5" fmla="*/ 240315 w 250504"/>
                  <a:gd name="connsiteY5" fmla="*/ 7860 h 734127"/>
                  <a:gd name="connsiteX6" fmla="*/ 121590 w 250504"/>
                  <a:gd name="connsiteY6" fmla="*/ 0 h 73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4" h="734127">
                    <a:moveTo>
                      <a:pt x="121590" y="0"/>
                    </a:moveTo>
                    <a:cubicBezTo>
                      <a:pt x="121590" y="0"/>
                      <a:pt x="153851" y="187749"/>
                      <a:pt x="139276" y="312532"/>
                    </a:cubicBezTo>
                    <a:cubicBezTo>
                      <a:pt x="125275" y="432894"/>
                      <a:pt x="38893" y="646517"/>
                      <a:pt x="0" y="732572"/>
                    </a:cubicBezTo>
                    <a:lnTo>
                      <a:pt x="35044" y="734127"/>
                    </a:lnTo>
                    <a:cubicBezTo>
                      <a:pt x="35044" y="734127"/>
                      <a:pt x="200194" y="490291"/>
                      <a:pt x="233683" y="342582"/>
                    </a:cubicBezTo>
                    <a:cubicBezTo>
                      <a:pt x="267171" y="194872"/>
                      <a:pt x="240315" y="7860"/>
                      <a:pt x="240315" y="7860"/>
                    </a:cubicBezTo>
                    <a:lnTo>
                      <a:pt x="121590" y="0"/>
                    </a:lnTo>
                    <a:close/>
                  </a:path>
                </a:pathLst>
              </a:custGeom>
              <a:solidFill>
                <a:srgbClr val="BF996F"/>
              </a:solidFill>
              <a:ln w="8183" cap="flat">
                <a:noFill/>
                <a:prstDash val="solid"/>
                <a:miter/>
              </a:ln>
            </p:spPr>
            <p:txBody>
              <a:bodyPr rtlCol="0" anchor="ctr"/>
              <a:lstStyle/>
              <a:p>
                <a:endParaRPr lang="en-GB" sz="1800" dirty="0">
                  <a:latin typeface="Segoe UI" panose="020B0502040204020203" pitchFamily="34" charset="0"/>
                </a:endParaRPr>
              </a:p>
            </p:txBody>
          </p:sp>
          <p:sp>
            <p:nvSpPr>
              <p:cNvPr id="302" name="Freeform: Shape 301">
                <a:extLst>
                  <a:ext uri="{FF2B5EF4-FFF2-40B4-BE49-F238E27FC236}">
                    <a16:creationId xmlns:a16="http://schemas.microsoft.com/office/drawing/2014/main" id="{16E3D874-43EC-4376-A903-80EE4F23B167}"/>
                  </a:ext>
                </a:extLst>
              </p:cNvPr>
              <p:cNvSpPr/>
              <p:nvPr/>
            </p:nvSpPr>
            <p:spPr>
              <a:xfrm>
                <a:off x="1004573" y="3875226"/>
                <a:ext cx="501099" cy="385530"/>
              </a:xfrm>
              <a:custGeom>
                <a:avLst/>
                <a:gdLst>
                  <a:gd name="connsiteX0" fmla="*/ 350524 w 501099"/>
                  <a:gd name="connsiteY0" fmla="*/ 0 h 385530"/>
                  <a:gd name="connsiteX1" fmla="*/ 237204 w 501099"/>
                  <a:gd name="connsiteY1" fmla="*/ 287314 h 385530"/>
                  <a:gd name="connsiteX2" fmla="*/ 19487 w 501099"/>
                  <a:gd name="connsiteY2" fmla="*/ 306555 h 385530"/>
                  <a:gd name="connsiteX3" fmla="*/ 0 w 501099"/>
                  <a:gd name="connsiteY3" fmla="*/ 351343 h 385530"/>
                  <a:gd name="connsiteX4" fmla="*/ 353226 w 501099"/>
                  <a:gd name="connsiteY4" fmla="*/ 323095 h 385530"/>
                  <a:gd name="connsiteX5" fmla="*/ 501100 w 501099"/>
                  <a:gd name="connsiteY5" fmla="*/ 6714 h 385530"/>
                  <a:gd name="connsiteX6" fmla="*/ 350524 w 501099"/>
                  <a:gd name="connsiteY6" fmla="*/ 0 h 38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099" h="385530">
                    <a:moveTo>
                      <a:pt x="350524" y="0"/>
                    </a:moveTo>
                    <a:cubicBezTo>
                      <a:pt x="350524" y="0"/>
                      <a:pt x="350688" y="194872"/>
                      <a:pt x="237204" y="287314"/>
                    </a:cubicBezTo>
                    <a:cubicBezTo>
                      <a:pt x="157290" y="352407"/>
                      <a:pt x="19487" y="306555"/>
                      <a:pt x="19487" y="306555"/>
                    </a:cubicBezTo>
                    <a:lnTo>
                      <a:pt x="0" y="351343"/>
                    </a:lnTo>
                    <a:cubicBezTo>
                      <a:pt x="134527" y="404237"/>
                      <a:pt x="250550" y="396458"/>
                      <a:pt x="353226" y="323095"/>
                    </a:cubicBezTo>
                    <a:cubicBezTo>
                      <a:pt x="500035" y="218126"/>
                      <a:pt x="501100" y="6714"/>
                      <a:pt x="501100" y="6714"/>
                    </a:cubicBezTo>
                    <a:lnTo>
                      <a:pt x="350524" y="0"/>
                    </a:lnTo>
                    <a:close/>
                  </a:path>
                </a:pathLst>
              </a:custGeom>
              <a:solidFill>
                <a:srgbClr val="BF996F"/>
              </a:solidFill>
              <a:ln w="8183" cap="flat">
                <a:noFill/>
                <a:prstDash val="solid"/>
                <a:miter/>
              </a:ln>
            </p:spPr>
            <p:txBody>
              <a:bodyPr rtlCol="0" anchor="ctr"/>
              <a:lstStyle/>
              <a:p>
                <a:endParaRPr lang="en-GB" sz="1800" dirty="0">
                  <a:latin typeface="Segoe UI" panose="020B0502040204020203" pitchFamily="34" charset="0"/>
                </a:endParaRPr>
              </a:p>
            </p:txBody>
          </p:sp>
          <p:sp>
            <p:nvSpPr>
              <p:cNvPr id="303" name="Freeform: Shape 302">
                <a:extLst>
                  <a:ext uri="{FF2B5EF4-FFF2-40B4-BE49-F238E27FC236}">
                    <a16:creationId xmlns:a16="http://schemas.microsoft.com/office/drawing/2014/main" id="{837A894A-E077-40A9-AC5A-CFA7D3C78B5E}"/>
                  </a:ext>
                </a:extLst>
              </p:cNvPr>
              <p:cNvSpPr/>
              <p:nvPr/>
            </p:nvSpPr>
            <p:spPr>
              <a:xfrm>
                <a:off x="1418881" y="4613611"/>
                <a:ext cx="187912" cy="48390"/>
              </a:xfrm>
              <a:custGeom>
                <a:avLst/>
                <a:gdLst>
                  <a:gd name="connsiteX0" fmla="*/ 17522 w 187912"/>
                  <a:gd name="connsiteY0" fmla="*/ 3111 h 48390"/>
                  <a:gd name="connsiteX1" fmla="*/ 0 w 187912"/>
                  <a:gd name="connsiteY1" fmla="*/ 46262 h 48390"/>
                  <a:gd name="connsiteX2" fmla="*/ 187912 w 187912"/>
                  <a:gd name="connsiteY2" fmla="*/ 48391 h 48390"/>
                  <a:gd name="connsiteX3" fmla="*/ 187912 w 187912"/>
                  <a:gd name="connsiteY3" fmla="*/ 48391 h 48390"/>
                  <a:gd name="connsiteX4" fmla="*/ 158600 w 187912"/>
                  <a:gd name="connsiteY4" fmla="*/ 24564 h 48390"/>
                  <a:gd name="connsiteX5" fmla="*/ 57152 w 187912"/>
                  <a:gd name="connsiteY5" fmla="*/ 0 h 48390"/>
                  <a:gd name="connsiteX6" fmla="*/ 17522 w 187912"/>
                  <a:gd name="connsiteY6" fmla="*/ 3111 h 4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912" h="48390">
                    <a:moveTo>
                      <a:pt x="17522" y="3111"/>
                    </a:moveTo>
                    <a:lnTo>
                      <a:pt x="0" y="46262"/>
                    </a:lnTo>
                    <a:lnTo>
                      <a:pt x="187912" y="48391"/>
                    </a:lnTo>
                    <a:lnTo>
                      <a:pt x="187912" y="48391"/>
                    </a:lnTo>
                    <a:cubicBezTo>
                      <a:pt x="182672" y="36109"/>
                      <a:pt x="171700" y="27184"/>
                      <a:pt x="158600" y="24564"/>
                    </a:cubicBezTo>
                    <a:lnTo>
                      <a:pt x="57152" y="0"/>
                    </a:lnTo>
                    <a:lnTo>
                      <a:pt x="17522" y="3111"/>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304" name="Freeform: Shape 303">
                <a:extLst>
                  <a:ext uri="{FF2B5EF4-FFF2-40B4-BE49-F238E27FC236}">
                    <a16:creationId xmlns:a16="http://schemas.microsoft.com/office/drawing/2014/main" id="{D1FF3FCD-F6B4-4C44-B424-42AECD9374E0}"/>
                  </a:ext>
                </a:extLst>
              </p:cNvPr>
              <p:cNvSpPr/>
              <p:nvPr/>
            </p:nvSpPr>
            <p:spPr>
              <a:xfrm>
                <a:off x="969529" y="4180552"/>
                <a:ext cx="82288" cy="182180"/>
              </a:xfrm>
              <a:custGeom>
                <a:avLst/>
                <a:gdLst>
                  <a:gd name="connsiteX0" fmla="*/ 82288 w 82288"/>
                  <a:gd name="connsiteY0" fmla="*/ 8434 h 182180"/>
                  <a:gd name="connsiteX1" fmla="*/ 46098 w 82288"/>
                  <a:gd name="connsiteY1" fmla="*/ 0 h 182180"/>
                  <a:gd name="connsiteX2" fmla="*/ 0 w 82288"/>
                  <a:gd name="connsiteY2" fmla="*/ 182181 h 182180"/>
                  <a:gd name="connsiteX3" fmla="*/ 0 w 82288"/>
                  <a:gd name="connsiteY3" fmla="*/ 182181 h 182180"/>
                  <a:gd name="connsiteX4" fmla="*/ 29968 w 82288"/>
                  <a:gd name="connsiteY4" fmla="*/ 159255 h 182180"/>
                  <a:gd name="connsiteX5" fmla="*/ 72054 w 82288"/>
                  <a:gd name="connsiteY5" fmla="*/ 56660 h 182180"/>
                  <a:gd name="connsiteX6" fmla="*/ 82288 w 82288"/>
                  <a:gd name="connsiteY6" fmla="*/ 8434 h 18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88" h="182180">
                    <a:moveTo>
                      <a:pt x="82288" y="8434"/>
                    </a:moveTo>
                    <a:lnTo>
                      <a:pt x="46098" y="0"/>
                    </a:lnTo>
                    <a:lnTo>
                      <a:pt x="0" y="182181"/>
                    </a:lnTo>
                    <a:lnTo>
                      <a:pt x="0" y="182181"/>
                    </a:lnTo>
                    <a:cubicBezTo>
                      <a:pt x="13182" y="179970"/>
                      <a:pt x="24400" y="171373"/>
                      <a:pt x="29968" y="159255"/>
                    </a:cubicBezTo>
                    <a:lnTo>
                      <a:pt x="72054" y="56660"/>
                    </a:lnTo>
                    <a:lnTo>
                      <a:pt x="82288" y="8434"/>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305" name="Freeform: Shape 304">
                <a:extLst>
                  <a:ext uri="{FF2B5EF4-FFF2-40B4-BE49-F238E27FC236}">
                    <a16:creationId xmlns:a16="http://schemas.microsoft.com/office/drawing/2014/main" id="{0FF2E527-F3F3-4189-BD69-5B4DCA3C9BCE}"/>
                  </a:ext>
                </a:extLst>
              </p:cNvPr>
              <p:cNvSpPr/>
              <p:nvPr/>
            </p:nvSpPr>
            <p:spPr>
              <a:xfrm>
                <a:off x="1419329" y="3291838"/>
                <a:ext cx="202448" cy="333575"/>
              </a:xfrm>
              <a:custGeom>
                <a:avLst/>
                <a:gdLst>
                  <a:gd name="connsiteX0" fmla="*/ 20841 w 202448"/>
                  <a:gd name="connsiteY0" fmla="*/ 0 h 333575"/>
                  <a:gd name="connsiteX1" fmla="*/ 16992 w 202448"/>
                  <a:gd name="connsiteY1" fmla="*/ 162202 h 333575"/>
                  <a:gd name="connsiteX2" fmla="*/ 85198 w 202448"/>
                  <a:gd name="connsiteY2" fmla="*/ 238350 h 333575"/>
                  <a:gd name="connsiteX3" fmla="*/ 146607 w 202448"/>
                  <a:gd name="connsiteY3" fmla="*/ 302134 h 333575"/>
                  <a:gd name="connsiteX4" fmla="*/ 160690 w 202448"/>
                  <a:gd name="connsiteY4" fmla="*/ 324650 h 333575"/>
                  <a:gd name="connsiteX5" fmla="*/ 202448 w 202448"/>
                  <a:gd name="connsiteY5" fmla="*/ 333575 h 333575"/>
                  <a:gd name="connsiteX6" fmla="*/ 185008 w 202448"/>
                  <a:gd name="connsiteY6" fmla="*/ 190041 h 333575"/>
                  <a:gd name="connsiteX7" fmla="*/ 20841 w 202448"/>
                  <a:gd name="connsiteY7" fmla="*/ 0 h 3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448" h="333575">
                    <a:moveTo>
                      <a:pt x="20841" y="0"/>
                    </a:moveTo>
                    <a:cubicBezTo>
                      <a:pt x="617" y="51011"/>
                      <a:pt x="-11911" y="115613"/>
                      <a:pt x="16992" y="162202"/>
                    </a:cubicBezTo>
                    <a:cubicBezTo>
                      <a:pt x="34842" y="190860"/>
                      <a:pt x="57932" y="219026"/>
                      <a:pt x="85198" y="238350"/>
                    </a:cubicBezTo>
                    <a:cubicBezTo>
                      <a:pt x="113118" y="258083"/>
                      <a:pt x="133998" y="270692"/>
                      <a:pt x="146607" y="302134"/>
                    </a:cubicBezTo>
                    <a:cubicBezTo>
                      <a:pt x="149882" y="310322"/>
                      <a:pt x="160690" y="324650"/>
                      <a:pt x="160690" y="324650"/>
                    </a:cubicBezTo>
                    <a:lnTo>
                      <a:pt x="202448" y="333575"/>
                    </a:lnTo>
                    <a:lnTo>
                      <a:pt x="185008" y="190041"/>
                    </a:lnTo>
                    <a:lnTo>
                      <a:pt x="20841" y="0"/>
                    </a:lnTo>
                    <a:close/>
                  </a:path>
                </a:pathLst>
              </a:custGeom>
              <a:solidFill>
                <a:schemeClr val="accent3">
                  <a:alpha val="53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306" name="Freeform: Shape 305">
                <a:extLst>
                  <a:ext uri="{FF2B5EF4-FFF2-40B4-BE49-F238E27FC236}">
                    <a16:creationId xmlns:a16="http://schemas.microsoft.com/office/drawing/2014/main" id="{E57A0DD7-A916-4BB5-8EBA-A97873806D32}"/>
                  </a:ext>
                </a:extLst>
              </p:cNvPr>
              <p:cNvSpPr/>
              <p:nvPr/>
            </p:nvSpPr>
            <p:spPr>
              <a:xfrm>
                <a:off x="1478584" y="3002875"/>
                <a:ext cx="143289" cy="277070"/>
              </a:xfrm>
              <a:custGeom>
                <a:avLst/>
                <a:gdLst>
                  <a:gd name="connsiteX0" fmla="*/ 137871 w 143289"/>
                  <a:gd name="connsiteY0" fmla="*/ 48484 h 277070"/>
                  <a:gd name="connsiteX1" fmla="*/ 137707 w 143289"/>
                  <a:gd name="connsiteY1" fmla="*/ 48484 h 277070"/>
                  <a:gd name="connsiteX2" fmla="*/ 130993 w 143289"/>
                  <a:gd name="connsiteY2" fmla="*/ 24985 h 277070"/>
                  <a:gd name="connsiteX3" fmla="*/ 78345 w 143289"/>
                  <a:gd name="connsiteY3" fmla="*/ 11 h 277070"/>
                  <a:gd name="connsiteX4" fmla="*/ 24960 w 143289"/>
                  <a:gd name="connsiteY4" fmla="*/ 74767 h 277070"/>
                  <a:gd name="connsiteX5" fmla="*/ 27089 w 143289"/>
                  <a:gd name="connsiteY5" fmla="*/ 83364 h 277070"/>
                  <a:gd name="connsiteX6" fmla="*/ 12596 w 143289"/>
                  <a:gd name="connsiteY6" fmla="*/ 83692 h 277070"/>
                  <a:gd name="connsiteX7" fmla="*/ 19965 w 143289"/>
                  <a:gd name="connsiteY7" fmla="*/ 111776 h 277070"/>
                  <a:gd name="connsiteX8" fmla="*/ 30610 w 143289"/>
                  <a:gd name="connsiteY8" fmla="*/ 123731 h 277070"/>
                  <a:gd name="connsiteX9" fmla="*/ 16281 w 143289"/>
                  <a:gd name="connsiteY9" fmla="*/ 207575 h 277070"/>
                  <a:gd name="connsiteX10" fmla="*/ 8257 w 143289"/>
                  <a:gd name="connsiteY10" fmla="*/ 213798 h 277070"/>
                  <a:gd name="connsiteX11" fmla="*/ 9485 w 143289"/>
                  <a:gd name="connsiteY11" fmla="*/ 242947 h 277070"/>
                  <a:gd name="connsiteX12" fmla="*/ 79164 w 143289"/>
                  <a:gd name="connsiteY12" fmla="*/ 276271 h 277070"/>
                  <a:gd name="connsiteX13" fmla="*/ 74824 w 143289"/>
                  <a:gd name="connsiteY13" fmla="*/ 227717 h 277070"/>
                  <a:gd name="connsiteX14" fmla="*/ 64671 w 143289"/>
                  <a:gd name="connsiteY14" fmla="*/ 202335 h 277070"/>
                  <a:gd name="connsiteX15" fmla="*/ 64671 w 143289"/>
                  <a:gd name="connsiteY15" fmla="*/ 168191 h 277070"/>
                  <a:gd name="connsiteX16" fmla="*/ 89808 w 143289"/>
                  <a:gd name="connsiteY16" fmla="*/ 178344 h 277070"/>
                  <a:gd name="connsiteX17" fmla="*/ 142538 w 143289"/>
                  <a:gd name="connsiteY17" fmla="*/ 102524 h 277070"/>
                  <a:gd name="connsiteX18" fmla="*/ 137871 w 143289"/>
                  <a:gd name="connsiteY18" fmla="*/ 48484 h 27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289" h="277070">
                    <a:moveTo>
                      <a:pt x="137871" y="48484"/>
                    </a:moveTo>
                    <a:cubicBezTo>
                      <a:pt x="137789" y="48484"/>
                      <a:pt x="137789" y="48484"/>
                      <a:pt x="137707" y="48484"/>
                    </a:cubicBezTo>
                    <a:cubicBezTo>
                      <a:pt x="135579" y="38085"/>
                      <a:pt x="133040" y="29160"/>
                      <a:pt x="130993" y="24985"/>
                    </a:cubicBezTo>
                    <a:cubicBezTo>
                      <a:pt x="121659" y="6316"/>
                      <a:pt x="98897" y="-316"/>
                      <a:pt x="78345" y="11"/>
                    </a:cubicBezTo>
                    <a:cubicBezTo>
                      <a:pt x="36669" y="748"/>
                      <a:pt x="14561" y="37921"/>
                      <a:pt x="24960" y="74767"/>
                    </a:cubicBezTo>
                    <a:cubicBezTo>
                      <a:pt x="25861" y="78124"/>
                      <a:pt x="27089" y="83364"/>
                      <a:pt x="27089" y="83364"/>
                    </a:cubicBezTo>
                    <a:cubicBezTo>
                      <a:pt x="21439" y="79680"/>
                      <a:pt x="16527" y="79925"/>
                      <a:pt x="12596" y="83692"/>
                    </a:cubicBezTo>
                    <a:cubicBezTo>
                      <a:pt x="8175" y="87786"/>
                      <a:pt x="16608" y="107519"/>
                      <a:pt x="19965" y="111776"/>
                    </a:cubicBezTo>
                    <a:cubicBezTo>
                      <a:pt x="23404" y="116116"/>
                      <a:pt x="26680" y="120046"/>
                      <a:pt x="30610" y="123731"/>
                    </a:cubicBezTo>
                    <a:cubicBezTo>
                      <a:pt x="26598" y="155745"/>
                      <a:pt x="18901" y="202498"/>
                      <a:pt x="16281" y="207575"/>
                    </a:cubicBezTo>
                    <a:cubicBezTo>
                      <a:pt x="15053" y="210031"/>
                      <a:pt x="12023" y="212160"/>
                      <a:pt x="8257" y="213798"/>
                    </a:cubicBezTo>
                    <a:cubicBezTo>
                      <a:pt x="-4189" y="219529"/>
                      <a:pt x="-1569" y="234759"/>
                      <a:pt x="9485" y="242947"/>
                    </a:cubicBezTo>
                    <a:cubicBezTo>
                      <a:pt x="40599" y="265791"/>
                      <a:pt x="67373" y="280775"/>
                      <a:pt x="79164" y="276271"/>
                    </a:cubicBezTo>
                    <a:cubicBezTo>
                      <a:pt x="93738" y="270704"/>
                      <a:pt x="87106" y="239016"/>
                      <a:pt x="74824" y="227717"/>
                    </a:cubicBezTo>
                    <a:cubicBezTo>
                      <a:pt x="70730" y="223951"/>
                      <a:pt x="66145" y="216008"/>
                      <a:pt x="64671" y="202335"/>
                    </a:cubicBezTo>
                    <a:cubicBezTo>
                      <a:pt x="63525" y="191690"/>
                      <a:pt x="62952" y="179736"/>
                      <a:pt x="64671" y="168191"/>
                    </a:cubicBezTo>
                    <a:cubicBezTo>
                      <a:pt x="72450" y="173841"/>
                      <a:pt x="80965" y="177607"/>
                      <a:pt x="89808" y="178344"/>
                    </a:cubicBezTo>
                    <a:cubicBezTo>
                      <a:pt x="131321" y="181865"/>
                      <a:pt x="140246" y="130363"/>
                      <a:pt x="142538" y="102524"/>
                    </a:cubicBezTo>
                    <a:cubicBezTo>
                      <a:pt x="144176" y="84019"/>
                      <a:pt x="143357" y="65351"/>
                      <a:pt x="137871" y="48484"/>
                    </a:cubicBezTo>
                    <a:close/>
                  </a:path>
                </a:pathLst>
              </a:custGeom>
              <a:solidFill>
                <a:srgbClr val="BF996F"/>
              </a:solidFill>
              <a:ln w="8183" cap="flat">
                <a:noFill/>
                <a:prstDash val="solid"/>
                <a:miter/>
              </a:ln>
            </p:spPr>
            <p:txBody>
              <a:bodyPr rtlCol="0" anchor="ctr"/>
              <a:lstStyle/>
              <a:p>
                <a:endParaRPr lang="en-GB" sz="1800" dirty="0">
                  <a:latin typeface="Segoe UI" panose="020B0502040204020203" pitchFamily="34" charset="0"/>
                </a:endParaRPr>
              </a:p>
            </p:txBody>
          </p:sp>
        </p:grpSp>
        <p:sp>
          <p:nvSpPr>
            <p:cNvPr id="310" name="Freeform: Shape 309">
              <a:extLst>
                <a:ext uri="{FF2B5EF4-FFF2-40B4-BE49-F238E27FC236}">
                  <a16:creationId xmlns:a16="http://schemas.microsoft.com/office/drawing/2014/main" id="{8D6A5FC2-8844-4897-9054-2673DFD95EBB}"/>
                </a:ext>
              </a:extLst>
            </p:cNvPr>
            <p:cNvSpPr/>
            <p:nvPr/>
          </p:nvSpPr>
          <p:spPr>
            <a:xfrm>
              <a:off x="1829185" y="3589640"/>
              <a:ext cx="173894" cy="87520"/>
            </a:xfrm>
            <a:custGeom>
              <a:avLst/>
              <a:gdLst>
                <a:gd name="connsiteX0" fmla="*/ 12928 w 173894"/>
                <a:gd name="connsiteY0" fmla="*/ 87520 h 87520"/>
                <a:gd name="connsiteX1" fmla="*/ 17841 w 173894"/>
                <a:gd name="connsiteY1" fmla="*/ 86538 h 87520"/>
                <a:gd name="connsiteX2" fmla="*/ 165960 w 173894"/>
                <a:gd name="connsiteY2" fmla="*/ 24801 h 87520"/>
                <a:gd name="connsiteX3" fmla="*/ 172920 w 173894"/>
                <a:gd name="connsiteY3" fmla="*/ 7934 h 87520"/>
                <a:gd name="connsiteX4" fmla="*/ 156053 w 173894"/>
                <a:gd name="connsiteY4" fmla="*/ 974 h 87520"/>
                <a:gd name="connsiteX5" fmla="*/ 7934 w 173894"/>
                <a:gd name="connsiteY5" fmla="*/ 62711 h 87520"/>
                <a:gd name="connsiteX6" fmla="*/ 974 w 173894"/>
                <a:gd name="connsiteY6" fmla="*/ 79578 h 87520"/>
                <a:gd name="connsiteX7" fmla="*/ 12928 w 173894"/>
                <a:gd name="connsiteY7" fmla="*/ 87520 h 8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894" h="87520">
                  <a:moveTo>
                    <a:pt x="12928" y="87520"/>
                  </a:moveTo>
                  <a:cubicBezTo>
                    <a:pt x="14566" y="87520"/>
                    <a:pt x="16285" y="87193"/>
                    <a:pt x="17841" y="86538"/>
                  </a:cubicBezTo>
                  <a:lnTo>
                    <a:pt x="165960" y="24801"/>
                  </a:lnTo>
                  <a:cubicBezTo>
                    <a:pt x="172511" y="22099"/>
                    <a:pt x="175622" y="14566"/>
                    <a:pt x="172920" y="7934"/>
                  </a:cubicBezTo>
                  <a:cubicBezTo>
                    <a:pt x="170218" y="1383"/>
                    <a:pt x="162603" y="-1728"/>
                    <a:pt x="156053" y="974"/>
                  </a:cubicBezTo>
                  <a:lnTo>
                    <a:pt x="7934" y="62711"/>
                  </a:lnTo>
                  <a:cubicBezTo>
                    <a:pt x="1383" y="65413"/>
                    <a:pt x="-1728" y="72946"/>
                    <a:pt x="974" y="79578"/>
                  </a:cubicBezTo>
                  <a:cubicBezTo>
                    <a:pt x="3103" y="84491"/>
                    <a:pt x="7934" y="87520"/>
                    <a:pt x="12928" y="87520"/>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311" name="Freeform: Shape 310">
              <a:extLst>
                <a:ext uri="{FF2B5EF4-FFF2-40B4-BE49-F238E27FC236}">
                  <a16:creationId xmlns:a16="http://schemas.microsoft.com/office/drawing/2014/main" id="{A6C32B59-18C0-492B-882F-5F2E5078743A}"/>
                </a:ext>
              </a:extLst>
            </p:cNvPr>
            <p:cNvSpPr/>
            <p:nvPr/>
          </p:nvSpPr>
          <p:spPr>
            <a:xfrm>
              <a:off x="1952555" y="3858427"/>
              <a:ext cx="168452" cy="757804"/>
            </a:xfrm>
            <a:custGeom>
              <a:avLst/>
              <a:gdLst>
                <a:gd name="connsiteX0" fmla="*/ 142647 w 168452"/>
                <a:gd name="connsiteY0" fmla="*/ 757804 h 757804"/>
                <a:gd name="connsiteX1" fmla="*/ 146905 w 168452"/>
                <a:gd name="connsiteY1" fmla="*/ 757477 h 757804"/>
                <a:gd name="connsiteX2" fmla="*/ 168112 w 168452"/>
                <a:gd name="connsiteY2" fmla="*/ 727836 h 757804"/>
                <a:gd name="connsiteX3" fmla="*/ 51188 w 168452"/>
                <a:gd name="connsiteY3" fmla="*/ 21548 h 757804"/>
                <a:gd name="connsiteX4" fmla="*/ 21548 w 168452"/>
                <a:gd name="connsiteY4" fmla="*/ 341 h 757804"/>
                <a:gd name="connsiteX5" fmla="*/ 341 w 168452"/>
                <a:gd name="connsiteY5" fmla="*/ 29982 h 757804"/>
                <a:gd name="connsiteX6" fmla="*/ 117265 w 168452"/>
                <a:gd name="connsiteY6" fmla="*/ 736270 h 757804"/>
                <a:gd name="connsiteX7" fmla="*/ 142647 w 168452"/>
                <a:gd name="connsiteY7" fmla="*/ 757804 h 75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452" h="757804">
                  <a:moveTo>
                    <a:pt x="142647" y="757804"/>
                  </a:moveTo>
                  <a:cubicBezTo>
                    <a:pt x="144039" y="757804"/>
                    <a:pt x="145431" y="757722"/>
                    <a:pt x="146905" y="757477"/>
                  </a:cubicBezTo>
                  <a:cubicBezTo>
                    <a:pt x="160906" y="755184"/>
                    <a:pt x="170404" y="741920"/>
                    <a:pt x="168112" y="727836"/>
                  </a:cubicBezTo>
                  <a:lnTo>
                    <a:pt x="51188" y="21548"/>
                  </a:lnTo>
                  <a:cubicBezTo>
                    <a:pt x="48896" y="7547"/>
                    <a:pt x="35631" y="-1951"/>
                    <a:pt x="21548" y="341"/>
                  </a:cubicBezTo>
                  <a:cubicBezTo>
                    <a:pt x="7547" y="2634"/>
                    <a:pt x="-1951" y="15898"/>
                    <a:pt x="341" y="29982"/>
                  </a:cubicBezTo>
                  <a:lnTo>
                    <a:pt x="117265" y="736270"/>
                  </a:lnTo>
                  <a:cubicBezTo>
                    <a:pt x="119394" y="748798"/>
                    <a:pt x="130283" y="757804"/>
                    <a:pt x="142647" y="757804"/>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312" name="Freeform: Shape 311">
              <a:extLst>
                <a:ext uri="{FF2B5EF4-FFF2-40B4-BE49-F238E27FC236}">
                  <a16:creationId xmlns:a16="http://schemas.microsoft.com/office/drawing/2014/main" id="{90874670-A977-481D-809E-0358D42933A4}"/>
                </a:ext>
              </a:extLst>
            </p:cNvPr>
            <p:cNvSpPr/>
            <p:nvPr/>
          </p:nvSpPr>
          <p:spPr>
            <a:xfrm rot="-564235">
              <a:off x="1944353" y="3625866"/>
              <a:ext cx="25711" cy="260221"/>
            </a:xfrm>
            <a:custGeom>
              <a:avLst/>
              <a:gdLst>
                <a:gd name="connsiteX0" fmla="*/ 0 w 25711"/>
                <a:gd name="connsiteY0" fmla="*/ 0 h 260221"/>
                <a:gd name="connsiteX1" fmla="*/ 25711 w 25711"/>
                <a:gd name="connsiteY1" fmla="*/ 0 h 260221"/>
                <a:gd name="connsiteX2" fmla="*/ 25711 w 25711"/>
                <a:gd name="connsiteY2" fmla="*/ 260222 h 260221"/>
                <a:gd name="connsiteX3" fmla="*/ 0 w 25711"/>
                <a:gd name="connsiteY3" fmla="*/ 260222 h 260221"/>
              </a:gdLst>
              <a:ahLst/>
              <a:cxnLst>
                <a:cxn ang="0">
                  <a:pos x="connsiteX0" y="connsiteY0"/>
                </a:cxn>
                <a:cxn ang="0">
                  <a:pos x="connsiteX1" y="connsiteY1"/>
                </a:cxn>
                <a:cxn ang="0">
                  <a:pos x="connsiteX2" y="connsiteY2"/>
                </a:cxn>
                <a:cxn ang="0">
                  <a:pos x="connsiteX3" y="connsiteY3"/>
                </a:cxn>
              </a:cxnLst>
              <a:rect l="l" t="t" r="r" b="b"/>
              <a:pathLst>
                <a:path w="25711" h="260221">
                  <a:moveTo>
                    <a:pt x="0" y="0"/>
                  </a:moveTo>
                  <a:lnTo>
                    <a:pt x="25711" y="0"/>
                  </a:lnTo>
                  <a:lnTo>
                    <a:pt x="25711" y="260222"/>
                  </a:lnTo>
                  <a:lnTo>
                    <a:pt x="0" y="260222"/>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313" name="Freeform: Shape 312">
              <a:extLst>
                <a:ext uri="{FF2B5EF4-FFF2-40B4-BE49-F238E27FC236}">
                  <a16:creationId xmlns:a16="http://schemas.microsoft.com/office/drawing/2014/main" id="{1017394F-6C87-41DC-B1E2-73753A50BFE5}"/>
                </a:ext>
              </a:extLst>
            </p:cNvPr>
            <p:cNvSpPr/>
            <p:nvPr/>
          </p:nvSpPr>
          <p:spPr>
            <a:xfrm>
              <a:off x="1158014" y="4650374"/>
              <a:ext cx="919011" cy="57642"/>
            </a:xfrm>
            <a:custGeom>
              <a:avLst/>
              <a:gdLst>
                <a:gd name="connsiteX0" fmla="*/ 25711 w 919011"/>
                <a:gd name="connsiteY0" fmla="*/ 57643 h 57642"/>
                <a:gd name="connsiteX1" fmla="*/ 25874 w 919011"/>
                <a:gd name="connsiteY1" fmla="*/ 57643 h 57642"/>
                <a:gd name="connsiteX2" fmla="*/ 893464 w 919011"/>
                <a:gd name="connsiteY2" fmla="*/ 51502 h 57642"/>
                <a:gd name="connsiteX3" fmla="*/ 919011 w 919011"/>
                <a:gd name="connsiteY3" fmla="*/ 25546 h 57642"/>
                <a:gd name="connsiteX4" fmla="*/ 893301 w 919011"/>
                <a:gd name="connsiteY4" fmla="*/ 0 h 57642"/>
                <a:gd name="connsiteX5" fmla="*/ 893137 w 919011"/>
                <a:gd name="connsiteY5" fmla="*/ 0 h 57642"/>
                <a:gd name="connsiteX6" fmla="*/ 25547 w 919011"/>
                <a:gd name="connsiteY6" fmla="*/ 6141 h 57642"/>
                <a:gd name="connsiteX7" fmla="*/ 0 w 919011"/>
                <a:gd name="connsiteY7" fmla="*/ 32097 h 57642"/>
                <a:gd name="connsiteX8" fmla="*/ 25711 w 919011"/>
                <a:gd name="connsiteY8" fmla="*/ 57643 h 5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11" h="57642">
                  <a:moveTo>
                    <a:pt x="25711" y="57643"/>
                  </a:moveTo>
                  <a:cubicBezTo>
                    <a:pt x="25792" y="57643"/>
                    <a:pt x="25792" y="57643"/>
                    <a:pt x="25874" y="57643"/>
                  </a:cubicBezTo>
                  <a:lnTo>
                    <a:pt x="893464" y="51502"/>
                  </a:lnTo>
                  <a:cubicBezTo>
                    <a:pt x="907711" y="51420"/>
                    <a:pt x="919092" y="39793"/>
                    <a:pt x="919011" y="25546"/>
                  </a:cubicBezTo>
                  <a:cubicBezTo>
                    <a:pt x="918929" y="11381"/>
                    <a:pt x="907384" y="0"/>
                    <a:pt x="893301" y="0"/>
                  </a:cubicBezTo>
                  <a:cubicBezTo>
                    <a:pt x="893219" y="0"/>
                    <a:pt x="893219" y="0"/>
                    <a:pt x="893137" y="0"/>
                  </a:cubicBezTo>
                  <a:lnTo>
                    <a:pt x="25547" y="6141"/>
                  </a:lnTo>
                  <a:cubicBezTo>
                    <a:pt x="11300" y="6223"/>
                    <a:pt x="-81" y="17850"/>
                    <a:pt x="0" y="32097"/>
                  </a:cubicBezTo>
                  <a:cubicBezTo>
                    <a:pt x="82" y="46180"/>
                    <a:pt x="11545" y="57643"/>
                    <a:pt x="25711" y="57643"/>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314" name="Freeform: Shape 313">
              <a:extLst>
                <a:ext uri="{FF2B5EF4-FFF2-40B4-BE49-F238E27FC236}">
                  <a16:creationId xmlns:a16="http://schemas.microsoft.com/office/drawing/2014/main" id="{881AF9AC-2792-43E7-9E48-62323C7205F7}"/>
                </a:ext>
              </a:extLst>
            </p:cNvPr>
            <p:cNvSpPr/>
            <p:nvPr/>
          </p:nvSpPr>
          <p:spPr>
            <a:xfrm>
              <a:off x="977779" y="4537599"/>
              <a:ext cx="206015" cy="161329"/>
            </a:xfrm>
            <a:custGeom>
              <a:avLst/>
              <a:gdLst>
                <a:gd name="connsiteX0" fmla="*/ 193172 w 206015"/>
                <a:gd name="connsiteY0" fmla="*/ 161329 h 161329"/>
                <a:gd name="connsiteX1" fmla="*/ 195956 w 206015"/>
                <a:gd name="connsiteY1" fmla="*/ 161002 h 161329"/>
                <a:gd name="connsiteX2" fmla="*/ 205700 w 206015"/>
                <a:gd name="connsiteY2" fmla="*/ 145609 h 161329"/>
                <a:gd name="connsiteX3" fmla="*/ 109983 w 206015"/>
                <a:gd name="connsiteY3" fmla="*/ 4695 h 161329"/>
                <a:gd name="connsiteX4" fmla="*/ 4851 w 206015"/>
                <a:gd name="connsiteY4" fmla="*/ 32452 h 161329"/>
                <a:gd name="connsiteX5" fmla="*/ 2804 w 206015"/>
                <a:gd name="connsiteY5" fmla="*/ 50547 h 161329"/>
                <a:gd name="connsiteX6" fmla="*/ 20899 w 206015"/>
                <a:gd name="connsiteY6" fmla="*/ 52594 h 161329"/>
                <a:gd name="connsiteX7" fmla="*/ 101386 w 206015"/>
                <a:gd name="connsiteY7" fmla="*/ 28931 h 161329"/>
                <a:gd name="connsiteX8" fmla="*/ 180563 w 206015"/>
                <a:gd name="connsiteY8" fmla="*/ 151176 h 161329"/>
                <a:gd name="connsiteX9" fmla="*/ 193172 w 206015"/>
                <a:gd name="connsiteY9" fmla="*/ 161329 h 16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015" h="161329">
                  <a:moveTo>
                    <a:pt x="193172" y="161329"/>
                  </a:moveTo>
                  <a:cubicBezTo>
                    <a:pt x="194073" y="161329"/>
                    <a:pt x="195056" y="161248"/>
                    <a:pt x="195956" y="161002"/>
                  </a:cubicBezTo>
                  <a:cubicBezTo>
                    <a:pt x="202916" y="159446"/>
                    <a:pt x="207256" y="152568"/>
                    <a:pt x="205700" y="145609"/>
                  </a:cubicBezTo>
                  <a:cubicBezTo>
                    <a:pt x="204636" y="140860"/>
                    <a:pt x="179007" y="29095"/>
                    <a:pt x="109983" y="4695"/>
                  </a:cubicBezTo>
                  <a:cubicBezTo>
                    <a:pt x="77723" y="-6686"/>
                    <a:pt x="42351" y="2648"/>
                    <a:pt x="4851" y="32452"/>
                  </a:cubicBezTo>
                  <a:cubicBezTo>
                    <a:pt x="-717" y="36873"/>
                    <a:pt x="-1618" y="44979"/>
                    <a:pt x="2804" y="50547"/>
                  </a:cubicBezTo>
                  <a:cubicBezTo>
                    <a:pt x="7225" y="56115"/>
                    <a:pt x="15331" y="57015"/>
                    <a:pt x="20899" y="52594"/>
                  </a:cubicBezTo>
                  <a:cubicBezTo>
                    <a:pt x="50949" y="28685"/>
                    <a:pt x="78051" y="20661"/>
                    <a:pt x="101386" y="28931"/>
                  </a:cubicBezTo>
                  <a:cubicBezTo>
                    <a:pt x="156982" y="48500"/>
                    <a:pt x="180317" y="150112"/>
                    <a:pt x="180563" y="151176"/>
                  </a:cubicBezTo>
                  <a:cubicBezTo>
                    <a:pt x="181955" y="157235"/>
                    <a:pt x="187277" y="161329"/>
                    <a:pt x="193172" y="161329"/>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315" name="Freeform: Shape 314">
              <a:extLst>
                <a:ext uri="{FF2B5EF4-FFF2-40B4-BE49-F238E27FC236}">
                  <a16:creationId xmlns:a16="http://schemas.microsoft.com/office/drawing/2014/main" id="{D51EE7FC-CC51-428F-B95E-15DD8302FDE4}"/>
                </a:ext>
              </a:extLst>
            </p:cNvPr>
            <p:cNvSpPr/>
            <p:nvPr/>
          </p:nvSpPr>
          <p:spPr>
            <a:xfrm>
              <a:off x="2050168" y="4588274"/>
              <a:ext cx="72985" cy="100665"/>
            </a:xfrm>
            <a:custGeom>
              <a:avLst/>
              <a:gdLst>
                <a:gd name="connsiteX0" fmla="*/ 12937 w 72985"/>
                <a:gd name="connsiteY0" fmla="*/ 100665 h 100665"/>
                <a:gd name="connsiteX1" fmla="*/ 25792 w 72985"/>
                <a:gd name="connsiteY1" fmla="*/ 87810 h 100665"/>
                <a:gd name="connsiteX2" fmla="*/ 41922 w 72985"/>
                <a:gd name="connsiteY2" fmla="*/ 33197 h 100665"/>
                <a:gd name="connsiteX3" fmla="*/ 59198 w 72985"/>
                <a:gd name="connsiteY3" fmla="*/ 25746 h 100665"/>
                <a:gd name="connsiteX4" fmla="*/ 72954 w 72985"/>
                <a:gd name="connsiteY4" fmla="*/ 13792 h 100665"/>
                <a:gd name="connsiteX5" fmla="*/ 61000 w 72985"/>
                <a:gd name="connsiteY5" fmla="*/ 36 h 100665"/>
                <a:gd name="connsiteX6" fmla="*/ 24400 w 72985"/>
                <a:gd name="connsiteY6" fmla="*/ 14365 h 100665"/>
                <a:gd name="connsiteX7" fmla="*/ 0 w 72985"/>
                <a:gd name="connsiteY7" fmla="*/ 87810 h 100665"/>
                <a:gd name="connsiteX8" fmla="*/ 12937 w 72985"/>
                <a:gd name="connsiteY8" fmla="*/ 100665 h 10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85" h="100665">
                  <a:moveTo>
                    <a:pt x="12937" y="100665"/>
                  </a:moveTo>
                  <a:cubicBezTo>
                    <a:pt x="20060" y="100665"/>
                    <a:pt x="25792" y="94934"/>
                    <a:pt x="25792" y="87810"/>
                  </a:cubicBezTo>
                  <a:cubicBezTo>
                    <a:pt x="25792" y="61937"/>
                    <a:pt x="31360" y="43023"/>
                    <a:pt x="41922" y="33197"/>
                  </a:cubicBezTo>
                  <a:cubicBezTo>
                    <a:pt x="50110" y="25582"/>
                    <a:pt x="58953" y="25664"/>
                    <a:pt x="59198" y="25746"/>
                  </a:cubicBezTo>
                  <a:cubicBezTo>
                    <a:pt x="66158" y="26401"/>
                    <a:pt x="72463" y="20915"/>
                    <a:pt x="72954" y="13792"/>
                  </a:cubicBezTo>
                  <a:cubicBezTo>
                    <a:pt x="73445" y="6668"/>
                    <a:pt x="68123" y="527"/>
                    <a:pt x="61000" y="36"/>
                  </a:cubicBezTo>
                  <a:cubicBezTo>
                    <a:pt x="59035" y="-46"/>
                    <a:pt x="40776" y="-947"/>
                    <a:pt x="24400" y="14365"/>
                  </a:cubicBezTo>
                  <a:cubicBezTo>
                    <a:pt x="8188" y="29431"/>
                    <a:pt x="0" y="54158"/>
                    <a:pt x="0" y="87810"/>
                  </a:cubicBezTo>
                  <a:cubicBezTo>
                    <a:pt x="82" y="94934"/>
                    <a:pt x="5813" y="100665"/>
                    <a:pt x="12937" y="100665"/>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316" name="Freeform: Shape 315">
              <a:extLst>
                <a:ext uri="{FF2B5EF4-FFF2-40B4-BE49-F238E27FC236}">
                  <a16:creationId xmlns:a16="http://schemas.microsoft.com/office/drawing/2014/main" id="{195E901F-5602-4886-97B0-DFB768694F74}"/>
                </a:ext>
              </a:extLst>
            </p:cNvPr>
            <p:cNvSpPr/>
            <p:nvPr/>
          </p:nvSpPr>
          <p:spPr>
            <a:xfrm>
              <a:off x="2086700" y="4618241"/>
              <a:ext cx="109646" cy="135582"/>
            </a:xfrm>
            <a:custGeom>
              <a:avLst/>
              <a:gdLst>
                <a:gd name="connsiteX0" fmla="*/ 3670 w 109646"/>
                <a:gd name="connsiteY0" fmla="*/ 82980 h 135582"/>
                <a:gd name="connsiteX1" fmla="*/ 74414 w 109646"/>
                <a:gd name="connsiteY1" fmla="*/ 133827 h 135582"/>
                <a:gd name="connsiteX2" fmla="*/ 106019 w 109646"/>
                <a:gd name="connsiteY2" fmla="*/ 52603 h 135582"/>
                <a:gd name="connsiteX3" fmla="*/ 35276 w 109646"/>
                <a:gd name="connsiteY3" fmla="*/ 1756 h 135582"/>
                <a:gd name="connsiteX4" fmla="*/ 3670 w 109646"/>
                <a:gd name="connsiteY4" fmla="*/ 82980 h 135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46" h="135582">
                  <a:moveTo>
                    <a:pt x="3670" y="82980"/>
                  </a:moveTo>
                  <a:cubicBezTo>
                    <a:pt x="14478" y="119498"/>
                    <a:pt x="46166" y="142260"/>
                    <a:pt x="74414" y="133827"/>
                  </a:cubicBezTo>
                  <a:cubicBezTo>
                    <a:pt x="102662" y="125475"/>
                    <a:pt x="116827" y="89039"/>
                    <a:pt x="106019" y="52603"/>
                  </a:cubicBezTo>
                  <a:cubicBezTo>
                    <a:pt x="95211" y="16084"/>
                    <a:pt x="63524" y="-6678"/>
                    <a:pt x="35276" y="1756"/>
                  </a:cubicBezTo>
                  <a:cubicBezTo>
                    <a:pt x="6946" y="10107"/>
                    <a:pt x="-7219" y="46543"/>
                    <a:pt x="3670" y="82980"/>
                  </a:cubicBezTo>
                  <a:close/>
                </a:path>
              </a:pathLst>
            </a:custGeom>
            <a:solidFill>
              <a:schemeClr val="accent1"/>
            </a:solidFill>
            <a:ln w="8183" cap="flat">
              <a:noFill/>
              <a:prstDash val="solid"/>
              <a:miter/>
            </a:ln>
          </p:spPr>
          <p:txBody>
            <a:bodyPr rtlCol="0" anchor="ctr"/>
            <a:lstStyle/>
            <a:p>
              <a:endParaRPr lang="en-GB" sz="1800" dirty="0">
                <a:latin typeface="Segoe UI" panose="020B0502040204020203" pitchFamily="34" charset="0"/>
              </a:endParaRPr>
            </a:p>
          </p:txBody>
        </p:sp>
        <p:sp>
          <p:nvSpPr>
            <p:cNvPr id="317" name="Freeform: Shape 316">
              <a:extLst>
                <a:ext uri="{FF2B5EF4-FFF2-40B4-BE49-F238E27FC236}">
                  <a16:creationId xmlns:a16="http://schemas.microsoft.com/office/drawing/2014/main" id="{55071634-6625-4886-8243-9A015ACA541A}"/>
                </a:ext>
              </a:extLst>
            </p:cNvPr>
            <p:cNvSpPr/>
            <p:nvPr/>
          </p:nvSpPr>
          <p:spPr>
            <a:xfrm>
              <a:off x="1019695" y="4618241"/>
              <a:ext cx="109566" cy="135582"/>
            </a:xfrm>
            <a:custGeom>
              <a:avLst/>
              <a:gdLst>
                <a:gd name="connsiteX0" fmla="*/ 3628 w 109566"/>
                <a:gd name="connsiteY0" fmla="*/ 82980 h 135582"/>
                <a:gd name="connsiteX1" fmla="*/ 74372 w 109566"/>
                <a:gd name="connsiteY1" fmla="*/ 133827 h 135582"/>
                <a:gd name="connsiteX2" fmla="*/ 105895 w 109566"/>
                <a:gd name="connsiteY2" fmla="*/ 52603 h 135582"/>
                <a:gd name="connsiteX3" fmla="*/ 35152 w 109566"/>
                <a:gd name="connsiteY3" fmla="*/ 1756 h 135582"/>
                <a:gd name="connsiteX4" fmla="*/ 3628 w 109566"/>
                <a:gd name="connsiteY4" fmla="*/ 82980 h 135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66" h="135582">
                  <a:moveTo>
                    <a:pt x="3628" y="82980"/>
                  </a:moveTo>
                  <a:cubicBezTo>
                    <a:pt x="14436" y="119498"/>
                    <a:pt x="46123" y="142260"/>
                    <a:pt x="74372" y="133827"/>
                  </a:cubicBezTo>
                  <a:cubicBezTo>
                    <a:pt x="102620" y="125475"/>
                    <a:pt x="116785" y="89039"/>
                    <a:pt x="105895" y="52603"/>
                  </a:cubicBezTo>
                  <a:cubicBezTo>
                    <a:pt x="95087" y="16084"/>
                    <a:pt x="63400" y="-6678"/>
                    <a:pt x="35152" y="1756"/>
                  </a:cubicBezTo>
                  <a:cubicBezTo>
                    <a:pt x="6985" y="10107"/>
                    <a:pt x="-7180" y="46543"/>
                    <a:pt x="3628" y="82980"/>
                  </a:cubicBezTo>
                  <a:close/>
                </a:path>
              </a:pathLst>
            </a:custGeom>
            <a:solidFill>
              <a:schemeClr val="accent1"/>
            </a:solidFill>
            <a:ln w="8183" cap="flat">
              <a:noFill/>
              <a:prstDash val="solid"/>
              <a:miter/>
            </a:ln>
          </p:spPr>
          <p:txBody>
            <a:bodyPr rtlCol="0" anchor="ctr"/>
            <a:lstStyle/>
            <a:p>
              <a:endParaRPr lang="en-GB" sz="1800" dirty="0">
                <a:latin typeface="Segoe UI" panose="020B0502040204020203" pitchFamily="34" charset="0"/>
              </a:endParaRPr>
            </a:p>
          </p:txBody>
        </p:sp>
        <p:sp>
          <p:nvSpPr>
            <p:cNvPr id="318" name="Freeform: Shape 317">
              <a:extLst>
                <a:ext uri="{FF2B5EF4-FFF2-40B4-BE49-F238E27FC236}">
                  <a16:creationId xmlns:a16="http://schemas.microsoft.com/office/drawing/2014/main" id="{213FABF3-1393-4F2C-B037-C10D8C6D6EF9}"/>
                </a:ext>
              </a:extLst>
            </p:cNvPr>
            <p:cNvSpPr/>
            <p:nvPr/>
          </p:nvSpPr>
          <p:spPr>
            <a:xfrm>
              <a:off x="2125460" y="4655095"/>
              <a:ext cx="53502" cy="66297"/>
            </a:xfrm>
            <a:custGeom>
              <a:avLst/>
              <a:gdLst>
                <a:gd name="connsiteX0" fmla="*/ 1757 w 53502"/>
                <a:gd name="connsiteY0" fmla="*/ 40559 h 66297"/>
                <a:gd name="connsiteX1" fmla="*/ 36310 w 53502"/>
                <a:gd name="connsiteY1" fmla="*/ 65450 h 66297"/>
                <a:gd name="connsiteX2" fmla="*/ 51703 w 53502"/>
                <a:gd name="connsiteY2" fmla="*/ 25738 h 66297"/>
                <a:gd name="connsiteX3" fmla="*/ 17150 w 53502"/>
                <a:gd name="connsiteY3" fmla="*/ 847 h 66297"/>
                <a:gd name="connsiteX4" fmla="*/ 1757 w 53502"/>
                <a:gd name="connsiteY4" fmla="*/ 40559 h 66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02" h="66297">
                  <a:moveTo>
                    <a:pt x="1757" y="40559"/>
                  </a:moveTo>
                  <a:cubicBezTo>
                    <a:pt x="7079" y="58408"/>
                    <a:pt x="22554" y="69544"/>
                    <a:pt x="36310" y="65450"/>
                  </a:cubicBezTo>
                  <a:cubicBezTo>
                    <a:pt x="50147" y="61356"/>
                    <a:pt x="57025" y="43588"/>
                    <a:pt x="51703" y="25738"/>
                  </a:cubicBezTo>
                  <a:cubicBezTo>
                    <a:pt x="46381" y="7889"/>
                    <a:pt x="30905" y="-3247"/>
                    <a:pt x="17150" y="847"/>
                  </a:cubicBezTo>
                  <a:cubicBezTo>
                    <a:pt x="3394" y="4941"/>
                    <a:pt x="-3484" y="22709"/>
                    <a:pt x="1757" y="40559"/>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319" name="Freeform: Shape 318">
              <a:extLst>
                <a:ext uri="{FF2B5EF4-FFF2-40B4-BE49-F238E27FC236}">
                  <a16:creationId xmlns:a16="http://schemas.microsoft.com/office/drawing/2014/main" id="{5CD3230A-D3D2-46F4-B3F4-8E7867B4246F}"/>
                </a:ext>
              </a:extLst>
            </p:cNvPr>
            <p:cNvSpPr/>
            <p:nvPr/>
          </p:nvSpPr>
          <p:spPr>
            <a:xfrm>
              <a:off x="1054073" y="4652884"/>
              <a:ext cx="53502" cy="66297"/>
            </a:xfrm>
            <a:custGeom>
              <a:avLst/>
              <a:gdLst>
                <a:gd name="connsiteX0" fmla="*/ 1757 w 53502"/>
                <a:gd name="connsiteY0" fmla="*/ 40559 h 66297"/>
                <a:gd name="connsiteX1" fmla="*/ 36310 w 53502"/>
                <a:gd name="connsiteY1" fmla="*/ 65450 h 66297"/>
                <a:gd name="connsiteX2" fmla="*/ 51703 w 53502"/>
                <a:gd name="connsiteY2" fmla="*/ 25739 h 66297"/>
                <a:gd name="connsiteX3" fmla="*/ 17150 w 53502"/>
                <a:gd name="connsiteY3" fmla="*/ 847 h 66297"/>
                <a:gd name="connsiteX4" fmla="*/ 1757 w 53502"/>
                <a:gd name="connsiteY4" fmla="*/ 40559 h 66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02" h="66297">
                  <a:moveTo>
                    <a:pt x="1757" y="40559"/>
                  </a:moveTo>
                  <a:cubicBezTo>
                    <a:pt x="7079" y="58408"/>
                    <a:pt x="22554" y="69544"/>
                    <a:pt x="36310" y="65450"/>
                  </a:cubicBezTo>
                  <a:cubicBezTo>
                    <a:pt x="50147" y="61356"/>
                    <a:pt x="57025" y="43588"/>
                    <a:pt x="51703" y="25739"/>
                  </a:cubicBezTo>
                  <a:cubicBezTo>
                    <a:pt x="46381" y="7889"/>
                    <a:pt x="30906" y="-3247"/>
                    <a:pt x="17150" y="847"/>
                  </a:cubicBezTo>
                  <a:cubicBezTo>
                    <a:pt x="3394" y="5023"/>
                    <a:pt x="-3484" y="22791"/>
                    <a:pt x="1757" y="40559"/>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320" name="Freeform: Shape 319">
              <a:extLst>
                <a:ext uri="{FF2B5EF4-FFF2-40B4-BE49-F238E27FC236}">
                  <a16:creationId xmlns:a16="http://schemas.microsoft.com/office/drawing/2014/main" id="{BB384E41-E1F5-47C1-898A-E30494ED82C9}"/>
                </a:ext>
              </a:extLst>
            </p:cNvPr>
            <p:cNvSpPr/>
            <p:nvPr/>
          </p:nvSpPr>
          <p:spPr>
            <a:xfrm>
              <a:off x="1534330" y="3417031"/>
              <a:ext cx="373637" cy="256986"/>
            </a:xfrm>
            <a:custGeom>
              <a:avLst/>
              <a:gdLst>
                <a:gd name="connsiteX0" fmla="*/ 30295 w 373637"/>
                <a:gd name="connsiteY0" fmla="*/ 0 h 256986"/>
                <a:gd name="connsiteX1" fmla="*/ 265616 w 373637"/>
                <a:gd name="connsiteY1" fmla="*/ 181526 h 256986"/>
                <a:gd name="connsiteX2" fmla="*/ 373532 w 373637"/>
                <a:gd name="connsiteY2" fmla="*/ 225904 h 256986"/>
                <a:gd name="connsiteX3" fmla="*/ 335295 w 373637"/>
                <a:gd name="connsiteY3" fmla="*/ 256609 h 256986"/>
                <a:gd name="connsiteX4" fmla="*/ 318264 w 373637"/>
                <a:gd name="connsiteY4" fmla="*/ 232045 h 256986"/>
                <a:gd name="connsiteX5" fmla="*/ 306391 w 373637"/>
                <a:gd name="connsiteY5" fmla="*/ 233928 h 256986"/>
                <a:gd name="connsiteX6" fmla="*/ 304344 w 373637"/>
                <a:gd name="connsiteY6" fmla="*/ 226559 h 256986"/>
                <a:gd name="connsiteX7" fmla="*/ 150821 w 373637"/>
                <a:gd name="connsiteY7" fmla="*/ 179151 h 256986"/>
                <a:gd name="connsiteX8" fmla="*/ 0 w 373637"/>
                <a:gd name="connsiteY8" fmla="*/ 64521 h 256986"/>
                <a:gd name="connsiteX9" fmla="*/ 30295 w 373637"/>
                <a:gd name="connsiteY9" fmla="*/ 0 h 25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637" h="256986">
                  <a:moveTo>
                    <a:pt x="30295" y="0"/>
                  </a:moveTo>
                  <a:cubicBezTo>
                    <a:pt x="30295" y="0"/>
                    <a:pt x="166624" y="153278"/>
                    <a:pt x="265616" y="181526"/>
                  </a:cubicBezTo>
                  <a:cubicBezTo>
                    <a:pt x="364607" y="209692"/>
                    <a:pt x="371485" y="206089"/>
                    <a:pt x="373532" y="225904"/>
                  </a:cubicBezTo>
                  <a:cubicBezTo>
                    <a:pt x="375579" y="245719"/>
                    <a:pt x="347167" y="259475"/>
                    <a:pt x="335295" y="256609"/>
                  </a:cubicBezTo>
                  <a:cubicBezTo>
                    <a:pt x="323504" y="253743"/>
                    <a:pt x="333903" y="230817"/>
                    <a:pt x="318264" y="232045"/>
                  </a:cubicBezTo>
                  <a:cubicBezTo>
                    <a:pt x="309748" y="232700"/>
                    <a:pt x="306391" y="233928"/>
                    <a:pt x="306391" y="233928"/>
                  </a:cubicBezTo>
                  <a:cubicBezTo>
                    <a:pt x="304999" y="223693"/>
                    <a:pt x="304344" y="226559"/>
                    <a:pt x="304344" y="226559"/>
                  </a:cubicBezTo>
                  <a:cubicBezTo>
                    <a:pt x="304344" y="226559"/>
                    <a:pt x="221401" y="218371"/>
                    <a:pt x="150821" y="179151"/>
                  </a:cubicBezTo>
                  <a:cubicBezTo>
                    <a:pt x="80241" y="139931"/>
                    <a:pt x="0" y="64521"/>
                    <a:pt x="0" y="64521"/>
                  </a:cubicBezTo>
                  <a:lnTo>
                    <a:pt x="30295" y="0"/>
                  </a:lnTo>
                  <a:close/>
                </a:path>
              </a:pathLst>
            </a:custGeom>
            <a:solidFill>
              <a:srgbClr val="BF996F"/>
            </a:solidFill>
            <a:ln w="8183" cap="flat">
              <a:noFill/>
              <a:prstDash val="solid"/>
              <a:miter/>
            </a:ln>
          </p:spPr>
          <p:txBody>
            <a:bodyPr rtlCol="0" anchor="ctr"/>
            <a:lstStyle/>
            <a:p>
              <a:endParaRPr lang="en-GB" sz="1800" dirty="0">
                <a:latin typeface="Segoe UI" panose="020B0502040204020203" pitchFamily="34" charset="0"/>
              </a:endParaRPr>
            </a:p>
          </p:txBody>
        </p:sp>
        <p:sp>
          <p:nvSpPr>
            <p:cNvPr id="321" name="Freeform: Shape 320">
              <a:extLst>
                <a:ext uri="{FF2B5EF4-FFF2-40B4-BE49-F238E27FC236}">
                  <a16:creationId xmlns:a16="http://schemas.microsoft.com/office/drawing/2014/main" id="{5FA91D80-82A2-464D-8E1B-C7AD4A742AB0}"/>
                </a:ext>
              </a:extLst>
            </p:cNvPr>
            <p:cNvSpPr/>
            <p:nvPr/>
          </p:nvSpPr>
          <p:spPr>
            <a:xfrm>
              <a:off x="1106103" y="3623693"/>
              <a:ext cx="591016" cy="930227"/>
            </a:xfrm>
            <a:custGeom>
              <a:avLst/>
              <a:gdLst>
                <a:gd name="connsiteX0" fmla="*/ 515838 w 591016"/>
                <a:gd name="connsiteY0" fmla="*/ 1638 h 930227"/>
                <a:gd name="connsiteX1" fmla="*/ 580850 w 591016"/>
                <a:gd name="connsiteY1" fmla="*/ 547034 h 930227"/>
                <a:gd name="connsiteX2" fmla="*/ 406775 w 591016"/>
                <a:gd name="connsiteY2" fmla="*/ 930227 h 930227"/>
                <a:gd name="connsiteX3" fmla="*/ 310403 w 591016"/>
                <a:gd name="connsiteY3" fmla="*/ 930227 h 930227"/>
                <a:gd name="connsiteX4" fmla="*/ 431011 w 591016"/>
                <a:gd name="connsiteY4" fmla="*/ 556777 h 930227"/>
                <a:gd name="connsiteX5" fmla="*/ 437316 w 591016"/>
                <a:gd name="connsiteY5" fmla="*/ 366818 h 930227"/>
                <a:gd name="connsiteX6" fmla="*/ 312778 w 591016"/>
                <a:gd name="connsiteY6" fmla="*/ 578557 h 930227"/>
                <a:gd name="connsiteX7" fmla="*/ 0 w 591016"/>
                <a:gd name="connsiteY7" fmla="*/ 636937 h 930227"/>
                <a:gd name="connsiteX8" fmla="*/ 13674 w 591016"/>
                <a:gd name="connsiteY8" fmla="*/ 552929 h 930227"/>
                <a:gd name="connsiteX9" fmla="*/ 180134 w 591016"/>
                <a:gd name="connsiteY9" fmla="*/ 474816 h 930227"/>
                <a:gd name="connsiteX10" fmla="*/ 253825 w 591016"/>
                <a:gd name="connsiteY10" fmla="*/ 165068 h 930227"/>
                <a:gd name="connsiteX11" fmla="*/ 325142 w 591016"/>
                <a:gd name="connsiteY11" fmla="*/ 0 h 930227"/>
                <a:gd name="connsiteX12" fmla="*/ 515838 w 591016"/>
                <a:gd name="connsiteY12" fmla="*/ 1638 h 93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1016" h="930227">
                  <a:moveTo>
                    <a:pt x="515838" y="1638"/>
                  </a:moveTo>
                  <a:cubicBezTo>
                    <a:pt x="515838" y="1638"/>
                    <a:pt x="624000" y="346185"/>
                    <a:pt x="580850" y="547034"/>
                  </a:cubicBezTo>
                  <a:cubicBezTo>
                    <a:pt x="537700" y="747883"/>
                    <a:pt x="406775" y="930227"/>
                    <a:pt x="406775" y="930227"/>
                  </a:cubicBezTo>
                  <a:lnTo>
                    <a:pt x="310403" y="930227"/>
                  </a:lnTo>
                  <a:cubicBezTo>
                    <a:pt x="310403" y="930227"/>
                    <a:pt x="420776" y="649055"/>
                    <a:pt x="431011" y="556777"/>
                  </a:cubicBezTo>
                  <a:cubicBezTo>
                    <a:pt x="437316" y="499871"/>
                    <a:pt x="437316" y="366818"/>
                    <a:pt x="437316" y="366818"/>
                  </a:cubicBezTo>
                  <a:cubicBezTo>
                    <a:pt x="437316" y="366818"/>
                    <a:pt x="437234" y="496678"/>
                    <a:pt x="312778" y="578557"/>
                  </a:cubicBezTo>
                  <a:cubicBezTo>
                    <a:pt x="188322" y="660436"/>
                    <a:pt x="0" y="636937"/>
                    <a:pt x="0" y="636937"/>
                  </a:cubicBezTo>
                  <a:lnTo>
                    <a:pt x="13674" y="552929"/>
                  </a:lnTo>
                  <a:cubicBezTo>
                    <a:pt x="13674" y="552929"/>
                    <a:pt x="140095" y="531968"/>
                    <a:pt x="180134" y="474816"/>
                  </a:cubicBezTo>
                  <a:cubicBezTo>
                    <a:pt x="253825" y="369766"/>
                    <a:pt x="248912" y="220500"/>
                    <a:pt x="253825" y="165068"/>
                  </a:cubicBezTo>
                  <a:cubicBezTo>
                    <a:pt x="260621" y="87529"/>
                    <a:pt x="325142" y="0"/>
                    <a:pt x="325142" y="0"/>
                  </a:cubicBezTo>
                  <a:lnTo>
                    <a:pt x="515838" y="1638"/>
                  </a:lnTo>
                  <a:close/>
                </a:path>
              </a:pathLst>
            </a:custGeom>
            <a:solidFill>
              <a:schemeClr val="accent1"/>
            </a:solidFill>
            <a:ln w="8183" cap="flat">
              <a:noFill/>
              <a:prstDash val="solid"/>
              <a:miter/>
            </a:ln>
          </p:spPr>
          <p:txBody>
            <a:bodyPr rtlCol="0" anchor="ctr"/>
            <a:lstStyle/>
            <a:p>
              <a:endParaRPr lang="en-GB" sz="1800" dirty="0">
                <a:latin typeface="Segoe UI" panose="020B0502040204020203" pitchFamily="34" charset="0"/>
              </a:endParaRPr>
            </a:p>
          </p:txBody>
        </p:sp>
        <p:sp>
          <p:nvSpPr>
            <p:cNvPr id="322" name="Freeform: Shape 321">
              <a:extLst>
                <a:ext uri="{FF2B5EF4-FFF2-40B4-BE49-F238E27FC236}">
                  <a16:creationId xmlns:a16="http://schemas.microsoft.com/office/drawing/2014/main" id="{9CF24564-8F1A-4BA1-99A8-AFB17E37EA3A}"/>
                </a:ext>
              </a:extLst>
            </p:cNvPr>
            <p:cNvSpPr/>
            <p:nvPr/>
          </p:nvSpPr>
          <p:spPr>
            <a:xfrm>
              <a:off x="1434097" y="3275197"/>
              <a:ext cx="155747" cy="259575"/>
            </a:xfrm>
            <a:custGeom>
              <a:avLst/>
              <a:gdLst>
                <a:gd name="connsiteX0" fmla="*/ 11149 w 155747"/>
                <a:gd name="connsiteY0" fmla="*/ 97128 h 259575"/>
                <a:gd name="connsiteX1" fmla="*/ 14261 w 155747"/>
                <a:gd name="connsiteY1" fmla="*/ 105807 h 259575"/>
                <a:gd name="connsiteX2" fmla="*/ 17699 w 155747"/>
                <a:gd name="connsiteY2" fmla="*/ 114486 h 259575"/>
                <a:gd name="connsiteX3" fmla="*/ 21384 w 155747"/>
                <a:gd name="connsiteY3" fmla="*/ 123166 h 259575"/>
                <a:gd name="connsiteX4" fmla="*/ 25314 w 155747"/>
                <a:gd name="connsiteY4" fmla="*/ 131845 h 259575"/>
                <a:gd name="connsiteX5" fmla="*/ 29490 w 155747"/>
                <a:gd name="connsiteY5" fmla="*/ 140524 h 259575"/>
                <a:gd name="connsiteX6" fmla="*/ 33830 w 155747"/>
                <a:gd name="connsiteY6" fmla="*/ 149203 h 259575"/>
                <a:gd name="connsiteX7" fmla="*/ 38415 w 155747"/>
                <a:gd name="connsiteY7" fmla="*/ 157882 h 259575"/>
                <a:gd name="connsiteX8" fmla="*/ 43246 w 155747"/>
                <a:gd name="connsiteY8" fmla="*/ 166561 h 259575"/>
                <a:gd name="connsiteX9" fmla="*/ 48322 w 155747"/>
                <a:gd name="connsiteY9" fmla="*/ 175241 h 259575"/>
                <a:gd name="connsiteX10" fmla="*/ 53563 w 155747"/>
                <a:gd name="connsiteY10" fmla="*/ 183920 h 259575"/>
                <a:gd name="connsiteX11" fmla="*/ 59048 w 155747"/>
                <a:gd name="connsiteY11" fmla="*/ 192599 h 259575"/>
                <a:gd name="connsiteX12" fmla="*/ 64780 w 155747"/>
                <a:gd name="connsiteY12" fmla="*/ 201278 h 259575"/>
                <a:gd name="connsiteX13" fmla="*/ 70757 w 155747"/>
                <a:gd name="connsiteY13" fmla="*/ 209957 h 259575"/>
                <a:gd name="connsiteX14" fmla="*/ 76980 w 155747"/>
                <a:gd name="connsiteY14" fmla="*/ 218636 h 259575"/>
                <a:gd name="connsiteX15" fmla="*/ 83530 w 155747"/>
                <a:gd name="connsiteY15" fmla="*/ 227316 h 259575"/>
                <a:gd name="connsiteX16" fmla="*/ 90326 w 155747"/>
                <a:gd name="connsiteY16" fmla="*/ 235995 h 259575"/>
                <a:gd name="connsiteX17" fmla="*/ 97450 w 155747"/>
                <a:gd name="connsiteY17" fmla="*/ 244674 h 259575"/>
                <a:gd name="connsiteX18" fmla="*/ 104983 w 155747"/>
                <a:gd name="connsiteY18" fmla="*/ 253353 h 259575"/>
                <a:gd name="connsiteX19" fmla="*/ 110387 w 155747"/>
                <a:gd name="connsiteY19" fmla="*/ 259330 h 259575"/>
                <a:gd name="connsiteX20" fmla="*/ 110632 w 155747"/>
                <a:gd name="connsiteY20" fmla="*/ 259576 h 259575"/>
                <a:gd name="connsiteX21" fmla="*/ 132494 w 155747"/>
                <a:gd name="connsiteY21" fmla="*/ 210694 h 259575"/>
                <a:gd name="connsiteX22" fmla="*/ 153209 w 155747"/>
                <a:gd name="connsiteY22" fmla="*/ 150841 h 259575"/>
                <a:gd name="connsiteX23" fmla="*/ 155747 w 155747"/>
                <a:gd name="connsiteY23" fmla="*/ 141343 h 259575"/>
                <a:gd name="connsiteX24" fmla="*/ 155502 w 155747"/>
                <a:gd name="connsiteY24" fmla="*/ 140933 h 259575"/>
                <a:gd name="connsiteX25" fmla="*/ 151080 w 155747"/>
                <a:gd name="connsiteY25" fmla="*/ 132254 h 259575"/>
                <a:gd name="connsiteX26" fmla="*/ 146741 w 155747"/>
                <a:gd name="connsiteY26" fmla="*/ 123575 h 259575"/>
                <a:gd name="connsiteX27" fmla="*/ 142565 w 155747"/>
                <a:gd name="connsiteY27" fmla="*/ 114896 h 259575"/>
                <a:gd name="connsiteX28" fmla="*/ 138471 w 155747"/>
                <a:gd name="connsiteY28" fmla="*/ 106217 h 259575"/>
                <a:gd name="connsiteX29" fmla="*/ 134459 w 155747"/>
                <a:gd name="connsiteY29" fmla="*/ 97537 h 259575"/>
                <a:gd name="connsiteX30" fmla="*/ 130529 w 155747"/>
                <a:gd name="connsiteY30" fmla="*/ 88858 h 259575"/>
                <a:gd name="connsiteX31" fmla="*/ 109076 w 155747"/>
                <a:gd name="connsiteY31" fmla="*/ 38011 h 259575"/>
                <a:gd name="connsiteX32" fmla="*/ 19501 w 155747"/>
                <a:gd name="connsiteY32" fmla="*/ 5096 h 259575"/>
                <a:gd name="connsiteX33" fmla="*/ 8120 w 155747"/>
                <a:gd name="connsiteY33" fmla="*/ 88858 h 259575"/>
                <a:gd name="connsiteX34" fmla="*/ 11149 w 155747"/>
                <a:gd name="connsiteY34" fmla="*/ 97128 h 25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5747" h="259575">
                  <a:moveTo>
                    <a:pt x="11149" y="97128"/>
                  </a:moveTo>
                  <a:cubicBezTo>
                    <a:pt x="12132" y="99994"/>
                    <a:pt x="13196" y="102860"/>
                    <a:pt x="14261" y="105807"/>
                  </a:cubicBezTo>
                  <a:cubicBezTo>
                    <a:pt x="15325" y="108673"/>
                    <a:pt x="16471" y="111539"/>
                    <a:pt x="17699" y="114486"/>
                  </a:cubicBezTo>
                  <a:cubicBezTo>
                    <a:pt x="18846" y="117352"/>
                    <a:pt x="20074" y="120218"/>
                    <a:pt x="21384" y="123166"/>
                  </a:cubicBezTo>
                  <a:cubicBezTo>
                    <a:pt x="22612" y="126031"/>
                    <a:pt x="23922" y="128897"/>
                    <a:pt x="25314" y="131845"/>
                  </a:cubicBezTo>
                  <a:cubicBezTo>
                    <a:pt x="26624" y="134710"/>
                    <a:pt x="28016" y="137576"/>
                    <a:pt x="29490" y="140524"/>
                  </a:cubicBezTo>
                  <a:cubicBezTo>
                    <a:pt x="30882" y="143390"/>
                    <a:pt x="32356" y="146255"/>
                    <a:pt x="33830" y="149203"/>
                  </a:cubicBezTo>
                  <a:cubicBezTo>
                    <a:pt x="35304" y="152069"/>
                    <a:pt x="36859" y="154935"/>
                    <a:pt x="38415" y="157882"/>
                  </a:cubicBezTo>
                  <a:cubicBezTo>
                    <a:pt x="39971" y="160748"/>
                    <a:pt x="41608" y="163614"/>
                    <a:pt x="43246" y="166561"/>
                  </a:cubicBezTo>
                  <a:cubicBezTo>
                    <a:pt x="44883" y="169427"/>
                    <a:pt x="46603" y="172293"/>
                    <a:pt x="48322" y="175241"/>
                  </a:cubicBezTo>
                  <a:cubicBezTo>
                    <a:pt x="50042" y="178106"/>
                    <a:pt x="51843" y="180972"/>
                    <a:pt x="53563" y="183920"/>
                  </a:cubicBezTo>
                  <a:cubicBezTo>
                    <a:pt x="55364" y="186786"/>
                    <a:pt x="57247" y="189651"/>
                    <a:pt x="59048" y="192599"/>
                  </a:cubicBezTo>
                  <a:cubicBezTo>
                    <a:pt x="60932" y="195465"/>
                    <a:pt x="62815" y="198330"/>
                    <a:pt x="64780" y="201278"/>
                  </a:cubicBezTo>
                  <a:cubicBezTo>
                    <a:pt x="66745" y="204144"/>
                    <a:pt x="68710" y="207092"/>
                    <a:pt x="70757" y="209957"/>
                  </a:cubicBezTo>
                  <a:cubicBezTo>
                    <a:pt x="72804" y="212823"/>
                    <a:pt x="74933" y="215771"/>
                    <a:pt x="76980" y="218636"/>
                  </a:cubicBezTo>
                  <a:cubicBezTo>
                    <a:pt x="79109" y="221502"/>
                    <a:pt x="81319" y="224450"/>
                    <a:pt x="83530" y="227316"/>
                  </a:cubicBezTo>
                  <a:cubicBezTo>
                    <a:pt x="85741" y="230263"/>
                    <a:pt x="88034" y="233129"/>
                    <a:pt x="90326" y="235995"/>
                  </a:cubicBezTo>
                  <a:cubicBezTo>
                    <a:pt x="92701" y="238942"/>
                    <a:pt x="95075" y="241808"/>
                    <a:pt x="97450" y="244674"/>
                  </a:cubicBezTo>
                  <a:cubicBezTo>
                    <a:pt x="99906" y="247622"/>
                    <a:pt x="102444" y="250487"/>
                    <a:pt x="104983" y="253353"/>
                  </a:cubicBezTo>
                  <a:cubicBezTo>
                    <a:pt x="106784" y="255318"/>
                    <a:pt x="108503" y="257365"/>
                    <a:pt x="110387" y="259330"/>
                  </a:cubicBezTo>
                  <a:cubicBezTo>
                    <a:pt x="110468" y="259412"/>
                    <a:pt x="110550" y="259494"/>
                    <a:pt x="110632" y="259576"/>
                  </a:cubicBezTo>
                  <a:cubicBezTo>
                    <a:pt x="118329" y="243446"/>
                    <a:pt x="125862" y="227234"/>
                    <a:pt x="132494" y="210694"/>
                  </a:cubicBezTo>
                  <a:cubicBezTo>
                    <a:pt x="140354" y="191125"/>
                    <a:pt x="147314" y="171147"/>
                    <a:pt x="153209" y="150841"/>
                  </a:cubicBezTo>
                  <a:cubicBezTo>
                    <a:pt x="154110" y="147729"/>
                    <a:pt x="154929" y="144536"/>
                    <a:pt x="155747" y="141343"/>
                  </a:cubicBezTo>
                  <a:cubicBezTo>
                    <a:pt x="155666" y="141179"/>
                    <a:pt x="155584" y="141097"/>
                    <a:pt x="155502" y="140933"/>
                  </a:cubicBezTo>
                  <a:cubicBezTo>
                    <a:pt x="154028" y="138068"/>
                    <a:pt x="152554" y="135202"/>
                    <a:pt x="151080" y="132254"/>
                  </a:cubicBezTo>
                  <a:cubicBezTo>
                    <a:pt x="149607" y="129388"/>
                    <a:pt x="148215" y="126523"/>
                    <a:pt x="146741" y="123575"/>
                  </a:cubicBezTo>
                  <a:cubicBezTo>
                    <a:pt x="145349" y="120709"/>
                    <a:pt x="143957" y="117761"/>
                    <a:pt x="142565" y="114896"/>
                  </a:cubicBezTo>
                  <a:cubicBezTo>
                    <a:pt x="141173" y="111948"/>
                    <a:pt x="139781" y="109082"/>
                    <a:pt x="138471" y="106217"/>
                  </a:cubicBezTo>
                  <a:cubicBezTo>
                    <a:pt x="137079" y="103269"/>
                    <a:pt x="135769" y="100403"/>
                    <a:pt x="134459" y="97537"/>
                  </a:cubicBezTo>
                  <a:cubicBezTo>
                    <a:pt x="133149" y="94590"/>
                    <a:pt x="131839" y="91724"/>
                    <a:pt x="130529" y="88858"/>
                  </a:cubicBezTo>
                  <a:cubicBezTo>
                    <a:pt x="117674" y="60119"/>
                    <a:pt x="109076" y="38011"/>
                    <a:pt x="109076" y="38011"/>
                  </a:cubicBezTo>
                  <a:cubicBezTo>
                    <a:pt x="109076" y="38011"/>
                    <a:pt x="71576" y="-16602"/>
                    <a:pt x="19501" y="5096"/>
                  </a:cubicBezTo>
                  <a:cubicBezTo>
                    <a:pt x="-3425" y="14594"/>
                    <a:pt x="-4653" y="47427"/>
                    <a:pt x="8120" y="88858"/>
                  </a:cubicBezTo>
                  <a:cubicBezTo>
                    <a:pt x="9184" y="91396"/>
                    <a:pt x="10085" y="94262"/>
                    <a:pt x="11149" y="97128"/>
                  </a:cubicBezTo>
                  <a:close/>
                </a:path>
              </a:pathLst>
            </a:custGeom>
            <a:solidFill>
              <a:schemeClr val="accent3">
                <a:lumMod val="20000"/>
                <a:lumOff val="80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323" name="Freeform: Shape 322">
              <a:extLst>
                <a:ext uri="{FF2B5EF4-FFF2-40B4-BE49-F238E27FC236}">
                  <a16:creationId xmlns:a16="http://schemas.microsoft.com/office/drawing/2014/main" id="{B2E0F289-79F4-45D9-8308-3831EB3EF07A}"/>
                </a:ext>
              </a:extLst>
            </p:cNvPr>
            <p:cNvSpPr/>
            <p:nvPr/>
          </p:nvSpPr>
          <p:spPr>
            <a:xfrm>
              <a:off x="1515812" y="2994776"/>
              <a:ext cx="106871" cy="68292"/>
            </a:xfrm>
            <a:custGeom>
              <a:avLst/>
              <a:gdLst>
                <a:gd name="connsiteX0" fmla="*/ 13 w 106871"/>
                <a:gd name="connsiteY0" fmla="*/ 13515 h 68292"/>
                <a:gd name="connsiteX1" fmla="*/ 34484 w 106871"/>
                <a:gd name="connsiteY1" fmla="*/ 64362 h 68292"/>
                <a:gd name="connsiteX2" fmla="*/ 29326 w 106871"/>
                <a:gd name="connsiteY2" fmla="*/ 38898 h 68292"/>
                <a:gd name="connsiteX3" fmla="*/ 29326 w 106871"/>
                <a:gd name="connsiteY3" fmla="*/ 37014 h 68292"/>
                <a:gd name="connsiteX4" fmla="*/ 42263 w 106871"/>
                <a:gd name="connsiteY4" fmla="*/ 64280 h 68292"/>
                <a:gd name="connsiteX5" fmla="*/ 89507 w 106871"/>
                <a:gd name="connsiteY5" fmla="*/ 66409 h 68292"/>
                <a:gd name="connsiteX6" fmla="*/ 81155 w 106871"/>
                <a:gd name="connsiteY6" fmla="*/ 46185 h 68292"/>
                <a:gd name="connsiteX7" fmla="*/ 103672 w 106871"/>
                <a:gd name="connsiteY7" fmla="*/ 68292 h 68292"/>
                <a:gd name="connsiteX8" fmla="*/ 106047 w 106871"/>
                <a:gd name="connsiteY8" fmla="*/ 52981 h 68292"/>
                <a:gd name="connsiteX9" fmla="*/ 75342 w 106871"/>
                <a:gd name="connsiteY9" fmla="*/ 1479 h 68292"/>
                <a:gd name="connsiteX10" fmla="*/ 13 w 106871"/>
                <a:gd name="connsiteY10" fmla="*/ 13515 h 6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871" h="68292">
                  <a:moveTo>
                    <a:pt x="13" y="13515"/>
                  </a:moveTo>
                  <a:cubicBezTo>
                    <a:pt x="-314" y="12123"/>
                    <a:pt x="5172" y="53799"/>
                    <a:pt x="34484" y="64362"/>
                  </a:cubicBezTo>
                  <a:cubicBezTo>
                    <a:pt x="34484" y="64362"/>
                    <a:pt x="28671" y="57157"/>
                    <a:pt x="29326" y="38898"/>
                  </a:cubicBezTo>
                  <a:cubicBezTo>
                    <a:pt x="29981" y="20638"/>
                    <a:pt x="29326" y="37014"/>
                    <a:pt x="29326" y="37014"/>
                  </a:cubicBezTo>
                  <a:cubicBezTo>
                    <a:pt x="29326" y="37014"/>
                    <a:pt x="33420" y="58876"/>
                    <a:pt x="42263" y="64280"/>
                  </a:cubicBezTo>
                  <a:cubicBezTo>
                    <a:pt x="42263" y="64280"/>
                    <a:pt x="67236" y="69930"/>
                    <a:pt x="89507" y="66409"/>
                  </a:cubicBezTo>
                  <a:cubicBezTo>
                    <a:pt x="89507" y="66409"/>
                    <a:pt x="82875" y="54045"/>
                    <a:pt x="81155" y="46185"/>
                  </a:cubicBezTo>
                  <a:cubicBezTo>
                    <a:pt x="81155" y="46185"/>
                    <a:pt x="90408" y="65181"/>
                    <a:pt x="103672" y="68292"/>
                  </a:cubicBezTo>
                  <a:cubicBezTo>
                    <a:pt x="103672" y="68292"/>
                    <a:pt x="108831" y="65918"/>
                    <a:pt x="106047" y="52981"/>
                  </a:cubicBezTo>
                  <a:cubicBezTo>
                    <a:pt x="103263" y="40044"/>
                    <a:pt x="104000" y="8275"/>
                    <a:pt x="75342" y="1479"/>
                  </a:cubicBezTo>
                  <a:cubicBezTo>
                    <a:pt x="46684" y="-5317"/>
                    <a:pt x="13" y="13515"/>
                    <a:pt x="13" y="13515"/>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324" name="Freeform: Shape 323">
              <a:extLst>
                <a:ext uri="{FF2B5EF4-FFF2-40B4-BE49-F238E27FC236}">
                  <a16:creationId xmlns:a16="http://schemas.microsoft.com/office/drawing/2014/main" id="{B52F1507-203B-482D-A896-4730C8891BB9}"/>
                </a:ext>
              </a:extLst>
            </p:cNvPr>
            <p:cNvSpPr/>
            <p:nvPr/>
          </p:nvSpPr>
          <p:spPr>
            <a:xfrm>
              <a:off x="1492900" y="3012384"/>
              <a:ext cx="26856" cy="73772"/>
            </a:xfrm>
            <a:custGeom>
              <a:avLst/>
              <a:gdLst>
                <a:gd name="connsiteX0" fmla="*/ 26856 w 26856"/>
                <a:gd name="connsiteY0" fmla="*/ 0 h 73772"/>
                <a:gd name="connsiteX1" fmla="*/ 24072 w 26856"/>
                <a:gd name="connsiteY1" fmla="*/ 48882 h 73772"/>
                <a:gd name="connsiteX2" fmla="*/ 12855 w 26856"/>
                <a:gd name="connsiteY2" fmla="*/ 73773 h 73772"/>
                <a:gd name="connsiteX3" fmla="*/ 0 w 26856"/>
                <a:gd name="connsiteY3" fmla="*/ 63129 h 73772"/>
                <a:gd name="connsiteX4" fmla="*/ 4831 w 26856"/>
                <a:gd name="connsiteY4" fmla="*/ 12937 h 73772"/>
                <a:gd name="connsiteX5" fmla="*/ 26856 w 26856"/>
                <a:gd name="connsiteY5" fmla="*/ 0 h 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56" h="73772">
                  <a:moveTo>
                    <a:pt x="26856" y="0"/>
                  </a:moveTo>
                  <a:cubicBezTo>
                    <a:pt x="26856" y="0"/>
                    <a:pt x="22517" y="27675"/>
                    <a:pt x="24072" y="48882"/>
                  </a:cubicBezTo>
                  <a:cubicBezTo>
                    <a:pt x="25628" y="70088"/>
                    <a:pt x="12855" y="73773"/>
                    <a:pt x="12855" y="73773"/>
                  </a:cubicBezTo>
                  <a:lnTo>
                    <a:pt x="0" y="63129"/>
                  </a:lnTo>
                  <a:lnTo>
                    <a:pt x="4831" y="12937"/>
                  </a:lnTo>
                  <a:lnTo>
                    <a:pt x="26856" y="0"/>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grpSp>
      <p:grpSp>
        <p:nvGrpSpPr>
          <p:cNvPr id="348" name="Graphic 346">
            <a:extLst>
              <a:ext uri="{FF2B5EF4-FFF2-40B4-BE49-F238E27FC236}">
                <a16:creationId xmlns:a16="http://schemas.microsoft.com/office/drawing/2014/main" id="{9401EB2B-9608-40FA-A036-B0911B021430}"/>
              </a:ext>
            </a:extLst>
          </p:cNvPr>
          <p:cNvGrpSpPr/>
          <p:nvPr/>
        </p:nvGrpSpPr>
        <p:grpSpPr>
          <a:xfrm>
            <a:off x="2659928" y="4548669"/>
            <a:ext cx="738263" cy="1211930"/>
            <a:chOff x="1558958" y="2070089"/>
            <a:chExt cx="2085014" cy="3422748"/>
          </a:xfrm>
        </p:grpSpPr>
        <p:grpSp>
          <p:nvGrpSpPr>
            <p:cNvPr id="349" name="Graphic 346">
              <a:extLst>
                <a:ext uri="{FF2B5EF4-FFF2-40B4-BE49-F238E27FC236}">
                  <a16:creationId xmlns:a16="http://schemas.microsoft.com/office/drawing/2014/main" id="{9401EB2B-9608-40FA-A036-B0911B021430}"/>
                </a:ext>
              </a:extLst>
            </p:cNvPr>
            <p:cNvGrpSpPr/>
            <p:nvPr/>
          </p:nvGrpSpPr>
          <p:grpSpPr>
            <a:xfrm>
              <a:off x="1558958" y="2070089"/>
              <a:ext cx="1005700" cy="3363728"/>
              <a:chOff x="1558958" y="2070089"/>
              <a:chExt cx="1005700" cy="3363728"/>
            </a:xfrm>
            <a:solidFill>
              <a:schemeClr val="accent1"/>
            </a:solidFill>
          </p:grpSpPr>
          <p:sp>
            <p:nvSpPr>
              <p:cNvPr id="350" name="Freeform: Shape 349">
                <a:extLst>
                  <a:ext uri="{FF2B5EF4-FFF2-40B4-BE49-F238E27FC236}">
                    <a16:creationId xmlns:a16="http://schemas.microsoft.com/office/drawing/2014/main" id="{9999CDCD-F21F-40AA-9E80-389AE474CEEF}"/>
                  </a:ext>
                </a:extLst>
              </p:cNvPr>
              <p:cNvSpPr/>
              <p:nvPr/>
            </p:nvSpPr>
            <p:spPr>
              <a:xfrm>
                <a:off x="2423288" y="3742117"/>
                <a:ext cx="92308" cy="302360"/>
              </a:xfrm>
              <a:custGeom>
                <a:avLst/>
                <a:gdLst>
                  <a:gd name="connsiteX0" fmla="*/ 13461 w 92308"/>
                  <a:gd name="connsiteY0" fmla="*/ 134779 h 302360"/>
                  <a:gd name="connsiteX1" fmla="*/ 12889 w 92308"/>
                  <a:gd name="connsiteY1" fmla="*/ 243935 h 302360"/>
                  <a:gd name="connsiteX2" fmla="*/ 30034 w 92308"/>
                  <a:gd name="connsiteY2" fmla="*/ 237935 h 302360"/>
                  <a:gd name="connsiteX3" fmla="*/ 35368 w 92308"/>
                  <a:gd name="connsiteY3" fmla="*/ 266224 h 302360"/>
                  <a:gd name="connsiteX4" fmla="*/ 21271 w 92308"/>
                  <a:gd name="connsiteY4" fmla="*/ 273177 h 302360"/>
                  <a:gd name="connsiteX5" fmla="*/ 3745 w 92308"/>
                  <a:gd name="connsiteY5" fmla="*/ 283369 h 302360"/>
                  <a:gd name="connsiteX6" fmla="*/ 12699 w 92308"/>
                  <a:gd name="connsiteY6" fmla="*/ 294037 h 302360"/>
                  <a:gd name="connsiteX7" fmla="*/ 12794 w 92308"/>
                  <a:gd name="connsiteY7" fmla="*/ 294132 h 302360"/>
                  <a:gd name="connsiteX8" fmla="*/ 17461 w 92308"/>
                  <a:gd name="connsiteY8" fmla="*/ 298514 h 302360"/>
                  <a:gd name="connsiteX9" fmla="*/ 24700 w 92308"/>
                  <a:gd name="connsiteY9" fmla="*/ 301276 h 302360"/>
                  <a:gd name="connsiteX10" fmla="*/ 46036 w 92308"/>
                  <a:gd name="connsiteY10" fmla="*/ 296990 h 302360"/>
                  <a:gd name="connsiteX11" fmla="*/ 53656 w 92308"/>
                  <a:gd name="connsiteY11" fmla="*/ 297752 h 302360"/>
                  <a:gd name="connsiteX12" fmla="*/ 75659 w 92308"/>
                  <a:gd name="connsiteY12" fmla="*/ 112490 h 302360"/>
                  <a:gd name="connsiteX13" fmla="*/ 76326 w 92308"/>
                  <a:gd name="connsiteY13" fmla="*/ 111062 h 302360"/>
                  <a:gd name="connsiteX14" fmla="*/ 78993 w 92308"/>
                  <a:gd name="connsiteY14" fmla="*/ 0 h 302360"/>
                  <a:gd name="connsiteX15" fmla="*/ 31 w 92308"/>
                  <a:gd name="connsiteY15" fmla="*/ 16859 h 302360"/>
                  <a:gd name="connsiteX16" fmla="*/ 13461 w 92308"/>
                  <a:gd name="connsiteY16" fmla="*/ 134779 h 30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308" h="302360">
                    <a:moveTo>
                      <a:pt x="13461" y="134779"/>
                    </a:moveTo>
                    <a:cubicBezTo>
                      <a:pt x="10127" y="172212"/>
                      <a:pt x="-14733" y="211550"/>
                      <a:pt x="12889" y="243935"/>
                    </a:cubicBezTo>
                    <a:cubicBezTo>
                      <a:pt x="18414" y="250412"/>
                      <a:pt x="29177" y="245650"/>
                      <a:pt x="30034" y="237935"/>
                    </a:cubicBezTo>
                    <a:cubicBezTo>
                      <a:pt x="32987" y="247650"/>
                      <a:pt x="35464" y="258318"/>
                      <a:pt x="35368" y="266224"/>
                    </a:cubicBezTo>
                    <a:lnTo>
                      <a:pt x="21271" y="273177"/>
                    </a:lnTo>
                    <a:cubicBezTo>
                      <a:pt x="13937" y="262604"/>
                      <a:pt x="-3398" y="272415"/>
                      <a:pt x="3745" y="283369"/>
                    </a:cubicBezTo>
                    <a:cubicBezTo>
                      <a:pt x="7174" y="288608"/>
                      <a:pt x="8984" y="290608"/>
                      <a:pt x="12699" y="294037"/>
                    </a:cubicBezTo>
                    <a:cubicBezTo>
                      <a:pt x="12699" y="294037"/>
                      <a:pt x="12699" y="294132"/>
                      <a:pt x="12794" y="294132"/>
                    </a:cubicBezTo>
                    <a:cubicBezTo>
                      <a:pt x="14318" y="295561"/>
                      <a:pt x="15937" y="297085"/>
                      <a:pt x="17461" y="298514"/>
                    </a:cubicBezTo>
                    <a:cubicBezTo>
                      <a:pt x="19747" y="300609"/>
                      <a:pt x="22319" y="301371"/>
                      <a:pt x="24700" y="301276"/>
                    </a:cubicBezTo>
                    <a:cubicBezTo>
                      <a:pt x="32225" y="303752"/>
                      <a:pt x="39464" y="301847"/>
                      <a:pt x="46036" y="296990"/>
                    </a:cubicBezTo>
                    <a:cubicBezTo>
                      <a:pt x="48132" y="298418"/>
                      <a:pt x="50704" y="298990"/>
                      <a:pt x="53656" y="297752"/>
                    </a:cubicBezTo>
                    <a:cubicBezTo>
                      <a:pt x="120712" y="269748"/>
                      <a:pt x="81374" y="170688"/>
                      <a:pt x="75659" y="112490"/>
                    </a:cubicBezTo>
                    <a:cubicBezTo>
                      <a:pt x="76040" y="111824"/>
                      <a:pt x="76326" y="111347"/>
                      <a:pt x="76326" y="111062"/>
                    </a:cubicBezTo>
                    <a:cubicBezTo>
                      <a:pt x="78040" y="90011"/>
                      <a:pt x="78993" y="0"/>
                      <a:pt x="78993" y="0"/>
                    </a:cubicBezTo>
                    <a:lnTo>
                      <a:pt x="31" y="16859"/>
                    </a:lnTo>
                    <a:cubicBezTo>
                      <a:pt x="-65" y="16955"/>
                      <a:pt x="7079" y="104108"/>
                      <a:pt x="13461" y="134779"/>
                    </a:cubicBezTo>
                    <a:close/>
                  </a:path>
                </a:pathLst>
              </a:custGeom>
              <a:solidFill>
                <a:srgbClr val="FCB09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52" name="Freeform: Shape 351">
                <a:extLst>
                  <a:ext uri="{FF2B5EF4-FFF2-40B4-BE49-F238E27FC236}">
                    <a16:creationId xmlns:a16="http://schemas.microsoft.com/office/drawing/2014/main" id="{B7AEEA36-CB03-4D52-8F3F-BD697203230E}"/>
                  </a:ext>
                </a:extLst>
              </p:cNvPr>
              <p:cNvSpPr/>
              <p:nvPr/>
            </p:nvSpPr>
            <p:spPr>
              <a:xfrm>
                <a:off x="1839937" y="5299844"/>
                <a:ext cx="245846" cy="133973"/>
              </a:xfrm>
              <a:custGeom>
                <a:avLst/>
                <a:gdLst>
                  <a:gd name="connsiteX0" fmla="*/ 236481 w 245846"/>
                  <a:gd name="connsiteY0" fmla="*/ 9421 h 133973"/>
                  <a:gd name="connsiteX1" fmla="*/ 191523 w 245846"/>
                  <a:gd name="connsiteY1" fmla="*/ 29519 h 133973"/>
                  <a:gd name="connsiteX2" fmla="*/ 109227 w 245846"/>
                  <a:gd name="connsiteY2" fmla="*/ 75144 h 133973"/>
                  <a:gd name="connsiteX3" fmla="*/ 37408 w 245846"/>
                  <a:gd name="connsiteY3" fmla="*/ 94098 h 133973"/>
                  <a:gd name="connsiteX4" fmla="*/ 261 w 245846"/>
                  <a:gd name="connsiteY4" fmla="*/ 102766 h 133973"/>
                  <a:gd name="connsiteX5" fmla="*/ 157042 w 245846"/>
                  <a:gd name="connsiteY5" fmla="*/ 101147 h 133973"/>
                  <a:gd name="connsiteX6" fmla="*/ 236481 w 245846"/>
                  <a:gd name="connsiteY6" fmla="*/ 9421 h 13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46" h="133973">
                    <a:moveTo>
                      <a:pt x="236481" y="9421"/>
                    </a:moveTo>
                    <a:cubicBezTo>
                      <a:pt x="225336" y="-12391"/>
                      <a:pt x="180378" y="7611"/>
                      <a:pt x="191523" y="29519"/>
                    </a:cubicBezTo>
                    <a:cubicBezTo>
                      <a:pt x="205239" y="56379"/>
                      <a:pt x="123514" y="70571"/>
                      <a:pt x="109227" y="75144"/>
                    </a:cubicBezTo>
                    <a:cubicBezTo>
                      <a:pt x="105512" y="76382"/>
                      <a:pt x="38456" y="100956"/>
                      <a:pt x="37408" y="94098"/>
                    </a:cubicBezTo>
                    <a:cubicBezTo>
                      <a:pt x="33693" y="69905"/>
                      <a:pt x="-3454" y="78668"/>
                      <a:pt x="261" y="102766"/>
                    </a:cubicBezTo>
                    <a:cubicBezTo>
                      <a:pt x="10357" y="168488"/>
                      <a:pt x="123419" y="111624"/>
                      <a:pt x="157042" y="101147"/>
                    </a:cubicBezTo>
                    <a:cubicBezTo>
                      <a:pt x="206477" y="85907"/>
                      <a:pt x="270009" y="75334"/>
                      <a:pt x="236481" y="9421"/>
                    </a:cubicBezTo>
                    <a:close/>
                  </a:path>
                </a:pathLst>
              </a:custGeom>
              <a:solidFill>
                <a:srgbClr val="FFFFFF"/>
              </a:solidFill>
              <a:ln w="9525" cap="flat">
                <a:noFill/>
                <a:prstDash val="solid"/>
                <a:miter/>
              </a:ln>
            </p:spPr>
            <p:txBody>
              <a:bodyPr rtlCol="0" anchor="ctr"/>
              <a:lstStyle/>
              <a:p>
                <a:endParaRPr lang="en-GB" sz="1800" dirty="0">
                  <a:latin typeface="Segoe UI" panose="020B0502040204020203" pitchFamily="34" charset="0"/>
                </a:endParaRPr>
              </a:p>
            </p:txBody>
          </p:sp>
          <p:sp>
            <p:nvSpPr>
              <p:cNvPr id="353" name="Freeform: Shape 352">
                <a:extLst>
                  <a:ext uri="{FF2B5EF4-FFF2-40B4-BE49-F238E27FC236}">
                    <a16:creationId xmlns:a16="http://schemas.microsoft.com/office/drawing/2014/main" id="{D4391B19-B415-4A77-9160-88830B80FBBD}"/>
                  </a:ext>
                </a:extLst>
              </p:cNvPr>
              <p:cNvSpPr/>
              <p:nvPr/>
            </p:nvSpPr>
            <p:spPr>
              <a:xfrm>
                <a:off x="1987386" y="2112037"/>
                <a:ext cx="364378" cy="366088"/>
              </a:xfrm>
              <a:custGeom>
                <a:avLst/>
                <a:gdLst>
                  <a:gd name="connsiteX0" fmla="*/ 360114 w 364378"/>
                  <a:gd name="connsiteY0" fmla="*/ 141989 h 366088"/>
                  <a:gd name="connsiteX1" fmla="*/ 66077 w 364378"/>
                  <a:gd name="connsiteY1" fmla="*/ 31690 h 366088"/>
                  <a:gd name="connsiteX2" fmla="*/ 12927 w 364378"/>
                  <a:gd name="connsiteY2" fmla="*/ 97889 h 366088"/>
                  <a:gd name="connsiteX3" fmla="*/ 59695 w 364378"/>
                  <a:gd name="connsiteY3" fmla="*/ 338681 h 366088"/>
                  <a:gd name="connsiteX4" fmla="*/ 111321 w 364378"/>
                  <a:gd name="connsiteY4" fmla="*/ 363446 h 366088"/>
                  <a:gd name="connsiteX5" fmla="*/ 178662 w 364378"/>
                  <a:gd name="connsiteY5" fmla="*/ 329727 h 366088"/>
                  <a:gd name="connsiteX6" fmla="*/ 208476 w 364378"/>
                  <a:gd name="connsiteY6" fmla="*/ 244764 h 366088"/>
                  <a:gd name="connsiteX7" fmla="*/ 168852 w 364378"/>
                  <a:gd name="connsiteY7" fmla="*/ 160754 h 366088"/>
                  <a:gd name="connsiteX8" fmla="*/ 273150 w 364378"/>
                  <a:gd name="connsiteY8" fmla="*/ 200473 h 366088"/>
                  <a:gd name="connsiteX9" fmla="*/ 358399 w 364378"/>
                  <a:gd name="connsiteY9" fmla="*/ 182090 h 366088"/>
                  <a:gd name="connsiteX10" fmla="*/ 360114 w 364378"/>
                  <a:gd name="connsiteY10" fmla="*/ 141989 h 36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4378" h="366088">
                    <a:moveTo>
                      <a:pt x="360114" y="141989"/>
                    </a:moveTo>
                    <a:cubicBezTo>
                      <a:pt x="309250" y="20546"/>
                      <a:pt x="170852" y="-42129"/>
                      <a:pt x="66077" y="31690"/>
                    </a:cubicBezTo>
                    <a:cubicBezTo>
                      <a:pt x="42074" y="48549"/>
                      <a:pt x="21786" y="73790"/>
                      <a:pt x="12927" y="97889"/>
                    </a:cubicBezTo>
                    <a:cubicBezTo>
                      <a:pt x="-21839" y="169422"/>
                      <a:pt x="20262" y="266672"/>
                      <a:pt x="59695" y="338681"/>
                    </a:cubicBezTo>
                    <a:cubicBezTo>
                      <a:pt x="71887" y="360969"/>
                      <a:pt x="92366" y="367351"/>
                      <a:pt x="111321" y="363446"/>
                    </a:cubicBezTo>
                    <a:cubicBezTo>
                      <a:pt x="139134" y="373161"/>
                      <a:pt x="168756" y="354778"/>
                      <a:pt x="178662" y="329727"/>
                    </a:cubicBezTo>
                    <a:cubicBezTo>
                      <a:pt x="217905" y="322393"/>
                      <a:pt x="247433" y="274959"/>
                      <a:pt x="208476" y="244764"/>
                    </a:cubicBezTo>
                    <a:cubicBezTo>
                      <a:pt x="195426" y="234668"/>
                      <a:pt x="135800" y="179804"/>
                      <a:pt x="168852" y="160754"/>
                    </a:cubicBezTo>
                    <a:cubicBezTo>
                      <a:pt x="193902" y="146371"/>
                      <a:pt x="256005" y="186662"/>
                      <a:pt x="273150" y="200473"/>
                    </a:cubicBezTo>
                    <a:cubicBezTo>
                      <a:pt x="305154" y="226286"/>
                      <a:pt x="346112" y="211998"/>
                      <a:pt x="358399" y="182090"/>
                    </a:cubicBezTo>
                    <a:cubicBezTo>
                      <a:pt x="365067" y="171612"/>
                      <a:pt x="366876" y="157992"/>
                      <a:pt x="360114" y="141989"/>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54" name="Freeform: Shape 353">
                <a:extLst>
                  <a:ext uri="{FF2B5EF4-FFF2-40B4-BE49-F238E27FC236}">
                    <a16:creationId xmlns:a16="http://schemas.microsoft.com/office/drawing/2014/main" id="{F146E935-545F-4D3C-85B6-94BD966D06DC}"/>
                  </a:ext>
                </a:extLst>
              </p:cNvPr>
              <p:cNvSpPr/>
              <p:nvPr/>
            </p:nvSpPr>
            <p:spPr>
              <a:xfrm>
                <a:off x="2242914" y="4981367"/>
                <a:ext cx="122903" cy="295503"/>
              </a:xfrm>
              <a:custGeom>
                <a:avLst/>
                <a:gdLst>
                  <a:gd name="connsiteX0" fmla="*/ 0 w 122903"/>
                  <a:gd name="connsiteY0" fmla="*/ 8620 h 295503"/>
                  <a:gd name="connsiteX1" fmla="*/ 122873 w 122903"/>
                  <a:gd name="connsiteY1" fmla="*/ 11097 h 295503"/>
                  <a:gd name="connsiteX2" fmla="*/ 94774 w 122903"/>
                  <a:gd name="connsiteY2" fmla="*/ 255699 h 295503"/>
                  <a:gd name="connsiteX3" fmla="*/ 62008 w 122903"/>
                  <a:gd name="connsiteY3" fmla="*/ 295037 h 295503"/>
                  <a:gd name="connsiteX4" fmla="*/ 12954 w 122903"/>
                  <a:gd name="connsiteY4" fmla="*/ 265129 h 295503"/>
                  <a:gd name="connsiteX5" fmla="*/ 0 w 122903"/>
                  <a:gd name="connsiteY5" fmla="*/ 8620 h 29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903" h="295503">
                    <a:moveTo>
                      <a:pt x="0" y="8620"/>
                    </a:moveTo>
                    <a:cubicBezTo>
                      <a:pt x="-285" y="-1952"/>
                      <a:pt x="125159" y="-4619"/>
                      <a:pt x="122873" y="11097"/>
                    </a:cubicBezTo>
                    <a:cubicBezTo>
                      <a:pt x="113348" y="78343"/>
                      <a:pt x="101537" y="190072"/>
                      <a:pt x="94774" y="255699"/>
                    </a:cubicBezTo>
                    <a:cubicBezTo>
                      <a:pt x="93917" y="264081"/>
                      <a:pt x="79344" y="299990"/>
                      <a:pt x="62008" y="295037"/>
                    </a:cubicBezTo>
                    <a:cubicBezTo>
                      <a:pt x="33148" y="286655"/>
                      <a:pt x="16669" y="291037"/>
                      <a:pt x="12954" y="265129"/>
                    </a:cubicBezTo>
                    <a:cubicBezTo>
                      <a:pt x="4287" y="205597"/>
                      <a:pt x="1429" y="68723"/>
                      <a:pt x="0" y="8620"/>
                    </a:cubicBezTo>
                    <a:close/>
                  </a:path>
                </a:pathLst>
              </a:custGeom>
              <a:solidFill>
                <a:srgbClr val="BF996F"/>
              </a:solidFill>
              <a:ln w="9525" cap="flat">
                <a:noFill/>
                <a:prstDash val="solid"/>
                <a:miter/>
              </a:ln>
            </p:spPr>
            <p:txBody>
              <a:bodyPr rtlCol="0" anchor="ctr"/>
              <a:lstStyle/>
              <a:p>
                <a:endParaRPr lang="en-GB" sz="1800" dirty="0">
                  <a:latin typeface="Segoe UI" panose="020B0502040204020203" pitchFamily="34" charset="0"/>
                </a:endParaRPr>
              </a:p>
            </p:txBody>
          </p:sp>
          <p:sp>
            <p:nvSpPr>
              <p:cNvPr id="355" name="Freeform: Shape 354">
                <a:extLst>
                  <a:ext uri="{FF2B5EF4-FFF2-40B4-BE49-F238E27FC236}">
                    <a16:creationId xmlns:a16="http://schemas.microsoft.com/office/drawing/2014/main" id="{0230D5F8-7EAA-4E55-A81E-14DFD964655A}"/>
                  </a:ext>
                </a:extLst>
              </p:cNvPr>
              <p:cNvSpPr/>
              <p:nvPr/>
            </p:nvSpPr>
            <p:spPr>
              <a:xfrm>
                <a:off x="2373121" y="3074986"/>
                <a:ext cx="149681" cy="518541"/>
              </a:xfrm>
              <a:custGeom>
                <a:avLst/>
                <a:gdLst>
                  <a:gd name="connsiteX0" fmla="*/ 22670 w 149681"/>
                  <a:gd name="connsiteY0" fmla="*/ 518541 h 518541"/>
                  <a:gd name="connsiteX1" fmla="*/ 137827 w 149681"/>
                  <a:gd name="connsiteY1" fmla="*/ 487585 h 518541"/>
                  <a:gd name="connsiteX2" fmla="*/ 130302 w 149681"/>
                  <a:gd name="connsiteY2" fmla="*/ 396716 h 518541"/>
                  <a:gd name="connsiteX3" fmla="*/ 149066 w 149681"/>
                  <a:gd name="connsiteY3" fmla="*/ 4858 h 518541"/>
                  <a:gd name="connsiteX4" fmla="*/ 143542 w 149681"/>
                  <a:gd name="connsiteY4" fmla="*/ 381 h 518541"/>
                  <a:gd name="connsiteX5" fmla="*/ 139827 w 149681"/>
                  <a:gd name="connsiteY5" fmla="*/ 1715 h 518541"/>
                  <a:gd name="connsiteX6" fmla="*/ 138875 w 149681"/>
                  <a:gd name="connsiteY6" fmla="*/ 0 h 518541"/>
                  <a:gd name="connsiteX7" fmla="*/ 0 w 149681"/>
                  <a:gd name="connsiteY7" fmla="*/ 52292 h 518541"/>
                  <a:gd name="connsiteX8" fmla="*/ 10382 w 149681"/>
                  <a:gd name="connsiteY8" fmla="*/ 383286 h 518541"/>
                  <a:gd name="connsiteX9" fmla="*/ 22670 w 149681"/>
                  <a:gd name="connsiteY9" fmla="*/ 518541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681" h="518541">
                    <a:moveTo>
                      <a:pt x="22670" y="518541"/>
                    </a:moveTo>
                    <a:cubicBezTo>
                      <a:pt x="60770" y="506921"/>
                      <a:pt x="99155" y="496538"/>
                      <a:pt x="137827" y="487585"/>
                    </a:cubicBezTo>
                    <a:cubicBezTo>
                      <a:pt x="136874" y="456343"/>
                      <a:pt x="134588" y="425863"/>
                      <a:pt x="130302" y="396716"/>
                    </a:cubicBezTo>
                    <a:cubicBezTo>
                      <a:pt x="131255" y="395002"/>
                      <a:pt x="153638" y="133826"/>
                      <a:pt x="149066" y="4858"/>
                    </a:cubicBezTo>
                    <a:cubicBezTo>
                      <a:pt x="148971" y="2381"/>
                      <a:pt x="146971" y="952"/>
                      <a:pt x="143542" y="381"/>
                    </a:cubicBezTo>
                    <a:cubicBezTo>
                      <a:pt x="142304" y="762"/>
                      <a:pt x="140970" y="1143"/>
                      <a:pt x="139827" y="1715"/>
                    </a:cubicBezTo>
                    <a:cubicBezTo>
                      <a:pt x="139541" y="1143"/>
                      <a:pt x="139160" y="571"/>
                      <a:pt x="138875" y="0"/>
                    </a:cubicBezTo>
                    <a:cubicBezTo>
                      <a:pt x="105347" y="476"/>
                      <a:pt x="-190" y="44958"/>
                      <a:pt x="0" y="52292"/>
                    </a:cubicBezTo>
                    <a:cubicBezTo>
                      <a:pt x="667" y="95917"/>
                      <a:pt x="9239" y="370332"/>
                      <a:pt x="10382" y="383286"/>
                    </a:cubicBezTo>
                    <a:cubicBezTo>
                      <a:pt x="14478" y="431197"/>
                      <a:pt x="18479" y="476250"/>
                      <a:pt x="22670" y="518541"/>
                    </a:cubicBezTo>
                    <a:close/>
                  </a:path>
                </a:pathLst>
              </a:custGeom>
              <a:solidFill>
                <a:srgbClr val="7B7385"/>
              </a:solidFill>
              <a:ln w="9525" cap="flat">
                <a:noFill/>
                <a:prstDash val="solid"/>
                <a:miter/>
              </a:ln>
            </p:spPr>
            <p:txBody>
              <a:bodyPr rtlCol="0" anchor="ctr"/>
              <a:lstStyle/>
              <a:p>
                <a:endParaRPr lang="en-GB" sz="1800" dirty="0">
                  <a:latin typeface="Segoe UI" panose="020B0502040204020203" pitchFamily="34" charset="0"/>
                </a:endParaRPr>
              </a:p>
            </p:txBody>
          </p:sp>
          <p:sp>
            <p:nvSpPr>
              <p:cNvPr id="356" name="Freeform: Shape 355">
                <a:extLst>
                  <a:ext uri="{FF2B5EF4-FFF2-40B4-BE49-F238E27FC236}">
                    <a16:creationId xmlns:a16="http://schemas.microsoft.com/office/drawing/2014/main" id="{A31424C6-21CF-4734-B20E-46071867C12B}"/>
                  </a:ext>
                </a:extLst>
              </p:cNvPr>
              <p:cNvSpPr/>
              <p:nvPr/>
            </p:nvSpPr>
            <p:spPr>
              <a:xfrm>
                <a:off x="1921252" y="5008897"/>
                <a:ext cx="139204" cy="296405"/>
              </a:xfrm>
              <a:custGeom>
                <a:avLst/>
                <a:gdLst>
                  <a:gd name="connsiteX0" fmla="*/ 121828 w 139204"/>
                  <a:gd name="connsiteY0" fmla="*/ 3951 h 296405"/>
                  <a:gd name="connsiteX1" fmla="*/ 99 w 139204"/>
                  <a:gd name="connsiteY1" fmla="*/ 20810 h 296405"/>
                  <a:gd name="connsiteX2" fmla="*/ 58868 w 139204"/>
                  <a:gd name="connsiteY2" fmla="*/ 252648 h 296405"/>
                  <a:gd name="connsiteX3" fmla="*/ 93825 w 139204"/>
                  <a:gd name="connsiteY3" fmla="*/ 295606 h 296405"/>
                  <a:gd name="connsiteX4" fmla="*/ 139068 w 139204"/>
                  <a:gd name="connsiteY4" fmla="*/ 260173 h 296405"/>
                  <a:gd name="connsiteX5" fmla="*/ 121828 w 139204"/>
                  <a:gd name="connsiteY5" fmla="*/ 3951 h 29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204" h="296405">
                    <a:moveTo>
                      <a:pt x="121828" y="3951"/>
                    </a:moveTo>
                    <a:cubicBezTo>
                      <a:pt x="120876" y="-6527"/>
                      <a:pt x="-3997" y="5474"/>
                      <a:pt x="99" y="20810"/>
                    </a:cubicBezTo>
                    <a:cubicBezTo>
                      <a:pt x="17434" y="86437"/>
                      <a:pt x="49914" y="185306"/>
                      <a:pt x="58868" y="252648"/>
                    </a:cubicBezTo>
                    <a:cubicBezTo>
                      <a:pt x="60011" y="261030"/>
                      <a:pt x="77251" y="302654"/>
                      <a:pt x="93825" y="295606"/>
                    </a:cubicBezTo>
                    <a:cubicBezTo>
                      <a:pt x="121542" y="283890"/>
                      <a:pt x="138402" y="286271"/>
                      <a:pt x="139068" y="260173"/>
                    </a:cubicBezTo>
                    <a:cubicBezTo>
                      <a:pt x="140688" y="199975"/>
                      <a:pt x="127448" y="63768"/>
                      <a:pt x="121828" y="3951"/>
                    </a:cubicBezTo>
                    <a:close/>
                  </a:path>
                </a:pathLst>
              </a:custGeom>
              <a:solidFill>
                <a:srgbClr val="BF996F"/>
              </a:solidFill>
              <a:ln w="9525" cap="flat">
                <a:noFill/>
                <a:prstDash val="solid"/>
                <a:miter/>
              </a:ln>
            </p:spPr>
            <p:txBody>
              <a:bodyPr rtlCol="0" anchor="ctr"/>
              <a:lstStyle/>
              <a:p>
                <a:endParaRPr lang="en-GB" sz="1800" dirty="0">
                  <a:latin typeface="Segoe UI" panose="020B0502040204020203" pitchFamily="34" charset="0"/>
                </a:endParaRPr>
              </a:p>
            </p:txBody>
          </p:sp>
          <p:sp>
            <p:nvSpPr>
              <p:cNvPr id="357" name="Freeform: Shape 356">
                <a:extLst>
                  <a:ext uri="{FF2B5EF4-FFF2-40B4-BE49-F238E27FC236}">
                    <a16:creationId xmlns:a16="http://schemas.microsoft.com/office/drawing/2014/main" id="{807BA0CB-CE45-43BC-A899-971DF371B95C}"/>
                  </a:ext>
                </a:extLst>
              </p:cNvPr>
              <p:cNvSpPr/>
              <p:nvPr/>
            </p:nvSpPr>
            <p:spPr>
              <a:xfrm>
                <a:off x="1707609" y="3359235"/>
                <a:ext cx="772097" cy="1751645"/>
              </a:xfrm>
              <a:custGeom>
                <a:avLst/>
                <a:gdLst>
                  <a:gd name="connsiteX0" fmla="*/ 679515 w 772097"/>
                  <a:gd name="connsiteY0" fmla="*/ 544997 h 1751645"/>
                  <a:gd name="connsiteX1" fmla="*/ 572168 w 772097"/>
                  <a:gd name="connsiteY1" fmla="*/ 72176 h 1751645"/>
                  <a:gd name="connsiteX2" fmla="*/ 522447 w 772097"/>
                  <a:gd name="connsiteY2" fmla="*/ 48364 h 1751645"/>
                  <a:gd name="connsiteX3" fmla="*/ 444057 w 772097"/>
                  <a:gd name="connsiteY3" fmla="*/ 23504 h 1751645"/>
                  <a:gd name="connsiteX4" fmla="*/ 338615 w 772097"/>
                  <a:gd name="connsiteY4" fmla="*/ 10169 h 1751645"/>
                  <a:gd name="connsiteX5" fmla="*/ 159164 w 772097"/>
                  <a:gd name="connsiteY5" fmla="*/ 25028 h 1751645"/>
                  <a:gd name="connsiteX6" fmla="*/ 146686 w 772097"/>
                  <a:gd name="connsiteY6" fmla="*/ 42744 h 1751645"/>
                  <a:gd name="connsiteX7" fmla="*/ 86298 w 772097"/>
                  <a:gd name="connsiteY7" fmla="*/ 67414 h 1751645"/>
                  <a:gd name="connsiteX8" fmla="*/ 1 w 772097"/>
                  <a:gd name="connsiteY8" fmla="*/ 492419 h 1751645"/>
                  <a:gd name="connsiteX9" fmla="*/ 155354 w 772097"/>
                  <a:gd name="connsiteY9" fmla="*/ 1748481 h 1751645"/>
                  <a:gd name="connsiteX10" fmla="*/ 356617 w 772097"/>
                  <a:gd name="connsiteY10" fmla="*/ 1718763 h 1751645"/>
                  <a:gd name="connsiteX11" fmla="*/ 347283 w 772097"/>
                  <a:gd name="connsiteY11" fmla="*/ 673394 h 1751645"/>
                  <a:gd name="connsiteX12" fmla="*/ 503397 w 772097"/>
                  <a:gd name="connsiteY12" fmla="*/ 1076683 h 1751645"/>
                  <a:gd name="connsiteX13" fmla="*/ 490729 w 772097"/>
                  <a:gd name="connsiteY13" fmla="*/ 1700570 h 1751645"/>
                  <a:gd name="connsiteX14" fmla="*/ 688754 w 772097"/>
                  <a:gd name="connsiteY14" fmla="*/ 1715239 h 1751645"/>
                  <a:gd name="connsiteX15" fmla="*/ 772098 w 772097"/>
                  <a:gd name="connsiteY15" fmla="*/ 1041345 h 1751645"/>
                  <a:gd name="connsiteX16" fmla="*/ 679515 w 772097"/>
                  <a:gd name="connsiteY16" fmla="*/ 544997 h 17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97" h="1751645">
                    <a:moveTo>
                      <a:pt x="679515" y="544997"/>
                    </a:moveTo>
                    <a:cubicBezTo>
                      <a:pt x="647987" y="386501"/>
                      <a:pt x="610077" y="229244"/>
                      <a:pt x="572168" y="72176"/>
                    </a:cubicBezTo>
                    <a:cubicBezTo>
                      <a:pt x="565786" y="45697"/>
                      <a:pt x="541497" y="40172"/>
                      <a:pt x="522447" y="48364"/>
                    </a:cubicBezTo>
                    <a:cubicBezTo>
                      <a:pt x="501111" y="30362"/>
                      <a:pt x="471203" y="27695"/>
                      <a:pt x="444057" y="23504"/>
                    </a:cubicBezTo>
                    <a:cubicBezTo>
                      <a:pt x="409005" y="18074"/>
                      <a:pt x="373857" y="13598"/>
                      <a:pt x="338615" y="10169"/>
                    </a:cubicBezTo>
                    <a:cubicBezTo>
                      <a:pt x="288418" y="5216"/>
                      <a:pt x="199264" y="-16692"/>
                      <a:pt x="159164" y="25028"/>
                    </a:cubicBezTo>
                    <a:cubicBezTo>
                      <a:pt x="153830" y="30552"/>
                      <a:pt x="149829" y="36553"/>
                      <a:pt x="146686" y="42744"/>
                    </a:cubicBezTo>
                    <a:cubicBezTo>
                      <a:pt x="132303" y="43506"/>
                      <a:pt x="92298" y="50174"/>
                      <a:pt x="86298" y="67414"/>
                    </a:cubicBezTo>
                    <a:cubicBezTo>
                      <a:pt x="33529" y="217337"/>
                      <a:pt x="477" y="332114"/>
                      <a:pt x="1" y="492419"/>
                    </a:cubicBezTo>
                    <a:cubicBezTo>
                      <a:pt x="-475" y="648344"/>
                      <a:pt x="143638" y="1720668"/>
                      <a:pt x="155354" y="1748481"/>
                    </a:cubicBezTo>
                    <a:cubicBezTo>
                      <a:pt x="160402" y="1760578"/>
                      <a:pt x="308611" y="1735241"/>
                      <a:pt x="356617" y="1718763"/>
                    </a:cubicBezTo>
                    <a:cubicBezTo>
                      <a:pt x="372048" y="1713429"/>
                      <a:pt x="342139" y="1040678"/>
                      <a:pt x="347283" y="673394"/>
                    </a:cubicBezTo>
                    <a:cubicBezTo>
                      <a:pt x="403956" y="847416"/>
                      <a:pt x="418339" y="914091"/>
                      <a:pt x="503397" y="1076683"/>
                    </a:cubicBezTo>
                    <a:cubicBezTo>
                      <a:pt x="485395" y="1250895"/>
                      <a:pt x="498921" y="1525596"/>
                      <a:pt x="490729" y="1700570"/>
                    </a:cubicBezTo>
                    <a:cubicBezTo>
                      <a:pt x="489777" y="1721239"/>
                      <a:pt x="682944" y="1732574"/>
                      <a:pt x="688754" y="1715239"/>
                    </a:cubicBezTo>
                    <a:cubicBezTo>
                      <a:pt x="709614" y="1653517"/>
                      <a:pt x="772002" y="1171647"/>
                      <a:pt x="772098" y="1041345"/>
                    </a:cubicBezTo>
                    <a:cubicBezTo>
                      <a:pt x="772098" y="951524"/>
                      <a:pt x="710947" y="702922"/>
                      <a:pt x="679515" y="544997"/>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58" name="Freeform: Shape 357">
                <a:extLst>
                  <a:ext uri="{FF2B5EF4-FFF2-40B4-BE49-F238E27FC236}">
                    <a16:creationId xmlns:a16="http://schemas.microsoft.com/office/drawing/2014/main" id="{A0B20478-A1E7-4F3C-89EC-839F717403C2}"/>
                  </a:ext>
                </a:extLst>
              </p:cNvPr>
              <p:cNvSpPr/>
              <p:nvPr/>
            </p:nvSpPr>
            <p:spPr>
              <a:xfrm>
                <a:off x="2073433" y="2178668"/>
                <a:ext cx="279915" cy="379827"/>
              </a:xfrm>
              <a:custGeom>
                <a:avLst/>
                <a:gdLst>
                  <a:gd name="connsiteX0" fmla="*/ 279876 w 279915"/>
                  <a:gd name="connsiteY0" fmla="*/ 181562 h 379827"/>
                  <a:gd name="connsiteX1" fmla="*/ 234632 w 279915"/>
                  <a:gd name="connsiteY1" fmla="*/ 26019 h 379827"/>
                  <a:gd name="connsiteX2" fmla="*/ 79756 w 279915"/>
                  <a:gd name="connsiteY2" fmla="*/ 20971 h 379827"/>
                  <a:gd name="connsiteX3" fmla="*/ 8318 w 279915"/>
                  <a:gd name="connsiteY3" fmla="*/ 152511 h 379827"/>
                  <a:gd name="connsiteX4" fmla="*/ 317 w 279915"/>
                  <a:gd name="connsiteY4" fmla="*/ 178895 h 379827"/>
                  <a:gd name="connsiteX5" fmla="*/ 3937 w 279915"/>
                  <a:gd name="connsiteY5" fmla="*/ 204803 h 379827"/>
                  <a:gd name="connsiteX6" fmla="*/ 56801 w 279915"/>
                  <a:gd name="connsiteY6" fmla="*/ 338629 h 379827"/>
                  <a:gd name="connsiteX7" fmla="*/ 186436 w 279915"/>
                  <a:gd name="connsiteY7" fmla="*/ 372919 h 379827"/>
                  <a:gd name="connsiteX8" fmla="*/ 217011 w 279915"/>
                  <a:gd name="connsiteY8" fmla="*/ 358918 h 379827"/>
                  <a:gd name="connsiteX9" fmla="*/ 279876 w 279915"/>
                  <a:gd name="connsiteY9" fmla="*/ 181562 h 37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15" h="379827">
                    <a:moveTo>
                      <a:pt x="279876" y="181562"/>
                    </a:moveTo>
                    <a:cubicBezTo>
                      <a:pt x="280448" y="131746"/>
                      <a:pt x="275304" y="61547"/>
                      <a:pt x="234632" y="26019"/>
                    </a:cubicBezTo>
                    <a:cubicBezTo>
                      <a:pt x="195485" y="-8176"/>
                      <a:pt x="121475" y="-7414"/>
                      <a:pt x="79756" y="20971"/>
                    </a:cubicBezTo>
                    <a:cubicBezTo>
                      <a:pt x="38798" y="48784"/>
                      <a:pt x="16986" y="103076"/>
                      <a:pt x="8318" y="152511"/>
                    </a:cubicBezTo>
                    <a:cubicBezTo>
                      <a:pt x="2413" y="158893"/>
                      <a:pt x="-1111" y="167846"/>
                      <a:pt x="317" y="178895"/>
                    </a:cubicBezTo>
                    <a:cubicBezTo>
                      <a:pt x="1365" y="187468"/>
                      <a:pt x="2603" y="196040"/>
                      <a:pt x="3937" y="204803"/>
                    </a:cubicBezTo>
                    <a:cubicBezTo>
                      <a:pt x="4985" y="254238"/>
                      <a:pt x="21463" y="302625"/>
                      <a:pt x="56801" y="338629"/>
                    </a:cubicBezTo>
                    <a:cubicBezTo>
                      <a:pt x="88424" y="370919"/>
                      <a:pt x="140335" y="391207"/>
                      <a:pt x="186436" y="372919"/>
                    </a:cubicBezTo>
                    <a:cubicBezTo>
                      <a:pt x="196818" y="368824"/>
                      <a:pt x="207677" y="365776"/>
                      <a:pt x="217011" y="358918"/>
                    </a:cubicBezTo>
                    <a:cubicBezTo>
                      <a:pt x="266351" y="323199"/>
                      <a:pt x="279209" y="237664"/>
                      <a:pt x="279876" y="181562"/>
                    </a:cubicBezTo>
                    <a:close/>
                  </a:path>
                </a:pathLst>
              </a:custGeom>
              <a:solidFill>
                <a:srgbClr val="BF996F"/>
              </a:solidFill>
              <a:ln w="9525" cap="flat">
                <a:noFill/>
                <a:prstDash val="solid"/>
                <a:miter/>
              </a:ln>
            </p:spPr>
            <p:txBody>
              <a:bodyPr rtlCol="0" anchor="ctr"/>
              <a:lstStyle/>
              <a:p>
                <a:endParaRPr lang="en-GB" sz="1800" dirty="0">
                  <a:latin typeface="Segoe UI" panose="020B0502040204020203" pitchFamily="34" charset="0"/>
                </a:endParaRPr>
              </a:p>
            </p:txBody>
          </p:sp>
          <p:sp>
            <p:nvSpPr>
              <p:cNvPr id="359" name="Freeform: Shape 358">
                <a:extLst>
                  <a:ext uri="{FF2B5EF4-FFF2-40B4-BE49-F238E27FC236}">
                    <a16:creationId xmlns:a16="http://schemas.microsoft.com/office/drawing/2014/main" id="{B8E88245-BC45-48AD-B2E9-8572A479756D}"/>
                  </a:ext>
                </a:extLst>
              </p:cNvPr>
              <p:cNvSpPr/>
              <p:nvPr/>
            </p:nvSpPr>
            <p:spPr>
              <a:xfrm rot="110713">
                <a:off x="2056314" y="2335678"/>
                <a:ext cx="152402" cy="300043"/>
              </a:xfrm>
              <a:custGeom>
                <a:avLst/>
                <a:gdLst>
                  <a:gd name="connsiteX0" fmla="*/ 0 w 152402"/>
                  <a:gd name="connsiteY0" fmla="*/ 0 h 300043"/>
                  <a:gd name="connsiteX1" fmla="*/ 152403 w 152402"/>
                  <a:gd name="connsiteY1" fmla="*/ 0 h 300043"/>
                  <a:gd name="connsiteX2" fmla="*/ 152403 w 152402"/>
                  <a:gd name="connsiteY2" fmla="*/ 300043 h 300043"/>
                  <a:gd name="connsiteX3" fmla="*/ 0 w 152402"/>
                  <a:gd name="connsiteY3" fmla="*/ 300043 h 300043"/>
                </a:gdLst>
                <a:ahLst/>
                <a:cxnLst>
                  <a:cxn ang="0">
                    <a:pos x="connsiteX0" y="connsiteY0"/>
                  </a:cxn>
                  <a:cxn ang="0">
                    <a:pos x="connsiteX1" y="connsiteY1"/>
                  </a:cxn>
                  <a:cxn ang="0">
                    <a:pos x="connsiteX2" y="connsiteY2"/>
                  </a:cxn>
                  <a:cxn ang="0">
                    <a:pos x="connsiteX3" y="connsiteY3"/>
                  </a:cxn>
                </a:cxnLst>
                <a:rect l="l" t="t" r="r" b="b"/>
                <a:pathLst>
                  <a:path w="152402" h="300043">
                    <a:moveTo>
                      <a:pt x="0" y="0"/>
                    </a:moveTo>
                    <a:lnTo>
                      <a:pt x="152403" y="0"/>
                    </a:lnTo>
                    <a:lnTo>
                      <a:pt x="152403" y="300043"/>
                    </a:lnTo>
                    <a:lnTo>
                      <a:pt x="0" y="300043"/>
                    </a:lnTo>
                    <a:close/>
                  </a:path>
                </a:pathLst>
              </a:custGeom>
              <a:solidFill>
                <a:srgbClr val="BF996F"/>
              </a:solidFill>
              <a:ln w="9525" cap="flat">
                <a:noFill/>
                <a:prstDash val="solid"/>
                <a:miter/>
              </a:ln>
            </p:spPr>
            <p:txBody>
              <a:bodyPr rtlCol="0" anchor="ctr"/>
              <a:lstStyle/>
              <a:p>
                <a:endParaRPr lang="en-GB" sz="1800" dirty="0">
                  <a:latin typeface="Segoe UI" panose="020B0502040204020203" pitchFamily="34" charset="0"/>
                </a:endParaRPr>
              </a:p>
            </p:txBody>
          </p:sp>
          <p:sp>
            <p:nvSpPr>
              <p:cNvPr id="360" name="Freeform: Shape 359">
                <a:extLst>
                  <a:ext uri="{FF2B5EF4-FFF2-40B4-BE49-F238E27FC236}">
                    <a16:creationId xmlns:a16="http://schemas.microsoft.com/office/drawing/2014/main" id="{89679032-1137-46A1-AC87-56F6405ECA23}"/>
                  </a:ext>
                </a:extLst>
              </p:cNvPr>
              <p:cNvSpPr/>
              <p:nvPr/>
            </p:nvSpPr>
            <p:spPr>
              <a:xfrm>
                <a:off x="1997741" y="2613595"/>
                <a:ext cx="247554" cy="85871"/>
              </a:xfrm>
              <a:custGeom>
                <a:avLst/>
                <a:gdLst>
                  <a:gd name="connsiteX0" fmla="*/ 207931 w 247554"/>
                  <a:gd name="connsiteY0" fmla="*/ 7620 h 85871"/>
                  <a:gd name="connsiteX1" fmla="*/ 52483 w 247554"/>
                  <a:gd name="connsiteY1" fmla="*/ 0 h 85871"/>
                  <a:gd name="connsiteX2" fmla="*/ 0 w 247554"/>
                  <a:gd name="connsiteY2" fmla="*/ 11335 h 85871"/>
                  <a:gd name="connsiteX3" fmla="*/ 99917 w 247554"/>
                  <a:gd name="connsiteY3" fmla="*/ 84010 h 85871"/>
                  <a:gd name="connsiteX4" fmla="*/ 247555 w 247554"/>
                  <a:gd name="connsiteY4" fmla="*/ 20479 h 85871"/>
                  <a:gd name="connsiteX5" fmla="*/ 207931 w 247554"/>
                  <a:gd name="connsiteY5" fmla="*/ 7620 h 8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554" h="85871">
                    <a:moveTo>
                      <a:pt x="207931" y="7620"/>
                    </a:moveTo>
                    <a:cubicBezTo>
                      <a:pt x="185356" y="762"/>
                      <a:pt x="52483" y="0"/>
                      <a:pt x="52483" y="0"/>
                    </a:cubicBezTo>
                    <a:cubicBezTo>
                      <a:pt x="52483" y="0"/>
                      <a:pt x="31052" y="3905"/>
                      <a:pt x="0" y="11335"/>
                    </a:cubicBezTo>
                    <a:cubicBezTo>
                      <a:pt x="18383" y="49625"/>
                      <a:pt x="54674" y="76962"/>
                      <a:pt x="99917" y="84010"/>
                    </a:cubicBezTo>
                    <a:cubicBezTo>
                      <a:pt x="153734" y="92393"/>
                      <a:pt x="223552" y="72676"/>
                      <a:pt x="247555" y="20479"/>
                    </a:cubicBezTo>
                    <a:cubicBezTo>
                      <a:pt x="234029" y="15811"/>
                      <a:pt x="220790" y="11525"/>
                      <a:pt x="207931" y="7620"/>
                    </a:cubicBezTo>
                    <a:close/>
                  </a:path>
                </a:pathLst>
              </a:custGeom>
              <a:solidFill>
                <a:srgbClr val="BF996F"/>
              </a:solidFill>
              <a:ln w="9525" cap="flat">
                <a:noFill/>
                <a:prstDash val="solid"/>
                <a:miter/>
              </a:ln>
            </p:spPr>
            <p:txBody>
              <a:bodyPr rtlCol="0" anchor="ctr"/>
              <a:lstStyle/>
              <a:p>
                <a:endParaRPr lang="en-GB" sz="1800" dirty="0">
                  <a:latin typeface="Segoe UI" panose="020B0502040204020203" pitchFamily="34" charset="0"/>
                </a:endParaRPr>
              </a:p>
            </p:txBody>
          </p:sp>
          <p:sp>
            <p:nvSpPr>
              <p:cNvPr id="361" name="Freeform: Shape 360">
                <a:extLst>
                  <a:ext uri="{FF2B5EF4-FFF2-40B4-BE49-F238E27FC236}">
                    <a16:creationId xmlns:a16="http://schemas.microsoft.com/office/drawing/2014/main" id="{493752FC-281A-4536-AE91-5C022F18A012}"/>
                  </a:ext>
                </a:extLst>
              </p:cNvPr>
              <p:cNvSpPr/>
              <p:nvPr/>
            </p:nvSpPr>
            <p:spPr>
              <a:xfrm>
                <a:off x="1621790" y="2620739"/>
                <a:ext cx="921174" cy="932656"/>
              </a:xfrm>
              <a:custGeom>
                <a:avLst/>
                <a:gdLst>
                  <a:gd name="connsiteX0" fmla="*/ 899159 w 921174"/>
                  <a:gd name="connsiteY0" fmla="*/ 319754 h 932656"/>
                  <a:gd name="connsiteX1" fmla="*/ 846010 w 921174"/>
                  <a:gd name="connsiteY1" fmla="*/ 160210 h 932656"/>
                  <a:gd name="connsiteX2" fmla="*/ 584453 w 921174"/>
                  <a:gd name="connsiteY2" fmla="*/ 667 h 932656"/>
                  <a:gd name="connsiteX3" fmla="*/ 581596 w 921174"/>
                  <a:gd name="connsiteY3" fmla="*/ 0 h 932656"/>
                  <a:gd name="connsiteX4" fmla="*/ 583882 w 921174"/>
                  <a:gd name="connsiteY4" fmla="*/ 571 h 932656"/>
                  <a:gd name="connsiteX5" fmla="*/ 623506 w 921174"/>
                  <a:gd name="connsiteY5" fmla="*/ 13335 h 932656"/>
                  <a:gd name="connsiteX6" fmla="*/ 475868 w 921174"/>
                  <a:gd name="connsiteY6" fmla="*/ 76867 h 932656"/>
                  <a:gd name="connsiteX7" fmla="*/ 376046 w 921174"/>
                  <a:gd name="connsiteY7" fmla="*/ 4381 h 932656"/>
                  <a:gd name="connsiteX8" fmla="*/ 179641 w 921174"/>
                  <a:gd name="connsiteY8" fmla="*/ 80772 h 932656"/>
                  <a:gd name="connsiteX9" fmla="*/ 56578 w 921174"/>
                  <a:gd name="connsiteY9" fmla="*/ 287941 h 932656"/>
                  <a:gd name="connsiteX10" fmla="*/ 23240 w 921174"/>
                  <a:gd name="connsiteY10" fmla="*/ 447485 h 932656"/>
                  <a:gd name="connsiteX11" fmla="*/ 10286 w 921174"/>
                  <a:gd name="connsiteY11" fmla="*/ 497205 h 932656"/>
                  <a:gd name="connsiteX12" fmla="*/ 182403 w 921174"/>
                  <a:gd name="connsiteY12" fmla="*/ 543592 h 932656"/>
                  <a:gd name="connsiteX13" fmla="*/ 176021 w 921174"/>
                  <a:gd name="connsiteY13" fmla="*/ 880777 h 932656"/>
                  <a:gd name="connsiteX14" fmla="*/ 687133 w 921174"/>
                  <a:gd name="connsiteY14" fmla="*/ 932212 h 932656"/>
                  <a:gd name="connsiteX15" fmla="*/ 745902 w 921174"/>
                  <a:gd name="connsiteY15" fmla="*/ 592646 h 932656"/>
                  <a:gd name="connsiteX16" fmla="*/ 890206 w 921174"/>
                  <a:gd name="connsiteY16" fmla="*/ 576548 h 932656"/>
                  <a:gd name="connsiteX17" fmla="*/ 921162 w 921174"/>
                  <a:gd name="connsiteY17" fmla="*/ 525304 h 932656"/>
                  <a:gd name="connsiteX18" fmla="*/ 899159 w 921174"/>
                  <a:gd name="connsiteY18" fmla="*/ 319754 h 93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174" h="932656">
                    <a:moveTo>
                      <a:pt x="899159" y="319754"/>
                    </a:moveTo>
                    <a:cubicBezTo>
                      <a:pt x="893444" y="265176"/>
                      <a:pt x="880109" y="203454"/>
                      <a:pt x="846010" y="160210"/>
                    </a:cubicBezTo>
                    <a:cubicBezTo>
                      <a:pt x="770762" y="65056"/>
                      <a:pt x="669607" y="26479"/>
                      <a:pt x="584453" y="667"/>
                    </a:cubicBezTo>
                    <a:cubicBezTo>
                      <a:pt x="583691" y="381"/>
                      <a:pt x="582643" y="191"/>
                      <a:pt x="581596" y="0"/>
                    </a:cubicBezTo>
                    <a:cubicBezTo>
                      <a:pt x="582453" y="191"/>
                      <a:pt x="583215" y="381"/>
                      <a:pt x="583882" y="571"/>
                    </a:cubicBezTo>
                    <a:cubicBezTo>
                      <a:pt x="596740" y="4477"/>
                      <a:pt x="610075" y="8763"/>
                      <a:pt x="623506" y="13335"/>
                    </a:cubicBezTo>
                    <a:cubicBezTo>
                      <a:pt x="599503" y="65532"/>
                      <a:pt x="529684" y="85344"/>
                      <a:pt x="475868" y="76867"/>
                    </a:cubicBezTo>
                    <a:cubicBezTo>
                      <a:pt x="430720" y="69818"/>
                      <a:pt x="394525" y="42577"/>
                      <a:pt x="376046" y="4381"/>
                    </a:cubicBezTo>
                    <a:cubicBezTo>
                      <a:pt x="318420" y="18193"/>
                      <a:pt x="227932" y="44291"/>
                      <a:pt x="179641" y="80772"/>
                    </a:cubicBezTo>
                    <a:cubicBezTo>
                      <a:pt x="113061" y="131064"/>
                      <a:pt x="81438" y="215932"/>
                      <a:pt x="56578" y="287941"/>
                    </a:cubicBezTo>
                    <a:cubicBezTo>
                      <a:pt x="54863" y="292894"/>
                      <a:pt x="23240" y="447485"/>
                      <a:pt x="23240" y="447485"/>
                    </a:cubicBezTo>
                    <a:cubicBezTo>
                      <a:pt x="13144" y="471011"/>
                      <a:pt x="-15050" y="488347"/>
                      <a:pt x="10286" y="497205"/>
                    </a:cubicBezTo>
                    <a:cubicBezTo>
                      <a:pt x="60292" y="514731"/>
                      <a:pt x="175354" y="542068"/>
                      <a:pt x="182403" y="543592"/>
                    </a:cubicBezTo>
                    <a:cubicBezTo>
                      <a:pt x="188213" y="637032"/>
                      <a:pt x="159733" y="878015"/>
                      <a:pt x="176021" y="880777"/>
                    </a:cubicBezTo>
                    <a:cubicBezTo>
                      <a:pt x="266699" y="896493"/>
                      <a:pt x="685990" y="937355"/>
                      <a:pt x="687133" y="932212"/>
                    </a:cubicBezTo>
                    <a:cubicBezTo>
                      <a:pt x="695229" y="896207"/>
                      <a:pt x="725138" y="698563"/>
                      <a:pt x="745902" y="592646"/>
                    </a:cubicBezTo>
                    <a:cubicBezTo>
                      <a:pt x="784097" y="591026"/>
                      <a:pt x="856678" y="587407"/>
                      <a:pt x="890206" y="576548"/>
                    </a:cubicBezTo>
                    <a:cubicBezTo>
                      <a:pt x="916971" y="567976"/>
                      <a:pt x="921448" y="551593"/>
                      <a:pt x="921162" y="525304"/>
                    </a:cubicBezTo>
                    <a:cubicBezTo>
                      <a:pt x="920971" y="506730"/>
                      <a:pt x="903826" y="364141"/>
                      <a:pt x="899159" y="319754"/>
                    </a:cubicBezTo>
                    <a:close/>
                  </a:path>
                </a:pathLst>
              </a:custGeom>
              <a:solidFill>
                <a:srgbClr val="FFFFFF"/>
              </a:solidFill>
              <a:ln w="9525" cap="flat">
                <a:noFill/>
                <a:prstDash val="solid"/>
                <a:miter/>
              </a:ln>
            </p:spPr>
            <p:txBody>
              <a:bodyPr rtlCol="0" anchor="ctr"/>
              <a:lstStyle/>
              <a:p>
                <a:endParaRPr lang="en-GB" sz="1800" dirty="0">
                  <a:latin typeface="Segoe UI" panose="020B0502040204020203" pitchFamily="34" charset="0"/>
                </a:endParaRPr>
              </a:p>
            </p:txBody>
          </p:sp>
          <p:sp>
            <p:nvSpPr>
              <p:cNvPr id="362" name="Freeform: Shape 361">
                <a:extLst>
                  <a:ext uri="{FF2B5EF4-FFF2-40B4-BE49-F238E27FC236}">
                    <a16:creationId xmlns:a16="http://schemas.microsoft.com/office/drawing/2014/main" id="{70EE331A-D362-4426-BDDA-BFD45ACA4AB9}"/>
                  </a:ext>
                </a:extLst>
              </p:cNvPr>
              <p:cNvSpPr/>
              <p:nvPr/>
            </p:nvSpPr>
            <p:spPr>
              <a:xfrm>
                <a:off x="1801139" y="3459177"/>
                <a:ext cx="556606" cy="1649491"/>
              </a:xfrm>
              <a:custGeom>
                <a:avLst/>
                <a:gdLst>
                  <a:gd name="connsiteX0" fmla="*/ 46774 w 556606"/>
                  <a:gd name="connsiteY0" fmla="*/ 29194 h 1649491"/>
                  <a:gd name="connsiteX1" fmla="*/ 28390 w 556606"/>
                  <a:gd name="connsiteY1" fmla="*/ 24146 h 1649491"/>
                  <a:gd name="connsiteX2" fmla="*/ 28676 w 556606"/>
                  <a:gd name="connsiteY2" fmla="*/ 832247 h 1649491"/>
                  <a:gd name="connsiteX3" fmla="*/ 110782 w 556606"/>
                  <a:gd name="connsiteY3" fmla="*/ 1649492 h 1649491"/>
                  <a:gd name="connsiteX4" fmla="*/ 129641 w 556606"/>
                  <a:gd name="connsiteY4" fmla="*/ 1647110 h 1649491"/>
                  <a:gd name="connsiteX5" fmla="*/ 49536 w 556606"/>
                  <a:gd name="connsiteY5" fmla="*/ 850344 h 1649491"/>
                  <a:gd name="connsiteX6" fmla="*/ 46774 w 556606"/>
                  <a:gd name="connsiteY6" fmla="*/ 29194 h 1649491"/>
                  <a:gd name="connsiteX7" fmla="*/ 151263 w 556606"/>
                  <a:gd name="connsiteY7" fmla="*/ 11954 h 1649491"/>
                  <a:gd name="connsiteX8" fmla="*/ 132880 w 556606"/>
                  <a:gd name="connsiteY8" fmla="*/ 6905 h 1649491"/>
                  <a:gd name="connsiteX9" fmla="*/ 131260 w 556606"/>
                  <a:gd name="connsiteY9" fmla="*/ 876347 h 1649491"/>
                  <a:gd name="connsiteX10" fmla="*/ 232035 w 556606"/>
                  <a:gd name="connsiteY10" fmla="*/ 1627870 h 1649491"/>
                  <a:gd name="connsiteX11" fmla="*/ 250418 w 556606"/>
                  <a:gd name="connsiteY11" fmla="*/ 1623012 h 1649491"/>
                  <a:gd name="connsiteX12" fmla="*/ 150310 w 556606"/>
                  <a:gd name="connsiteY12" fmla="*/ 876347 h 1649491"/>
                  <a:gd name="connsiteX13" fmla="*/ 151263 w 556606"/>
                  <a:gd name="connsiteY13" fmla="*/ 11954 h 1649491"/>
                  <a:gd name="connsiteX14" fmla="*/ 253847 w 556606"/>
                  <a:gd name="connsiteY14" fmla="*/ 573929 h 1649491"/>
                  <a:gd name="connsiteX15" fmla="*/ 245560 w 556606"/>
                  <a:gd name="connsiteY15" fmla="*/ 443055 h 1649491"/>
                  <a:gd name="connsiteX16" fmla="*/ 237940 w 556606"/>
                  <a:gd name="connsiteY16" fmla="*/ 236458 h 1649491"/>
                  <a:gd name="connsiteX17" fmla="*/ 236416 w 556606"/>
                  <a:gd name="connsiteY17" fmla="*/ 123682 h 1649491"/>
                  <a:gd name="connsiteX18" fmla="*/ 236512 w 556606"/>
                  <a:gd name="connsiteY18" fmla="*/ 73485 h 1649491"/>
                  <a:gd name="connsiteX19" fmla="*/ 233083 w 556606"/>
                  <a:gd name="connsiteY19" fmla="*/ 30051 h 1649491"/>
                  <a:gd name="connsiteX20" fmla="*/ 239464 w 556606"/>
                  <a:gd name="connsiteY20" fmla="*/ 27384 h 1649491"/>
                  <a:gd name="connsiteX21" fmla="*/ 240988 w 556606"/>
                  <a:gd name="connsiteY21" fmla="*/ 25860 h 1649491"/>
                  <a:gd name="connsiteX22" fmla="*/ 240988 w 556606"/>
                  <a:gd name="connsiteY22" fmla="*/ 12430 h 1649491"/>
                  <a:gd name="connsiteX23" fmla="*/ 238893 w 556606"/>
                  <a:gd name="connsiteY23" fmla="*/ 10239 h 1649491"/>
                  <a:gd name="connsiteX24" fmla="*/ 225463 w 556606"/>
                  <a:gd name="connsiteY24" fmla="*/ 10239 h 1649491"/>
                  <a:gd name="connsiteX25" fmla="*/ 218033 w 556606"/>
                  <a:gd name="connsiteY25" fmla="*/ 48530 h 1649491"/>
                  <a:gd name="connsiteX26" fmla="*/ 217557 w 556606"/>
                  <a:gd name="connsiteY26" fmla="*/ 161401 h 1649491"/>
                  <a:gd name="connsiteX27" fmla="*/ 224129 w 556606"/>
                  <a:gd name="connsiteY27" fmla="*/ 396192 h 1649491"/>
                  <a:gd name="connsiteX28" fmla="*/ 253657 w 556606"/>
                  <a:gd name="connsiteY28" fmla="*/ 791194 h 1649491"/>
                  <a:gd name="connsiteX29" fmla="*/ 253561 w 556606"/>
                  <a:gd name="connsiteY29" fmla="*/ 573452 h 1649491"/>
                  <a:gd name="connsiteX30" fmla="*/ 253847 w 556606"/>
                  <a:gd name="connsiteY30" fmla="*/ 573929 h 1649491"/>
                  <a:gd name="connsiteX31" fmla="*/ 547312 w 556606"/>
                  <a:gd name="connsiteY31" fmla="*/ 851201 h 1649491"/>
                  <a:gd name="connsiteX32" fmla="*/ 497211 w 556606"/>
                  <a:gd name="connsiteY32" fmla="*/ 450961 h 1649491"/>
                  <a:gd name="connsiteX33" fmla="*/ 463492 w 556606"/>
                  <a:gd name="connsiteY33" fmla="*/ 259127 h 1649491"/>
                  <a:gd name="connsiteX34" fmla="*/ 428536 w 556606"/>
                  <a:gd name="connsiteY34" fmla="*/ 78248 h 1649491"/>
                  <a:gd name="connsiteX35" fmla="*/ 429012 w 556606"/>
                  <a:gd name="connsiteY35" fmla="*/ 71009 h 1649491"/>
                  <a:gd name="connsiteX36" fmla="*/ 427012 w 556606"/>
                  <a:gd name="connsiteY36" fmla="*/ 62341 h 1649491"/>
                  <a:gd name="connsiteX37" fmla="*/ 407962 w 556606"/>
                  <a:gd name="connsiteY37" fmla="*/ 62341 h 1649491"/>
                  <a:gd name="connsiteX38" fmla="*/ 408628 w 556606"/>
                  <a:gd name="connsiteY38" fmla="*/ 69199 h 1649491"/>
                  <a:gd name="connsiteX39" fmla="*/ 438061 w 556606"/>
                  <a:gd name="connsiteY39" fmla="*/ 223790 h 1649491"/>
                  <a:gd name="connsiteX40" fmla="*/ 472827 w 556606"/>
                  <a:gd name="connsiteY40" fmla="*/ 420862 h 1649491"/>
                  <a:gd name="connsiteX41" fmla="*/ 528358 w 556606"/>
                  <a:gd name="connsiteY41" fmla="*/ 851201 h 1649491"/>
                  <a:gd name="connsiteX42" fmla="*/ 534930 w 556606"/>
                  <a:gd name="connsiteY42" fmla="*/ 1273064 h 1649491"/>
                  <a:gd name="connsiteX43" fmla="*/ 507593 w 556606"/>
                  <a:gd name="connsiteY43" fmla="*/ 1622917 h 1649491"/>
                  <a:gd name="connsiteX44" fmla="*/ 526643 w 556606"/>
                  <a:gd name="connsiteY44" fmla="*/ 1623679 h 1649491"/>
                  <a:gd name="connsiteX45" fmla="*/ 553885 w 556606"/>
                  <a:gd name="connsiteY45" fmla="*/ 1273064 h 1649491"/>
                  <a:gd name="connsiteX46" fmla="*/ 547312 w 556606"/>
                  <a:gd name="connsiteY46" fmla="*/ 851201 h 1649491"/>
                  <a:gd name="connsiteX47" fmla="*/ 376815 w 556606"/>
                  <a:gd name="connsiteY47" fmla="*/ 477440 h 1649491"/>
                  <a:gd name="connsiteX48" fmla="*/ 310807 w 556606"/>
                  <a:gd name="connsiteY48" fmla="*/ 38052 h 1649491"/>
                  <a:gd name="connsiteX49" fmla="*/ 291757 w 556606"/>
                  <a:gd name="connsiteY49" fmla="*/ 38052 h 1649491"/>
                  <a:gd name="connsiteX50" fmla="*/ 346716 w 556606"/>
                  <a:gd name="connsiteY50" fmla="*/ 429815 h 1649491"/>
                  <a:gd name="connsiteX51" fmla="*/ 419392 w 556606"/>
                  <a:gd name="connsiteY51" fmla="*/ 853964 h 1649491"/>
                  <a:gd name="connsiteX52" fmla="*/ 399961 w 556606"/>
                  <a:gd name="connsiteY52" fmla="*/ 1605105 h 1649491"/>
                  <a:gd name="connsiteX53" fmla="*/ 418058 w 556606"/>
                  <a:gd name="connsiteY53" fmla="*/ 1612249 h 1649491"/>
                  <a:gd name="connsiteX54" fmla="*/ 440156 w 556606"/>
                  <a:gd name="connsiteY54" fmla="*/ 871966 h 1649491"/>
                  <a:gd name="connsiteX55" fmla="*/ 376815 w 556606"/>
                  <a:gd name="connsiteY55" fmla="*/ 477440 h 164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56606" h="1649491">
                    <a:moveTo>
                      <a:pt x="46774" y="29194"/>
                    </a:moveTo>
                    <a:cubicBezTo>
                      <a:pt x="48869" y="17192"/>
                      <a:pt x="30581" y="12049"/>
                      <a:pt x="28390" y="24146"/>
                    </a:cubicBezTo>
                    <a:cubicBezTo>
                      <a:pt x="-19425" y="291989"/>
                      <a:pt x="1911" y="563451"/>
                      <a:pt x="28676" y="832247"/>
                    </a:cubicBezTo>
                    <a:cubicBezTo>
                      <a:pt x="55727" y="1104662"/>
                      <a:pt x="83445" y="1377077"/>
                      <a:pt x="110782" y="1649492"/>
                    </a:cubicBezTo>
                    <a:cubicBezTo>
                      <a:pt x="116782" y="1648825"/>
                      <a:pt x="123069" y="1647968"/>
                      <a:pt x="129641" y="1647110"/>
                    </a:cubicBezTo>
                    <a:cubicBezTo>
                      <a:pt x="102971" y="1381553"/>
                      <a:pt x="76111" y="1115996"/>
                      <a:pt x="49536" y="850344"/>
                    </a:cubicBezTo>
                    <a:cubicBezTo>
                      <a:pt x="22199" y="577453"/>
                      <a:pt x="-1804" y="301228"/>
                      <a:pt x="46774" y="29194"/>
                    </a:cubicBezTo>
                    <a:close/>
                    <a:moveTo>
                      <a:pt x="151263" y="11954"/>
                    </a:moveTo>
                    <a:cubicBezTo>
                      <a:pt x="153168" y="-48"/>
                      <a:pt x="134880" y="-5191"/>
                      <a:pt x="132880" y="6905"/>
                    </a:cubicBezTo>
                    <a:cubicBezTo>
                      <a:pt x="86017" y="295132"/>
                      <a:pt x="100780" y="587168"/>
                      <a:pt x="131260" y="876347"/>
                    </a:cubicBezTo>
                    <a:cubicBezTo>
                      <a:pt x="157740" y="1127712"/>
                      <a:pt x="191935" y="1378315"/>
                      <a:pt x="232035" y="1627870"/>
                    </a:cubicBezTo>
                    <a:cubicBezTo>
                      <a:pt x="238702" y="1626251"/>
                      <a:pt x="244894" y="1624631"/>
                      <a:pt x="250418" y="1623012"/>
                    </a:cubicBezTo>
                    <a:cubicBezTo>
                      <a:pt x="210604" y="1375077"/>
                      <a:pt x="176599" y="1126093"/>
                      <a:pt x="150310" y="876347"/>
                    </a:cubicBezTo>
                    <a:cubicBezTo>
                      <a:pt x="120021" y="589073"/>
                      <a:pt x="104686" y="298370"/>
                      <a:pt x="151263" y="11954"/>
                    </a:cubicBezTo>
                    <a:close/>
                    <a:moveTo>
                      <a:pt x="253847" y="573929"/>
                    </a:moveTo>
                    <a:cubicBezTo>
                      <a:pt x="250704" y="530304"/>
                      <a:pt x="247846" y="486775"/>
                      <a:pt x="245560" y="443055"/>
                    </a:cubicBezTo>
                    <a:cubicBezTo>
                      <a:pt x="241941" y="374189"/>
                      <a:pt x="239369" y="305324"/>
                      <a:pt x="237940" y="236458"/>
                    </a:cubicBezTo>
                    <a:cubicBezTo>
                      <a:pt x="237083" y="198834"/>
                      <a:pt x="236607" y="161306"/>
                      <a:pt x="236416" y="123682"/>
                    </a:cubicBezTo>
                    <a:cubicBezTo>
                      <a:pt x="236321" y="106918"/>
                      <a:pt x="236226" y="90249"/>
                      <a:pt x="236512" y="73485"/>
                    </a:cubicBezTo>
                    <a:cubicBezTo>
                      <a:pt x="236607" y="69580"/>
                      <a:pt x="235559" y="46434"/>
                      <a:pt x="233083" y="30051"/>
                    </a:cubicBezTo>
                    <a:cubicBezTo>
                      <a:pt x="235273" y="30051"/>
                      <a:pt x="237464" y="29384"/>
                      <a:pt x="239464" y="27384"/>
                    </a:cubicBezTo>
                    <a:cubicBezTo>
                      <a:pt x="239941" y="26908"/>
                      <a:pt x="240512" y="26336"/>
                      <a:pt x="240988" y="25860"/>
                    </a:cubicBezTo>
                    <a:cubicBezTo>
                      <a:pt x="244703" y="22145"/>
                      <a:pt x="244513" y="16145"/>
                      <a:pt x="240988" y="12430"/>
                    </a:cubicBezTo>
                    <a:cubicBezTo>
                      <a:pt x="240322" y="11668"/>
                      <a:pt x="239655" y="11001"/>
                      <a:pt x="238893" y="10239"/>
                    </a:cubicBezTo>
                    <a:cubicBezTo>
                      <a:pt x="235273" y="6429"/>
                      <a:pt x="229082" y="6810"/>
                      <a:pt x="225463" y="10239"/>
                    </a:cubicBezTo>
                    <a:cubicBezTo>
                      <a:pt x="215366" y="19574"/>
                      <a:pt x="218509" y="35957"/>
                      <a:pt x="218033" y="48530"/>
                    </a:cubicBezTo>
                    <a:cubicBezTo>
                      <a:pt x="216700" y="86153"/>
                      <a:pt x="217176" y="123777"/>
                      <a:pt x="217557" y="161401"/>
                    </a:cubicBezTo>
                    <a:cubicBezTo>
                      <a:pt x="218414" y="239696"/>
                      <a:pt x="220605" y="317992"/>
                      <a:pt x="224129" y="396192"/>
                    </a:cubicBezTo>
                    <a:cubicBezTo>
                      <a:pt x="230130" y="528113"/>
                      <a:pt x="240131" y="659844"/>
                      <a:pt x="253657" y="791194"/>
                    </a:cubicBezTo>
                    <a:cubicBezTo>
                      <a:pt x="252799" y="712708"/>
                      <a:pt x="252609" y="638318"/>
                      <a:pt x="253561" y="573452"/>
                    </a:cubicBezTo>
                    <a:cubicBezTo>
                      <a:pt x="253752" y="573643"/>
                      <a:pt x="253847" y="573833"/>
                      <a:pt x="253847" y="573929"/>
                    </a:cubicBezTo>
                    <a:close/>
                    <a:moveTo>
                      <a:pt x="547312" y="851201"/>
                    </a:moveTo>
                    <a:cubicBezTo>
                      <a:pt x="539311" y="716327"/>
                      <a:pt x="520071" y="583930"/>
                      <a:pt x="497211" y="450961"/>
                    </a:cubicBezTo>
                    <a:cubicBezTo>
                      <a:pt x="486162" y="386953"/>
                      <a:pt x="474922" y="323040"/>
                      <a:pt x="463492" y="259127"/>
                    </a:cubicBezTo>
                    <a:cubicBezTo>
                      <a:pt x="452920" y="199787"/>
                      <a:pt x="435108" y="138446"/>
                      <a:pt x="428536" y="78248"/>
                    </a:cubicBezTo>
                    <a:cubicBezTo>
                      <a:pt x="429679" y="76343"/>
                      <a:pt x="430060" y="73866"/>
                      <a:pt x="429012" y="71009"/>
                    </a:cubicBezTo>
                    <a:cubicBezTo>
                      <a:pt x="428345" y="68151"/>
                      <a:pt x="427678" y="65198"/>
                      <a:pt x="427012" y="62341"/>
                    </a:cubicBezTo>
                    <a:cubicBezTo>
                      <a:pt x="426154" y="50149"/>
                      <a:pt x="407104" y="50054"/>
                      <a:pt x="407962" y="62341"/>
                    </a:cubicBezTo>
                    <a:cubicBezTo>
                      <a:pt x="408152" y="65389"/>
                      <a:pt x="408343" y="67294"/>
                      <a:pt x="408628" y="69199"/>
                    </a:cubicBezTo>
                    <a:cubicBezTo>
                      <a:pt x="413391" y="121110"/>
                      <a:pt x="429012" y="172545"/>
                      <a:pt x="438061" y="223790"/>
                    </a:cubicBezTo>
                    <a:cubicBezTo>
                      <a:pt x="449681" y="289512"/>
                      <a:pt x="461492" y="355139"/>
                      <a:pt x="472827" y="420862"/>
                    </a:cubicBezTo>
                    <a:cubicBezTo>
                      <a:pt x="497497" y="563927"/>
                      <a:pt x="519690" y="706136"/>
                      <a:pt x="528358" y="851201"/>
                    </a:cubicBezTo>
                    <a:cubicBezTo>
                      <a:pt x="536740" y="991124"/>
                      <a:pt x="540740" y="1132951"/>
                      <a:pt x="534930" y="1273064"/>
                    </a:cubicBezTo>
                    <a:cubicBezTo>
                      <a:pt x="530167" y="1389173"/>
                      <a:pt x="509593" y="1506426"/>
                      <a:pt x="507593" y="1622917"/>
                    </a:cubicBezTo>
                    <a:cubicBezTo>
                      <a:pt x="514070" y="1623298"/>
                      <a:pt x="520452" y="1623488"/>
                      <a:pt x="526643" y="1623679"/>
                    </a:cubicBezTo>
                    <a:cubicBezTo>
                      <a:pt x="528453" y="1506998"/>
                      <a:pt x="549122" y="1389459"/>
                      <a:pt x="553885" y="1273064"/>
                    </a:cubicBezTo>
                    <a:cubicBezTo>
                      <a:pt x="559695" y="1132951"/>
                      <a:pt x="555599" y="991124"/>
                      <a:pt x="547312" y="851201"/>
                    </a:cubicBezTo>
                    <a:close/>
                    <a:moveTo>
                      <a:pt x="376815" y="477440"/>
                    </a:moveTo>
                    <a:cubicBezTo>
                      <a:pt x="344716" y="332375"/>
                      <a:pt x="309664" y="187595"/>
                      <a:pt x="310807" y="38052"/>
                    </a:cubicBezTo>
                    <a:cubicBezTo>
                      <a:pt x="310902" y="25765"/>
                      <a:pt x="291852" y="25765"/>
                      <a:pt x="291757" y="38052"/>
                    </a:cubicBezTo>
                    <a:cubicBezTo>
                      <a:pt x="290709" y="171021"/>
                      <a:pt x="317760" y="300656"/>
                      <a:pt x="346716" y="429815"/>
                    </a:cubicBezTo>
                    <a:cubicBezTo>
                      <a:pt x="378148" y="570214"/>
                      <a:pt x="405104" y="710708"/>
                      <a:pt x="419392" y="853964"/>
                    </a:cubicBezTo>
                    <a:cubicBezTo>
                      <a:pt x="444442" y="1104185"/>
                      <a:pt x="437394" y="1356693"/>
                      <a:pt x="399961" y="1605105"/>
                    </a:cubicBezTo>
                    <a:cubicBezTo>
                      <a:pt x="403294" y="1607677"/>
                      <a:pt x="409676" y="1610058"/>
                      <a:pt x="418058" y="1612249"/>
                    </a:cubicBezTo>
                    <a:cubicBezTo>
                      <a:pt x="455206" y="1367456"/>
                      <a:pt x="463302" y="1118759"/>
                      <a:pt x="440156" y="871966"/>
                    </a:cubicBezTo>
                    <a:cubicBezTo>
                      <a:pt x="427774" y="739092"/>
                      <a:pt x="405676" y="607647"/>
                      <a:pt x="376815" y="477440"/>
                    </a:cubicBezTo>
                    <a:close/>
                  </a:path>
                </a:pathLst>
              </a:custGeom>
              <a:solidFill>
                <a:srgbClr val="FFFFFF"/>
              </a:solidFill>
              <a:ln w="9525" cap="flat">
                <a:noFill/>
                <a:prstDash val="solid"/>
                <a:miter/>
              </a:ln>
            </p:spPr>
            <p:txBody>
              <a:bodyPr rtlCol="0" anchor="ctr"/>
              <a:lstStyle/>
              <a:p>
                <a:endParaRPr lang="en-GB" sz="1800" dirty="0">
                  <a:latin typeface="Segoe UI" panose="020B0502040204020203" pitchFamily="34" charset="0"/>
                </a:endParaRPr>
              </a:p>
            </p:txBody>
          </p:sp>
          <p:sp>
            <p:nvSpPr>
              <p:cNvPr id="363" name="Freeform: Shape 362">
                <a:extLst>
                  <a:ext uri="{FF2B5EF4-FFF2-40B4-BE49-F238E27FC236}">
                    <a16:creationId xmlns:a16="http://schemas.microsoft.com/office/drawing/2014/main" id="{01E3A3AF-05B3-4CD2-BC6B-79300E5AE133}"/>
                  </a:ext>
                </a:extLst>
              </p:cNvPr>
              <p:cNvSpPr/>
              <p:nvPr/>
            </p:nvSpPr>
            <p:spPr>
              <a:xfrm>
                <a:off x="1838486" y="5246972"/>
                <a:ext cx="235342" cy="165871"/>
              </a:xfrm>
              <a:custGeom>
                <a:avLst/>
                <a:gdLst>
                  <a:gd name="connsiteX0" fmla="*/ 206785 w 235342"/>
                  <a:gd name="connsiteY0" fmla="*/ 10096 h 165871"/>
                  <a:gd name="connsiteX1" fmla="*/ 173924 w 235342"/>
                  <a:gd name="connsiteY1" fmla="*/ 13430 h 165871"/>
                  <a:gd name="connsiteX2" fmla="*/ 139538 w 235342"/>
                  <a:gd name="connsiteY2" fmla="*/ 5048 h 165871"/>
                  <a:gd name="connsiteX3" fmla="*/ 26858 w 235342"/>
                  <a:gd name="connsiteY3" fmla="*/ 103346 h 165871"/>
                  <a:gd name="connsiteX4" fmla="*/ 5998 w 235342"/>
                  <a:gd name="connsiteY4" fmla="*/ 154496 h 165871"/>
                  <a:gd name="connsiteX5" fmla="*/ 47051 w 235342"/>
                  <a:gd name="connsiteY5" fmla="*/ 164497 h 165871"/>
                  <a:gd name="connsiteX6" fmla="*/ 156779 w 235342"/>
                  <a:gd name="connsiteY6" fmla="*/ 135160 h 165871"/>
                  <a:gd name="connsiteX7" fmla="*/ 229931 w 235342"/>
                  <a:gd name="connsiteY7" fmla="*/ 97727 h 165871"/>
                  <a:gd name="connsiteX8" fmla="*/ 223073 w 235342"/>
                  <a:gd name="connsiteY8" fmla="*/ 0 h 165871"/>
                  <a:gd name="connsiteX9" fmla="*/ 206785 w 235342"/>
                  <a:gd name="connsiteY9" fmla="*/ 10096 h 16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342" h="165871">
                    <a:moveTo>
                      <a:pt x="206785" y="10096"/>
                    </a:moveTo>
                    <a:cubicBezTo>
                      <a:pt x="196307" y="14859"/>
                      <a:pt x="185163" y="14764"/>
                      <a:pt x="173924" y="13430"/>
                    </a:cubicBezTo>
                    <a:cubicBezTo>
                      <a:pt x="163065" y="12097"/>
                      <a:pt x="150587" y="5620"/>
                      <a:pt x="139538" y="5048"/>
                    </a:cubicBezTo>
                    <a:cubicBezTo>
                      <a:pt x="125346" y="25337"/>
                      <a:pt x="44193" y="90106"/>
                      <a:pt x="26858" y="103346"/>
                    </a:cubicBezTo>
                    <a:cubicBezTo>
                      <a:pt x="11046" y="115443"/>
                      <a:pt x="-10671" y="129921"/>
                      <a:pt x="5998" y="154496"/>
                    </a:cubicBezTo>
                    <a:cubicBezTo>
                      <a:pt x="13713" y="165830"/>
                      <a:pt x="29810" y="167640"/>
                      <a:pt x="47051" y="164497"/>
                    </a:cubicBezTo>
                    <a:cubicBezTo>
                      <a:pt x="86294" y="157163"/>
                      <a:pt x="121917" y="145637"/>
                      <a:pt x="156779" y="135160"/>
                    </a:cubicBezTo>
                    <a:cubicBezTo>
                      <a:pt x="182972" y="127254"/>
                      <a:pt x="217358" y="122111"/>
                      <a:pt x="229931" y="97727"/>
                    </a:cubicBezTo>
                    <a:cubicBezTo>
                      <a:pt x="242313" y="73628"/>
                      <a:pt x="230597" y="35147"/>
                      <a:pt x="223073" y="0"/>
                    </a:cubicBezTo>
                    <a:cubicBezTo>
                      <a:pt x="217739" y="4191"/>
                      <a:pt x="212024" y="7715"/>
                      <a:pt x="206785" y="10096"/>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64" name="Freeform: Shape 363">
                <a:extLst>
                  <a:ext uri="{FF2B5EF4-FFF2-40B4-BE49-F238E27FC236}">
                    <a16:creationId xmlns:a16="http://schemas.microsoft.com/office/drawing/2014/main" id="{6332FC66-F251-4981-A4A4-87F296CF033C}"/>
                  </a:ext>
                </a:extLst>
              </p:cNvPr>
              <p:cNvSpPr/>
              <p:nvPr/>
            </p:nvSpPr>
            <p:spPr>
              <a:xfrm>
                <a:off x="1749491" y="3499653"/>
                <a:ext cx="538393" cy="1136962"/>
              </a:xfrm>
              <a:custGeom>
                <a:avLst/>
                <a:gdLst>
                  <a:gd name="connsiteX0" fmla="*/ 496854 w 538393"/>
                  <a:gd name="connsiteY0" fmla="*/ 757 h 1136962"/>
                  <a:gd name="connsiteX1" fmla="*/ 54989 w 538393"/>
                  <a:gd name="connsiteY1" fmla="*/ 3424 h 1136962"/>
                  <a:gd name="connsiteX2" fmla="*/ 54989 w 538393"/>
                  <a:gd name="connsiteY2" fmla="*/ 70099 h 1136962"/>
                  <a:gd name="connsiteX3" fmla="*/ 123760 w 538393"/>
                  <a:gd name="connsiteY3" fmla="*/ 76004 h 1136962"/>
                  <a:gd name="connsiteX4" fmla="*/ 2316 w 538393"/>
                  <a:gd name="connsiteY4" fmla="*/ 1096703 h 1136962"/>
                  <a:gd name="connsiteX5" fmla="*/ 66610 w 538393"/>
                  <a:gd name="connsiteY5" fmla="*/ 1114420 h 1136962"/>
                  <a:gd name="connsiteX6" fmla="*/ 190816 w 538393"/>
                  <a:gd name="connsiteY6" fmla="*/ 80671 h 1136962"/>
                  <a:gd name="connsiteX7" fmla="*/ 480376 w 538393"/>
                  <a:gd name="connsiteY7" fmla="*/ 71051 h 1136962"/>
                  <a:gd name="connsiteX8" fmla="*/ 495806 w 538393"/>
                  <a:gd name="connsiteY8" fmla="*/ 70289 h 1136962"/>
                  <a:gd name="connsiteX9" fmla="*/ 514666 w 538393"/>
                  <a:gd name="connsiteY9" fmla="*/ 65050 h 1136962"/>
                  <a:gd name="connsiteX10" fmla="*/ 496854 w 538393"/>
                  <a:gd name="connsiteY10" fmla="*/ 757 h 113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393" h="1136962">
                    <a:moveTo>
                      <a:pt x="496854" y="757"/>
                    </a:moveTo>
                    <a:cubicBezTo>
                      <a:pt x="350836" y="29617"/>
                      <a:pt x="202055" y="16759"/>
                      <a:pt x="54989" y="3424"/>
                    </a:cubicBezTo>
                    <a:cubicBezTo>
                      <a:pt x="12222" y="-386"/>
                      <a:pt x="12508" y="66289"/>
                      <a:pt x="54989" y="70099"/>
                    </a:cubicBezTo>
                    <a:cubicBezTo>
                      <a:pt x="77945" y="72194"/>
                      <a:pt x="100805" y="74194"/>
                      <a:pt x="123760" y="76004"/>
                    </a:cubicBezTo>
                    <a:cubicBezTo>
                      <a:pt x="168623" y="420619"/>
                      <a:pt x="125665" y="771996"/>
                      <a:pt x="2316" y="1096703"/>
                    </a:cubicBezTo>
                    <a:cubicBezTo>
                      <a:pt x="-12924" y="1136899"/>
                      <a:pt x="51465" y="1154234"/>
                      <a:pt x="66610" y="1114420"/>
                    </a:cubicBezTo>
                    <a:cubicBezTo>
                      <a:pt x="191864" y="784664"/>
                      <a:pt x="232916" y="430239"/>
                      <a:pt x="190816" y="80671"/>
                    </a:cubicBezTo>
                    <a:cubicBezTo>
                      <a:pt x="287590" y="86291"/>
                      <a:pt x="384173" y="86291"/>
                      <a:pt x="480376" y="71051"/>
                    </a:cubicBezTo>
                    <a:cubicBezTo>
                      <a:pt x="485043" y="72004"/>
                      <a:pt x="490187" y="71908"/>
                      <a:pt x="495806" y="70289"/>
                    </a:cubicBezTo>
                    <a:lnTo>
                      <a:pt x="514666" y="65050"/>
                    </a:lnTo>
                    <a:cubicBezTo>
                      <a:pt x="556290" y="53335"/>
                      <a:pt x="538574" y="-7435"/>
                      <a:pt x="496854" y="757"/>
                    </a:cubicBezTo>
                    <a:close/>
                  </a:path>
                </a:pathLst>
              </a:custGeom>
              <a:solidFill>
                <a:schemeClr val="accent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66" name="Freeform: Shape 365">
                <a:extLst>
                  <a:ext uri="{FF2B5EF4-FFF2-40B4-BE49-F238E27FC236}">
                    <a16:creationId xmlns:a16="http://schemas.microsoft.com/office/drawing/2014/main" id="{C3A2A7A5-5B6E-44E9-9BB1-9E0BC3A7A6EB}"/>
                  </a:ext>
                </a:extLst>
              </p:cNvPr>
              <p:cNvSpPr/>
              <p:nvPr/>
            </p:nvSpPr>
            <p:spPr>
              <a:xfrm>
                <a:off x="2246864" y="5240209"/>
                <a:ext cx="241040" cy="150495"/>
              </a:xfrm>
              <a:custGeom>
                <a:avLst/>
                <a:gdLst>
                  <a:gd name="connsiteX0" fmla="*/ 23292 w 241040"/>
                  <a:gd name="connsiteY0" fmla="*/ 11335 h 150495"/>
                  <a:gd name="connsiteX1" fmla="*/ 56344 w 241040"/>
                  <a:gd name="connsiteY1" fmla="*/ 11621 h 150495"/>
                  <a:gd name="connsiteX2" fmla="*/ 89776 w 241040"/>
                  <a:gd name="connsiteY2" fmla="*/ 0 h 150495"/>
                  <a:gd name="connsiteX3" fmla="*/ 211030 w 241040"/>
                  <a:gd name="connsiteY3" fmla="*/ 87439 h 150495"/>
                  <a:gd name="connsiteX4" fmla="*/ 236557 w 241040"/>
                  <a:gd name="connsiteY4" fmla="*/ 136398 h 150495"/>
                  <a:gd name="connsiteX5" fmla="*/ 196647 w 241040"/>
                  <a:gd name="connsiteY5" fmla="*/ 150114 h 150495"/>
                  <a:gd name="connsiteX6" fmla="*/ 84633 w 241040"/>
                  <a:gd name="connsiteY6" fmla="*/ 131159 h 150495"/>
                  <a:gd name="connsiteX7" fmla="*/ 8338 w 241040"/>
                  <a:gd name="connsiteY7" fmla="*/ 100679 h 150495"/>
                  <a:gd name="connsiteX8" fmla="*/ 6052 w 241040"/>
                  <a:gd name="connsiteY8" fmla="*/ 2762 h 150495"/>
                  <a:gd name="connsiteX9" fmla="*/ 23292 w 241040"/>
                  <a:gd name="connsiteY9" fmla="*/ 11335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1040" h="150495">
                    <a:moveTo>
                      <a:pt x="23292" y="11335"/>
                    </a:moveTo>
                    <a:cubicBezTo>
                      <a:pt x="34246" y="15145"/>
                      <a:pt x="45295" y="14002"/>
                      <a:pt x="56344" y="11621"/>
                    </a:cubicBezTo>
                    <a:cubicBezTo>
                      <a:pt x="67012" y="9334"/>
                      <a:pt x="78823" y="1619"/>
                      <a:pt x="89776" y="0"/>
                    </a:cubicBezTo>
                    <a:cubicBezTo>
                      <a:pt x="105778" y="18859"/>
                      <a:pt x="192646" y="75819"/>
                      <a:pt x="211030" y="87439"/>
                    </a:cubicBezTo>
                    <a:cubicBezTo>
                      <a:pt x="227889" y="98012"/>
                      <a:pt x="250844" y="110395"/>
                      <a:pt x="236557" y="136398"/>
                    </a:cubicBezTo>
                    <a:cubicBezTo>
                      <a:pt x="229984" y="148399"/>
                      <a:pt x="214078" y="151733"/>
                      <a:pt x="196647" y="150114"/>
                    </a:cubicBezTo>
                    <a:cubicBezTo>
                      <a:pt x="156928" y="146495"/>
                      <a:pt x="120352" y="138303"/>
                      <a:pt x="84633" y="131159"/>
                    </a:cubicBezTo>
                    <a:cubicBezTo>
                      <a:pt x="57868" y="125730"/>
                      <a:pt x="23101" y="123825"/>
                      <a:pt x="8338" y="100679"/>
                    </a:cubicBezTo>
                    <a:cubicBezTo>
                      <a:pt x="-6236" y="77819"/>
                      <a:pt x="1861" y="38481"/>
                      <a:pt x="6052" y="2762"/>
                    </a:cubicBezTo>
                    <a:cubicBezTo>
                      <a:pt x="11862" y="6477"/>
                      <a:pt x="17863" y="9430"/>
                      <a:pt x="23292" y="11335"/>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67" name="Freeform: Shape 366">
                <a:extLst>
                  <a:ext uri="{FF2B5EF4-FFF2-40B4-BE49-F238E27FC236}">
                    <a16:creationId xmlns:a16="http://schemas.microsoft.com/office/drawing/2014/main" id="{84507BED-D746-45E3-9DD5-5C452070B8D5}"/>
                  </a:ext>
                </a:extLst>
              </p:cNvPr>
              <p:cNvSpPr/>
              <p:nvPr/>
            </p:nvSpPr>
            <p:spPr>
              <a:xfrm>
                <a:off x="2168525" y="2621406"/>
                <a:ext cx="396133" cy="1183988"/>
              </a:xfrm>
              <a:custGeom>
                <a:avLst/>
                <a:gdLst>
                  <a:gd name="connsiteX0" fmla="*/ 395573 w 396133"/>
                  <a:gd name="connsiteY0" fmla="*/ 539972 h 1183988"/>
                  <a:gd name="connsiteX1" fmla="*/ 374809 w 396133"/>
                  <a:gd name="connsiteY1" fmla="*/ 347853 h 1183988"/>
                  <a:gd name="connsiteX2" fmla="*/ 270700 w 396133"/>
                  <a:gd name="connsiteY2" fmla="*/ 88487 h 1183988"/>
                  <a:gd name="connsiteX3" fmla="*/ 37719 w 396133"/>
                  <a:gd name="connsiteY3" fmla="*/ 0 h 1183988"/>
                  <a:gd name="connsiteX4" fmla="*/ 9811 w 396133"/>
                  <a:gd name="connsiteY4" fmla="*/ 484346 h 1183988"/>
                  <a:gd name="connsiteX5" fmla="*/ 1238 w 396133"/>
                  <a:gd name="connsiteY5" fmla="*/ 725996 h 1183988"/>
                  <a:gd name="connsiteX6" fmla="*/ 1715 w 396133"/>
                  <a:gd name="connsiteY6" fmla="*/ 837533 h 1183988"/>
                  <a:gd name="connsiteX7" fmla="*/ 0 w 396133"/>
                  <a:gd name="connsiteY7" fmla="*/ 982980 h 1183988"/>
                  <a:gd name="connsiteX8" fmla="*/ 157639 w 396133"/>
                  <a:gd name="connsiteY8" fmla="*/ 1012793 h 1183988"/>
                  <a:gd name="connsiteX9" fmla="*/ 184880 w 396133"/>
                  <a:gd name="connsiteY9" fmla="*/ 815626 h 1183988"/>
                  <a:gd name="connsiteX10" fmla="*/ 196787 w 396133"/>
                  <a:gd name="connsiteY10" fmla="*/ 719233 h 1183988"/>
                  <a:gd name="connsiteX11" fmla="*/ 206312 w 396133"/>
                  <a:gd name="connsiteY11" fmla="*/ 860298 h 1183988"/>
                  <a:gd name="connsiteX12" fmla="*/ 204692 w 396133"/>
                  <a:gd name="connsiteY12" fmla="*/ 1076611 h 1183988"/>
                  <a:gd name="connsiteX13" fmla="*/ 241173 w 396133"/>
                  <a:gd name="connsiteY13" fmla="*/ 1122712 h 1183988"/>
                  <a:gd name="connsiteX14" fmla="*/ 248984 w 396133"/>
                  <a:gd name="connsiteY14" fmla="*/ 1170623 h 1183988"/>
                  <a:gd name="connsiteX15" fmla="*/ 291084 w 396133"/>
                  <a:gd name="connsiteY15" fmla="*/ 1183957 h 1183988"/>
                  <a:gd name="connsiteX16" fmla="*/ 336328 w 396133"/>
                  <a:gd name="connsiteY16" fmla="*/ 1173575 h 1183988"/>
                  <a:gd name="connsiteX17" fmla="*/ 340519 w 396133"/>
                  <a:gd name="connsiteY17" fmla="*/ 1146905 h 1183988"/>
                  <a:gd name="connsiteX18" fmla="*/ 341186 w 396133"/>
                  <a:gd name="connsiteY18" fmla="*/ 1114901 h 1183988"/>
                  <a:gd name="connsiteX19" fmla="*/ 365474 w 396133"/>
                  <a:gd name="connsiteY19" fmla="*/ 1066324 h 1183988"/>
                  <a:gd name="connsiteX20" fmla="*/ 356616 w 396133"/>
                  <a:gd name="connsiteY20" fmla="*/ 880681 h 1183988"/>
                  <a:gd name="connsiteX21" fmla="*/ 389192 w 396133"/>
                  <a:gd name="connsiteY21" fmla="*/ 669989 h 1183988"/>
                  <a:gd name="connsiteX22" fmla="*/ 395573 w 396133"/>
                  <a:gd name="connsiteY22" fmla="*/ 539972 h 118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6133" h="1183988">
                    <a:moveTo>
                      <a:pt x="395573" y="539972"/>
                    </a:moveTo>
                    <a:cubicBezTo>
                      <a:pt x="398907" y="483965"/>
                      <a:pt x="384524" y="399479"/>
                      <a:pt x="374809" y="347853"/>
                    </a:cubicBezTo>
                    <a:cubicBezTo>
                      <a:pt x="362236" y="281083"/>
                      <a:pt x="339757" y="156305"/>
                      <a:pt x="270700" y="88487"/>
                    </a:cubicBezTo>
                    <a:cubicBezTo>
                      <a:pt x="246888" y="65056"/>
                      <a:pt x="123063" y="9906"/>
                      <a:pt x="37719" y="0"/>
                    </a:cubicBezTo>
                    <a:cubicBezTo>
                      <a:pt x="23146" y="150590"/>
                      <a:pt x="18574" y="333375"/>
                      <a:pt x="9811" y="484346"/>
                    </a:cubicBezTo>
                    <a:cubicBezTo>
                      <a:pt x="5144" y="564833"/>
                      <a:pt x="2000" y="645414"/>
                      <a:pt x="1238" y="725996"/>
                    </a:cubicBezTo>
                    <a:cubicBezTo>
                      <a:pt x="857" y="763143"/>
                      <a:pt x="1048" y="800386"/>
                      <a:pt x="1715" y="837533"/>
                    </a:cubicBezTo>
                    <a:cubicBezTo>
                      <a:pt x="2096" y="857917"/>
                      <a:pt x="0" y="982980"/>
                      <a:pt x="0" y="982980"/>
                    </a:cubicBezTo>
                    <a:cubicBezTo>
                      <a:pt x="17335" y="1006316"/>
                      <a:pt x="152686" y="1025081"/>
                      <a:pt x="157639" y="1012793"/>
                    </a:cubicBezTo>
                    <a:cubicBezTo>
                      <a:pt x="170688" y="979932"/>
                      <a:pt x="179832" y="850773"/>
                      <a:pt x="184880" y="815626"/>
                    </a:cubicBezTo>
                    <a:cubicBezTo>
                      <a:pt x="189548" y="783622"/>
                      <a:pt x="193453" y="751427"/>
                      <a:pt x="196787" y="719233"/>
                    </a:cubicBezTo>
                    <a:cubicBezTo>
                      <a:pt x="194596" y="772763"/>
                      <a:pt x="195263" y="826103"/>
                      <a:pt x="206312" y="860298"/>
                    </a:cubicBezTo>
                    <a:cubicBezTo>
                      <a:pt x="228790" y="929545"/>
                      <a:pt x="199549" y="1005745"/>
                      <a:pt x="204692" y="1076611"/>
                    </a:cubicBezTo>
                    <a:cubicBezTo>
                      <a:pt x="206502" y="1101661"/>
                      <a:pt x="226123" y="1111091"/>
                      <a:pt x="241173" y="1122712"/>
                    </a:cubicBezTo>
                    <a:cubicBezTo>
                      <a:pt x="241935" y="1139000"/>
                      <a:pt x="243459" y="1156526"/>
                      <a:pt x="248984" y="1170623"/>
                    </a:cubicBezTo>
                    <a:cubicBezTo>
                      <a:pt x="254698" y="1185291"/>
                      <a:pt x="277940" y="1183957"/>
                      <a:pt x="291084" y="1183957"/>
                    </a:cubicBezTo>
                    <a:cubicBezTo>
                      <a:pt x="302800" y="1183957"/>
                      <a:pt x="328613" y="1184434"/>
                      <a:pt x="336328" y="1173575"/>
                    </a:cubicBezTo>
                    <a:cubicBezTo>
                      <a:pt x="341090" y="1166908"/>
                      <a:pt x="340042" y="1154716"/>
                      <a:pt x="340519" y="1146905"/>
                    </a:cubicBezTo>
                    <a:cubicBezTo>
                      <a:pt x="341281" y="1136237"/>
                      <a:pt x="341376" y="1125569"/>
                      <a:pt x="341186" y="1114901"/>
                    </a:cubicBezTo>
                    <a:cubicBezTo>
                      <a:pt x="354140" y="1102709"/>
                      <a:pt x="362045" y="1085755"/>
                      <a:pt x="365474" y="1066324"/>
                    </a:cubicBezTo>
                    <a:cubicBezTo>
                      <a:pt x="376428" y="1003935"/>
                      <a:pt x="360521" y="942785"/>
                      <a:pt x="356616" y="880681"/>
                    </a:cubicBezTo>
                    <a:cubicBezTo>
                      <a:pt x="352044" y="807720"/>
                      <a:pt x="376523" y="740759"/>
                      <a:pt x="389192" y="669989"/>
                    </a:cubicBezTo>
                    <a:cubicBezTo>
                      <a:pt x="397002" y="626650"/>
                      <a:pt x="396621" y="571595"/>
                      <a:pt x="395573" y="539972"/>
                    </a:cubicBezTo>
                    <a:close/>
                  </a:path>
                </a:pathLst>
              </a:custGeom>
              <a:solidFill>
                <a:schemeClr val="tx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68" name="Freeform: Shape 367">
                <a:extLst>
                  <a:ext uri="{FF2B5EF4-FFF2-40B4-BE49-F238E27FC236}">
                    <a16:creationId xmlns:a16="http://schemas.microsoft.com/office/drawing/2014/main" id="{1001EC96-8D12-48D8-A460-F87899CFF63A}"/>
                  </a:ext>
                </a:extLst>
              </p:cNvPr>
              <p:cNvSpPr/>
              <p:nvPr/>
            </p:nvSpPr>
            <p:spPr>
              <a:xfrm>
                <a:off x="1880575" y="3413980"/>
                <a:ext cx="254232" cy="114332"/>
              </a:xfrm>
              <a:custGeom>
                <a:avLst/>
                <a:gdLst>
                  <a:gd name="connsiteX0" fmla="*/ 251852 w 254234"/>
                  <a:gd name="connsiteY0" fmla="*/ 49876 h 114333"/>
                  <a:gd name="connsiteX1" fmla="*/ 169079 w 254234"/>
                  <a:gd name="connsiteY1" fmla="*/ 441 h 114333"/>
                  <a:gd name="connsiteX2" fmla="*/ 136694 w 254234"/>
                  <a:gd name="connsiteY2" fmla="*/ 12538 h 114333"/>
                  <a:gd name="connsiteX3" fmla="*/ 3344 w 254234"/>
                  <a:gd name="connsiteY3" fmla="*/ 16919 h 114333"/>
                  <a:gd name="connsiteX4" fmla="*/ 3344 w 254234"/>
                  <a:gd name="connsiteY4" fmla="*/ 104645 h 114333"/>
                  <a:gd name="connsiteX5" fmla="*/ 55541 w 254234"/>
                  <a:gd name="connsiteY5" fmla="*/ 104073 h 114333"/>
                  <a:gd name="connsiteX6" fmla="*/ 240803 w 254234"/>
                  <a:gd name="connsiteY6" fmla="*/ 112360 h 114333"/>
                  <a:gd name="connsiteX7" fmla="*/ 251852 w 254234"/>
                  <a:gd name="connsiteY7" fmla="*/ 49876 h 11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234" h="114333">
                    <a:moveTo>
                      <a:pt x="251852" y="49876"/>
                    </a:moveTo>
                    <a:cubicBezTo>
                      <a:pt x="231373" y="23873"/>
                      <a:pt x="205465" y="-3845"/>
                      <a:pt x="169079" y="441"/>
                    </a:cubicBezTo>
                    <a:cubicBezTo>
                      <a:pt x="156983" y="1870"/>
                      <a:pt x="147648" y="7966"/>
                      <a:pt x="136694" y="12538"/>
                    </a:cubicBezTo>
                    <a:cubicBezTo>
                      <a:pt x="112596" y="22444"/>
                      <a:pt x="27919" y="18443"/>
                      <a:pt x="3344" y="16919"/>
                    </a:cubicBezTo>
                    <a:cubicBezTo>
                      <a:pt x="-4180" y="70069"/>
                      <a:pt x="3344" y="104645"/>
                      <a:pt x="3344" y="104645"/>
                    </a:cubicBezTo>
                    <a:cubicBezTo>
                      <a:pt x="3344" y="104645"/>
                      <a:pt x="31157" y="104264"/>
                      <a:pt x="55541" y="104073"/>
                    </a:cubicBezTo>
                    <a:cubicBezTo>
                      <a:pt x="57256" y="105026"/>
                      <a:pt x="208703" y="119504"/>
                      <a:pt x="240803" y="112360"/>
                    </a:cubicBezTo>
                    <a:cubicBezTo>
                      <a:pt x="252899" y="109693"/>
                      <a:pt x="257471" y="57115"/>
                      <a:pt x="251852" y="49876"/>
                    </a:cubicBezTo>
                    <a:close/>
                  </a:path>
                </a:pathLst>
              </a:custGeom>
              <a:solidFill>
                <a:srgbClr val="BF996F"/>
              </a:solidFill>
              <a:ln w="9525" cap="flat">
                <a:noFill/>
                <a:prstDash val="solid"/>
                <a:miter/>
              </a:ln>
            </p:spPr>
            <p:txBody>
              <a:bodyPr rtlCol="0" anchor="ctr"/>
              <a:lstStyle/>
              <a:p>
                <a:endParaRPr lang="en-GB" sz="1800" dirty="0">
                  <a:latin typeface="Segoe UI" panose="020B0502040204020203" pitchFamily="34" charset="0"/>
                </a:endParaRPr>
              </a:p>
            </p:txBody>
          </p:sp>
          <p:sp>
            <p:nvSpPr>
              <p:cNvPr id="369" name="Freeform: Shape 368">
                <a:extLst>
                  <a:ext uri="{FF2B5EF4-FFF2-40B4-BE49-F238E27FC236}">
                    <a16:creationId xmlns:a16="http://schemas.microsoft.com/office/drawing/2014/main" id="{C71B2212-F465-4ED2-B80A-D25C6E3D2D6E}"/>
                  </a:ext>
                </a:extLst>
              </p:cNvPr>
              <p:cNvSpPr/>
              <p:nvPr/>
            </p:nvSpPr>
            <p:spPr>
              <a:xfrm>
                <a:off x="1558958" y="2613567"/>
                <a:ext cx="492480" cy="974785"/>
              </a:xfrm>
              <a:custGeom>
                <a:avLst/>
                <a:gdLst>
                  <a:gd name="connsiteX0" fmla="*/ 491837 w 492480"/>
                  <a:gd name="connsiteY0" fmla="*/ 123 h 974785"/>
                  <a:gd name="connsiteX1" fmla="*/ 213136 w 492480"/>
                  <a:gd name="connsiteY1" fmla="*/ 100612 h 974785"/>
                  <a:gd name="connsiteX2" fmla="*/ 36447 w 492480"/>
                  <a:gd name="connsiteY2" fmla="*/ 606484 h 974785"/>
                  <a:gd name="connsiteX3" fmla="*/ 36447 w 492480"/>
                  <a:gd name="connsiteY3" fmla="*/ 606484 h 974785"/>
                  <a:gd name="connsiteX4" fmla="*/ 4538 w 492480"/>
                  <a:gd name="connsiteY4" fmla="*/ 856516 h 974785"/>
                  <a:gd name="connsiteX5" fmla="*/ 67022 w 492480"/>
                  <a:gd name="connsiteY5" fmla="*/ 924429 h 974785"/>
                  <a:gd name="connsiteX6" fmla="*/ 182846 w 492480"/>
                  <a:gd name="connsiteY6" fmla="*/ 940812 h 974785"/>
                  <a:gd name="connsiteX7" fmla="*/ 181322 w 492480"/>
                  <a:gd name="connsiteY7" fmla="*/ 954528 h 974785"/>
                  <a:gd name="connsiteX8" fmla="*/ 385919 w 492480"/>
                  <a:gd name="connsiteY8" fmla="*/ 960338 h 974785"/>
                  <a:gd name="connsiteX9" fmla="*/ 491837 w 492480"/>
                  <a:gd name="connsiteY9" fmla="*/ 9934 h 974785"/>
                  <a:gd name="connsiteX10" fmla="*/ 491837 w 492480"/>
                  <a:gd name="connsiteY10" fmla="*/ 123 h 974785"/>
                  <a:gd name="connsiteX11" fmla="*/ 189419 w 492480"/>
                  <a:gd name="connsiteY11" fmla="*/ 732881 h 974785"/>
                  <a:gd name="connsiteX12" fmla="*/ 197896 w 492480"/>
                  <a:gd name="connsiteY12" fmla="*/ 691924 h 974785"/>
                  <a:gd name="connsiteX13" fmla="*/ 224185 w 492480"/>
                  <a:gd name="connsiteY13" fmla="*/ 592387 h 974785"/>
                  <a:gd name="connsiteX14" fmla="*/ 227614 w 492480"/>
                  <a:gd name="connsiteY14" fmla="*/ 581529 h 974785"/>
                  <a:gd name="connsiteX15" fmla="*/ 209993 w 492480"/>
                  <a:gd name="connsiteY15" fmla="*/ 743644 h 974785"/>
                  <a:gd name="connsiteX16" fmla="*/ 189419 w 492480"/>
                  <a:gd name="connsiteY16" fmla="*/ 732881 h 97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2480" h="974785">
                    <a:moveTo>
                      <a:pt x="491837" y="123"/>
                    </a:moveTo>
                    <a:cubicBezTo>
                      <a:pt x="393254" y="-3306"/>
                      <a:pt x="269429" y="65941"/>
                      <a:pt x="213136" y="100612"/>
                    </a:cubicBezTo>
                    <a:cubicBezTo>
                      <a:pt x="124553" y="155095"/>
                      <a:pt x="60260" y="470277"/>
                      <a:pt x="36447" y="606484"/>
                    </a:cubicBezTo>
                    <a:cubicBezTo>
                      <a:pt x="36447" y="606484"/>
                      <a:pt x="36447" y="606484"/>
                      <a:pt x="36447" y="606484"/>
                    </a:cubicBezTo>
                    <a:cubicBezTo>
                      <a:pt x="8253" y="718784"/>
                      <a:pt x="-8606" y="820702"/>
                      <a:pt x="4538" y="856516"/>
                    </a:cubicBezTo>
                    <a:cubicBezTo>
                      <a:pt x="13873" y="881757"/>
                      <a:pt x="43686" y="914618"/>
                      <a:pt x="67022" y="924429"/>
                    </a:cubicBezTo>
                    <a:cubicBezTo>
                      <a:pt x="103598" y="939669"/>
                      <a:pt x="144556" y="947289"/>
                      <a:pt x="182846" y="940812"/>
                    </a:cubicBezTo>
                    <a:cubicBezTo>
                      <a:pt x="182275" y="945670"/>
                      <a:pt x="181703" y="950242"/>
                      <a:pt x="181322" y="954528"/>
                    </a:cubicBezTo>
                    <a:cubicBezTo>
                      <a:pt x="177322" y="991771"/>
                      <a:pt x="385634" y="967672"/>
                      <a:pt x="385919" y="960338"/>
                    </a:cubicBezTo>
                    <a:cubicBezTo>
                      <a:pt x="397064" y="661253"/>
                      <a:pt x="454118" y="306542"/>
                      <a:pt x="491837" y="9934"/>
                    </a:cubicBezTo>
                    <a:cubicBezTo>
                      <a:pt x="492695" y="2504"/>
                      <a:pt x="492695" y="218"/>
                      <a:pt x="491837" y="123"/>
                    </a:cubicBezTo>
                    <a:close/>
                    <a:moveTo>
                      <a:pt x="189419" y="732881"/>
                    </a:moveTo>
                    <a:cubicBezTo>
                      <a:pt x="192086" y="719165"/>
                      <a:pt x="194943" y="705544"/>
                      <a:pt x="197896" y="691924"/>
                    </a:cubicBezTo>
                    <a:cubicBezTo>
                      <a:pt x="206659" y="658777"/>
                      <a:pt x="215422" y="625630"/>
                      <a:pt x="224185" y="592387"/>
                    </a:cubicBezTo>
                    <a:cubicBezTo>
                      <a:pt x="225328" y="588768"/>
                      <a:pt x="226471" y="585148"/>
                      <a:pt x="227614" y="581529"/>
                    </a:cubicBezTo>
                    <a:cubicBezTo>
                      <a:pt x="226185" y="619248"/>
                      <a:pt x="218756" y="680208"/>
                      <a:pt x="209993" y="743644"/>
                    </a:cubicBezTo>
                    <a:cubicBezTo>
                      <a:pt x="203420" y="740977"/>
                      <a:pt x="196562" y="737358"/>
                      <a:pt x="189419" y="732881"/>
                    </a:cubicBezTo>
                    <a:close/>
                  </a:path>
                </a:pathLst>
              </a:custGeom>
              <a:solidFill>
                <a:schemeClr val="tx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70" name="Freeform: Shape 369">
                <a:extLst>
                  <a:ext uri="{FF2B5EF4-FFF2-40B4-BE49-F238E27FC236}">
                    <a16:creationId xmlns:a16="http://schemas.microsoft.com/office/drawing/2014/main" id="{FF235941-6201-409F-86D1-79F58F844652}"/>
                  </a:ext>
                </a:extLst>
              </p:cNvPr>
              <p:cNvSpPr/>
              <p:nvPr/>
            </p:nvSpPr>
            <p:spPr>
              <a:xfrm>
                <a:off x="2032140" y="2070089"/>
                <a:ext cx="389849" cy="391452"/>
              </a:xfrm>
              <a:custGeom>
                <a:avLst/>
                <a:gdLst>
                  <a:gd name="connsiteX0" fmla="*/ 389654 w 389849"/>
                  <a:gd name="connsiteY0" fmla="*/ 179366 h 391452"/>
                  <a:gd name="connsiteX1" fmla="*/ 364222 w 389849"/>
                  <a:gd name="connsiteY1" fmla="*/ 141932 h 391452"/>
                  <a:gd name="connsiteX2" fmla="*/ 314311 w 389849"/>
                  <a:gd name="connsiteY2" fmla="*/ 79448 h 391452"/>
                  <a:gd name="connsiteX3" fmla="*/ 264114 w 389849"/>
                  <a:gd name="connsiteY3" fmla="*/ 58303 h 391452"/>
                  <a:gd name="connsiteX4" fmla="*/ 173722 w 389849"/>
                  <a:gd name="connsiteY4" fmla="*/ 8773 h 391452"/>
                  <a:gd name="connsiteX5" fmla="*/ 37324 w 389849"/>
                  <a:gd name="connsiteY5" fmla="*/ 63542 h 391452"/>
                  <a:gd name="connsiteX6" fmla="*/ 84949 w 389849"/>
                  <a:gd name="connsiteY6" fmla="*/ 76305 h 391452"/>
                  <a:gd name="connsiteX7" fmla="*/ 152481 w 389849"/>
                  <a:gd name="connsiteY7" fmla="*/ 50969 h 391452"/>
                  <a:gd name="connsiteX8" fmla="*/ 152672 w 389849"/>
                  <a:gd name="connsiteY8" fmla="*/ 57065 h 391452"/>
                  <a:gd name="connsiteX9" fmla="*/ 155529 w 389849"/>
                  <a:gd name="connsiteY9" fmla="*/ 64018 h 391452"/>
                  <a:gd name="connsiteX10" fmla="*/ 152386 w 389849"/>
                  <a:gd name="connsiteY10" fmla="*/ 69066 h 391452"/>
                  <a:gd name="connsiteX11" fmla="*/ 149910 w 389849"/>
                  <a:gd name="connsiteY11" fmla="*/ 67161 h 391452"/>
                  <a:gd name="connsiteX12" fmla="*/ 120858 w 389849"/>
                  <a:gd name="connsiteY12" fmla="*/ 69352 h 391452"/>
                  <a:gd name="connsiteX13" fmla="*/ 96570 w 389849"/>
                  <a:gd name="connsiteY13" fmla="*/ 103832 h 391452"/>
                  <a:gd name="connsiteX14" fmla="*/ 82282 w 389849"/>
                  <a:gd name="connsiteY14" fmla="*/ 119072 h 391452"/>
                  <a:gd name="connsiteX15" fmla="*/ 73043 w 389849"/>
                  <a:gd name="connsiteY15" fmla="*/ 138789 h 391452"/>
                  <a:gd name="connsiteX16" fmla="*/ 71900 w 389849"/>
                  <a:gd name="connsiteY16" fmla="*/ 142599 h 391452"/>
                  <a:gd name="connsiteX17" fmla="*/ 71043 w 389849"/>
                  <a:gd name="connsiteY17" fmla="*/ 146981 h 391452"/>
                  <a:gd name="connsiteX18" fmla="*/ 47611 w 389849"/>
                  <a:gd name="connsiteY18" fmla="*/ 224228 h 391452"/>
                  <a:gd name="connsiteX19" fmla="*/ 46087 w 389849"/>
                  <a:gd name="connsiteY19" fmla="*/ 225276 h 391452"/>
                  <a:gd name="connsiteX20" fmla="*/ 31514 w 389849"/>
                  <a:gd name="connsiteY20" fmla="*/ 218704 h 391452"/>
                  <a:gd name="connsiteX21" fmla="*/ 11797 w 389849"/>
                  <a:gd name="connsiteY21" fmla="*/ 231086 h 391452"/>
                  <a:gd name="connsiteX22" fmla="*/ 15036 w 389849"/>
                  <a:gd name="connsiteY22" fmla="*/ 377771 h 391452"/>
                  <a:gd name="connsiteX23" fmla="*/ 43611 w 389849"/>
                  <a:gd name="connsiteY23" fmla="*/ 377771 h 391452"/>
                  <a:gd name="connsiteX24" fmla="*/ 39039 w 389849"/>
                  <a:gd name="connsiteY24" fmla="*/ 302619 h 391452"/>
                  <a:gd name="connsiteX25" fmla="*/ 98284 w 389849"/>
                  <a:gd name="connsiteY25" fmla="*/ 264329 h 391452"/>
                  <a:gd name="connsiteX26" fmla="*/ 139718 w 389849"/>
                  <a:gd name="connsiteY26" fmla="*/ 155553 h 391452"/>
                  <a:gd name="connsiteX27" fmla="*/ 151243 w 389849"/>
                  <a:gd name="connsiteY27" fmla="*/ 156220 h 391452"/>
                  <a:gd name="connsiteX28" fmla="*/ 206869 w 389849"/>
                  <a:gd name="connsiteY28" fmla="*/ 181556 h 391452"/>
                  <a:gd name="connsiteX29" fmla="*/ 232301 w 389849"/>
                  <a:gd name="connsiteY29" fmla="*/ 220514 h 391452"/>
                  <a:gd name="connsiteX30" fmla="*/ 334123 w 389849"/>
                  <a:gd name="connsiteY30" fmla="*/ 246422 h 391452"/>
                  <a:gd name="connsiteX31" fmla="*/ 389654 w 389849"/>
                  <a:gd name="connsiteY31" fmla="*/ 179366 h 391452"/>
                  <a:gd name="connsiteX32" fmla="*/ 29990 w 389849"/>
                  <a:gd name="connsiteY32" fmla="*/ 261566 h 391452"/>
                  <a:gd name="connsiteX33" fmla="*/ 29037 w 389849"/>
                  <a:gd name="connsiteY33" fmla="*/ 249946 h 391452"/>
                  <a:gd name="connsiteX34" fmla="*/ 32276 w 389849"/>
                  <a:gd name="connsiteY34" fmla="*/ 252232 h 391452"/>
                  <a:gd name="connsiteX35" fmla="*/ 37324 w 389849"/>
                  <a:gd name="connsiteY35" fmla="*/ 258233 h 391452"/>
                  <a:gd name="connsiteX36" fmla="*/ 29990 w 389849"/>
                  <a:gd name="connsiteY36" fmla="*/ 261566 h 39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9849" h="391452">
                    <a:moveTo>
                      <a:pt x="389654" y="179366"/>
                    </a:moveTo>
                    <a:cubicBezTo>
                      <a:pt x="387939" y="161554"/>
                      <a:pt x="375462" y="153934"/>
                      <a:pt x="364222" y="141932"/>
                    </a:cubicBezTo>
                    <a:cubicBezTo>
                      <a:pt x="346315" y="122692"/>
                      <a:pt x="334599" y="96498"/>
                      <a:pt x="314311" y="79448"/>
                    </a:cubicBezTo>
                    <a:cubicBezTo>
                      <a:pt x="298309" y="66018"/>
                      <a:pt x="283450" y="63827"/>
                      <a:pt x="264114" y="58303"/>
                    </a:cubicBezTo>
                    <a:cubicBezTo>
                      <a:pt x="238397" y="50873"/>
                      <a:pt x="206393" y="23060"/>
                      <a:pt x="173722" y="8773"/>
                    </a:cubicBezTo>
                    <a:cubicBezTo>
                      <a:pt x="134003" y="-8563"/>
                      <a:pt x="61137" y="-4943"/>
                      <a:pt x="37324" y="63542"/>
                    </a:cubicBezTo>
                    <a:cubicBezTo>
                      <a:pt x="31228" y="80972"/>
                      <a:pt x="71328" y="88688"/>
                      <a:pt x="84949" y="76305"/>
                    </a:cubicBezTo>
                    <a:cubicBezTo>
                      <a:pt x="101142" y="61637"/>
                      <a:pt x="127621" y="52874"/>
                      <a:pt x="152481" y="50969"/>
                    </a:cubicBezTo>
                    <a:cubicBezTo>
                      <a:pt x="152100" y="52969"/>
                      <a:pt x="152005" y="55064"/>
                      <a:pt x="152672" y="57065"/>
                    </a:cubicBezTo>
                    <a:cubicBezTo>
                      <a:pt x="153434" y="59446"/>
                      <a:pt x="154482" y="61732"/>
                      <a:pt x="155529" y="64018"/>
                    </a:cubicBezTo>
                    <a:cubicBezTo>
                      <a:pt x="154196" y="65447"/>
                      <a:pt x="153053" y="67161"/>
                      <a:pt x="152386" y="69066"/>
                    </a:cubicBezTo>
                    <a:cubicBezTo>
                      <a:pt x="151624" y="68304"/>
                      <a:pt x="150862" y="67637"/>
                      <a:pt x="149910" y="67161"/>
                    </a:cubicBezTo>
                    <a:cubicBezTo>
                      <a:pt x="139718" y="61065"/>
                      <a:pt x="130002" y="64589"/>
                      <a:pt x="120858" y="69352"/>
                    </a:cubicBezTo>
                    <a:cubicBezTo>
                      <a:pt x="106952" y="76496"/>
                      <a:pt x="98570" y="89831"/>
                      <a:pt x="96570" y="103832"/>
                    </a:cubicBezTo>
                    <a:cubicBezTo>
                      <a:pt x="90664" y="108690"/>
                      <a:pt x="86092" y="113643"/>
                      <a:pt x="82282" y="119072"/>
                    </a:cubicBezTo>
                    <a:cubicBezTo>
                      <a:pt x="74186" y="121644"/>
                      <a:pt x="68376" y="130979"/>
                      <a:pt x="73043" y="138789"/>
                    </a:cubicBezTo>
                    <a:cubicBezTo>
                      <a:pt x="72662" y="140027"/>
                      <a:pt x="72281" y="141266"/>
                      <a:pt x="71900" y="142599"/>
                    </a:cubicBezTo>
                    <a:cubicBezTo>
                      <a:pt x="71519" y="143933"/>
                      <a:pt x="71328" y="145457"/>
                      <a:pt x="71043" y="146981"/>
                    </a:cubicBezTo>
                    <a:cubicBezTo>
                      <a:pt x="56374" y="170317"/>
                      <a:pt x="48659" y="195177"/>
                      <a:pt x="47611" y="224228"/>
                    </a:cubicBezTo>
                    <a:cubicBezTo>
                      <a:pt x="47135" y="224609"/>
                      <a:pt x="46563" y="224895"/>
                      <a:pt x="46087" y="225276"/>
                    </a:cubicBezTo>
                    <a:cubicBezTo>
                      <a:pt x="43039" y="223181"/>
                      <a:pt x="33990" y="218513"/>
                      <a:pt x="31514" y="218704"/>
                    </a:cubicBezTo>
                    <a:cubicBezTo>
                      <a:pt x="21989" y="219466"/>
                      <a:pt x="17036" y="224038"/>
                      <a:pt x="11797" y="231086"/>
                    </a:cubicBezTo>
                    <a:cubicBezTo>
                      <a:pt x="-14587" y="266329"/>
                      <a:pt x="10940" y="340052"/>
                      <a:pt x="15036" y="377771"/>
                    </a:cubicBezTo>
                    <a:cubicBezTo>
                      <a:pt x="17036" y="395678"/>
                      <a:pt x="44849" y="396345"/>
                      <a:pt x="43611" y="377771"/>
                    </a:cubicBezTo>
                    <a:cubicBezTo>
                      <a:pt x="42087" y="355864"/>
                      <a:pt x="33514" y="323955"/>
                      <a:pt x="39039" y="302619"/>
                    </a:cubicBezTo>
                    <a:cubicBezTo>
                      <a:pt x="48468" y="265757"/>
                      <a:pt x="77043" y="281569"/>
                      <a:pt x="98284" y="264329"/>
                    </a:cubicBezTo>
                    <a:cubicBezTo>
                      <a:pt x="133527" y="235658"/>
                      <a:pt x="87235" y="158030"/>
                      <a:pt x="139718" y="155553"/>
                    </a:cubicBezTo>
                    <a:cubicBezTo>
                      <a:pt x="142956" y="155363"/>
                      <a:pt x="148100" y="155648"/>
                      <a:pt x="151243" y="156220"/>
                    </a:cubicBezTo>
                    <a:cubicBezTo>
                      <a:pt x="175341" y="160506"/>
                      <a:pt x="188867" y="162792"/>
                      <a:pt x="206869" y="181556"/>
                    </a:cubicBezTo>
                    <a:cubicBezTo>
                      <a:pt x="218585" y="193748"/>
                      <a:pt x="222204" y="207464"/>
                      <a:pt x="232301" y="220514"/>
                    </a:cubicBezTo>
                    <a:cubicBezTo>
                      <a:pt x="254685" y="249660"/>
                      <a:pt x="300024" y="254899"/>
                      <a:pt x="334123" y="246422"/>
                    </a:cubicBezTo>
                    <a:cubicBezTo>
                      <a:pt x="361650" y="239468"/>
                      <a:pt x="392607" y="210798"/>
                      <a:pt x="389654" y="179366"/>
                    </a:cubicBezTo>
                    <a:close/>
                    <a:moveTo>
                      <a:pt x="29990" y="261566"/>
                    </a:moveTo>
                    <a:cubicBezTo>
                      <a:pt x="29704" y="257661"/>
                      <a:pt x="29418" y="253851"/>
                      <a:pt x="29037" y="249946"/>
                    </a:cubicBezTo>
                    <a:cubicBezTo>
                      <a:pt x="29990" y="250994"/>
                      <a:pt x="31038" y="251660"/>
                      <a:pt x="32276" y="252232"/>
                    </a:cubicBezTo>
                    <a:cubicBezTo>
                      <a:pt x="33324" y="254708"/>
                      <a:pt x="35038" y="256804"/>
                      <a:pt x="37324" y="258233"/>
                    </a:cubicBezTo>
                    <a:cubicBezTo>
                      <a:pt x="34848" y="259185"/>
                      <a:pt x="32371" y="260233"/>
                      <a:pt x="29990" y="261566"/>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71" name="Freeform: Shape 370">
                <a:extLst>
                  <a:ext uri="{FF2B5EF4-FFF2-40B4-BE49-F238E27FC236}">
                    <a16:creationId xmlns:a16="http://schemas.microsoft.com/office/drawing/2014/main" id="{D5C2E12A-D683-4427-8A65-FEED266A7C6A}"/>
                  </a:ext>
                </a:extLst>
              </p:cNvPr>
              <p:cNvSpPr/>
              <p:nvPr/>
            </p:nvSpPr>
            <p:spPr>
              <a:xfrm>
                <a:off x="1876029" y="2613581"/>
                <a:ext cx="461944" cy="209765"/>
              </a:xfrm>
              <a:custGeom>
                <a:avLst/>
                <a:gdLst>
                  <a:gd name="connsiteX0" fmla="*/ 65229 w 461944"/>
                  <a:gd name="connsiteY0" fmla="*/ 18969 h 209765"/>
                  <a:gd name="connsiteX1" fmla="*/ 12460 w 461944"/>
                  <a:gd name="connsiteY1" fmla="*/ 116410 h 209765"/>
                  <a:gd name="connsiteX2" fmla="*/ 11317 w 461944"/>
                  <a:gd name="connsiteY2" fmla="*/ 165083 h 209765"/>
                  <a:gd name="connsiteX3" fmla="*/ 53608 w 461944"/>
                  <a:gd name="connsiteY3" fmla="*/ 157367 h 209765"/>
                  <a:gd name="connsiteX4" fmla="*/ 119235 w 461944"/>
                  <a:gd name="connsiteY4" fmla="*/ 138794 h 209765"/>
                  <a:gd name="connsiteX5" fmla="*/ 158859 w 461944"/>
                  <a:gd name="connsiteY5" fmla="*/ 128888 h 209765"/>
                  <a:gd name="connsiteX6" fmla="*/ 174766 w 461944"/>
                  <a:gd name="connsiteY6" fmla="*/ 9825 h 209765"/>
                  <a:gd name="connsiteX7" fmla="*/ 174861 w 461944"/>
                  <a:gd name="connsiteY7" fmla="*/ 110 h 209765"/>
                  <a:gd name="connsiteX8" fmla="*/ 65229 w 461944"/>
                  <a:gd name="connsiteY8" fmla="*/ 18969 h 209765"/>
                  <a:gd name="connsiteX9" fmla="*/ 416796 w 461944"/>
                  <a:gd name="connsiteY9" fmla="*/ 27827 h 209765"/>
                  <a:gd name="connsiteX10" fmla="*/ 330214 w 461944"/>
                  <a:gd name="connsiteY10" fmla="*/ 7730 h 209765"/>
                  <a:gd name="connsiteX11" fmla="*/ 319832 w 461944"/>
                  <a:gd name="connsiteY11" fmla="*/ 143270 h 209765"/>
                  <a:gd name="connsiteX12" fmla="*/ 438132 w 461944"/>
                  <a:gd name="connsiteY12" fmla="*/ 205850 h 209765"/>
                  <a:gd name="connsiteX13" fmla="*/ 461945 w 461944"/>
                  <a:gd name="connsiteY13" fmla="*/ 193277 h 209765"/>
                  <a:gd name="connsiteX14" fmla="*/ 416796 w 461944"/>
                  <a:gd name="connsiteY14" fmla="*/ 27827 h 20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944" h="209765">
                    <a:moveTo>
                      <a:pt x="65229" y="18969"/>
                    </a:moveTo>
                    <a:cubicBezTo>
                      <a:pt x="47893" y="51640"/>
                      <a:pt x="28938" y="83358"/>
                      <a:pt x="12460" y="116410"/>
                    </a:cubicBezTo>
                    <a:cubicBezTo>
                      <a:pt x="5793" y="129935"/>
                      <a:pt x="-11257" y="156891"/>
                      <a:pt x="11317" y="165083"/>
                    </a:cubicBezTo>
                    <a:cubicBezTo>
                      <a:pt x="22557" y="169083"/>
                      <a:pt x="43416" y="160034"/>
                      <a:pt x="53608" y="157367"/>
                    </a:cubicBezTo>
                    <a:cubicBezTo>
                      <a:pt x="75611" y="151748"/>
                      <a:pt x="97518" y="145556"/>
                      <a:pt x="119235" y="138794"/>
                    </a:cubicBezTo>
                    <a:cubicBezTo>
                      <a:pt x="127903" y="136031"/>
                      <a:pt x="144286" y="133555"/>
                      <a:pt x="158859" y="128888"/>
                    </a:cubicBezTo>
                    <a:cubicBezTo>
                      <a:pt x="164384" y="89264"/>
                      <a:pt x="169718" y="49544"/>
                      <a:pt x="174766" y="9825"/>
                    </a:cubicBezTo>
                    <a:cubicBezTo>
                      <a:pt x="175719" y="2491"/>
                      <a:pt x="175719" y="110"/>
                      <a:pt x="174861" y="110"/>
                    </a:cubicBezTo>
                    <a:cubicBezTo>
                      <a:pt x="140000" y="-1033"/>
                      <a:pt x="102186" y="6872"/>
                      <a:pt x="65229" y="18969"/>
                    </a:cubicBezTo>
                    <a:close/>
                    <a:moveTo>
                      <a:pt x="416796" y="27827"/>
                    </a:moveTo>
                    <a:cubicBezTo>
                      <a:pt x="386983" y="18302"/>
                      <a:pt x="356694" y="10873"/>
                      <a:pt x="330214" y="7730"/>
                    </a:cubicBezTo>
                    <a:cubicBezTo>
                      <a:pt x="326023" y="50783"/>
                      <a:pt x="322689" y="96503"/>
                      <a:pt x="319832" y="143270"/>
                    </a:cubicBezTo>
                    <a:cubicBezTo>
                      <a:pt x="359646" y="162320"/>
                      <a:pt x="399747" y="186038"/>
                      <a:pt x="438132" y="205850"/>
                    </a:cubicBezTo>
                    <a:cubicBezTo>
                      <a:pt x="457182" y="215660"/>
                      <a:pt x="461945" y="205373"/>
                      <a:pt x="461945" y="193277"/>
                    </a:cubicBezTo>
                    <a:cubicBezTo>
                      <a:pt x="461945" y="160415"/>
                      <a:pt x="439656" y="80310"/>
                      <a:pt x="416796" y="27827"/>
                    </a:cubicBezTo>
                    <a:close/>
                  </a:path>
                </a:pathLst>
              </a:custGeom>
              <a:solidFill>
                <a:schemeClr val="accent2"/>
              </a:solidFill>
              <a:ln w="9525" cap="flat">
                <a:noFill/>
                <a:prstDash val="solid"/>
                <a:miter/>
              </a:ln>
            </p:spPr>
            <p:txBody>
              <a:bodyPr rtlCol="0" anchor="ctr"/>
              <a:lstStyle/>
              <a:p>
                <a:endParaRPr lang="en-GB" sz="1800" dirty="0">
                  <a:latin typeface="Segoe UI" panose="020B0502040204020203" pitchFamily="34" charset="0"/>
                </a:endParaRPr>
              </a:p>
            </p:txBody>
          </p:sp>
        </p:grpSp>
        <p:grpSp>
          <p:nvGrpSpPr>
            <p:cNvPr id="373" name="Graphic 346">
              <a:extLst>
                <a:ext uri="{FF2B5EF4-FFF2-40B4-BE49-F238E27FC236}">
                  <a16:creationId xmlns:a16="http://schemas.microsoft.com/office/drawing/2014/main" id="{9401EB2B-9608-40FA-A036-B0911B021430}"/>
                </a:ext>
              </a:extLst>
            </p:cNvPr>
            <p:cNvGrpSpPr/>
            <p:nvPr/>
          </p:nvGrpSpPr>
          <p:grpSpPr>
            <a:xfrm>
              <a:off x="2722198" y="2166787"/>
              <a:ext cx="921774" cy="3326050"/>
              <a:chOff x="2722198" y="2166787"/>
              <a:chExt cx="921774" cy="3326050"/>
            </a:xfrm>
            <a:solidFill>
              <a:schemeClr val="accent1"/>
            </a:solidFill>
          </p:grpSpPr>
          <p:sp>
            <p:nvSpPr>
              <p:cNvPr id="374" name="Freeform: Shape 373">
                <a:extLst>
                  <a:ext uri="{FF2B5EF4-FFF2-40B4-BE49-F238E27FC236}">
                    <a16:creationId xmlns:a16="http://schemas.microsoft.com/office/drawing/2014/main" id="{B10EFE0E-4E2B-4D96-8F71-464AD0C34AFD}"/>
                  </a:ext>
                </a:extLst>
              </p:cNvPr>
              <p:cNvSpPr/>
              <p:nvPr/>
            </p:nvSpPr>
            <p:spPr>
              <a:xfrm>
                <a:off x="3017175" y="2166787"/>
                <a:ext cx="515546" cy="646992"/>
              </a:xfrm>
              <a:custGeom>
                <a:avLst/>
                <a:gdLst>
                  <a:gd name="connsiteX0" fmla="*/ 505328 w 515546"/>
                  <a:gd name="connsiteY0" fmla="*/ 467382 h 646992"/>
                  <a:gd name="connsiteX1" fmla="*/ 422842 w 515546"/>
                  <a:gd name="connsiteY1" fmla="*/ 361845 h 646992"/>
                  <a:gd name="connsiteX2" fmla="*/ 373788 w 515546"/>
                  <a:gd name="connsiteY2" fmla="*/ 315935 h 646992"/>
                  <a:gd name="connsiteX3" fmla="*/ 351976 w 515546"/>
                  <a:gd name="connsiteY3" fmla="*/ 232496 h 646992"/>
                  <a:gd name="connsiteX4" fmla="*/ 242343 w 515546"/>
                  <a:gd name="connsiteY4" fmla="*/ 23232 h 646992"/>
                  <a:gd name="connsiteX5" fmla="*/ 27459 w 515546"/>
                  <a:gd name="connsiteY5" fmla="*/ 30852 h 646992"/>
                  <a:gd name="connsiteX6" fmla="*/ 1837 w 515546"/>
                  <a:gd name="connsiteY6" fmla="*/ 69142 h 646992"/>
                  <a:gd name="connsiteX7" fmla="*/ 66607 w 515546"/>
                  <a:gd name="connsiteY7" fmla="*/ 116196 h 646992"/>
                  <a:gd name="connsiteX8" fmla="*/ 69750 w 515546"/>
                  <a:gd name="connsiteY8" fmla="*/ 124578 h 646992"/>
                  <a:gd name="connsiteX9" fmla="*/ 165286 w 515546"/>
                  <a:gd name="connsiteY9" fmla="*/ 404994 h 646992"/>
                  <a:gd name="connsiteX10" fmla="*/ 212816 w 515546"/>
                  <a:gd name="connsiteY10" fmla="*/ 505863 h 646992"/>
                  <a:gd name="connsiteX11" fmla="*/ 263870 w 515546"/>
                  <a:gd name="connsiteY11" fmla="*/ 530724 h 646992"/>
                  <a:gd name="connsiteX12" fmla="*/ 281110 w 515546"/>
                  <a:gd name="connsiteY12" fmla="*/ 531581 h 646992"/>
                  <a:gd name="connsiteX13" fmla="*/ 315495 w 515546"/>
                  <a:gd name="connsiteY13" fmla="*/ 602447 h 646992"/>
                  <a:gd name="connsiteX14" fmla="*/ 379027 w 515546"/>
                  <a:gd name="connsiteY14" fmla="*/ 567585 h 646992"/>
                  <a:gd name="connsiteX15" fmla="*/ 380837 w 515546"/>
                  <a:gd name="connsiteY15" fmla="*/ 567395 h 646992"/>
                  <a:gd name="connsiteX16" fmla="*/ 387409 w 515546"/>
                  <a:gd name="connsiteY16" fmla="*/ 594922 h 646992"/>
                  <a:gd name="connsiteX17" fmla="*/ 391505 w 515546"/>
                  <a:gd name="connsiteY17" fmla="*/ 603209 h 646992"/>
                  <a:gd name="connsiteX18" fmla="*/ 391409 w 515546"/>
                  <a:gd name="connsiteY18" fmla="*/ 604923 h 646992"/>
                  <a:gd name="connsiteX19" fmla="*/ 445702 w 515546"/>
                  <a:gd name="connsiteY19" fmla="*/ 646262 h 646992"/>
                  <a:gd name="connsiteX20" fmla="*/ 505328 w 515546"/>
                  <a:gd name="connsiteY20" fmla="*/ 467382 h 64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5546" h="646992">
                    <a:moveTo>
                      <a:pt x="505328" y="467382"/>
                    </a:moveTo>
                    <a:cubicBezTo>
                      <a:pt x="488755" y="424901"/>
                      <a:pt x="456560" y="391373"/>
                      <a:pt x="422842" y="361845"/>
                    </a:cubicBezTo>
                    <a:cubicBezTo>
                      <a:pt x="406268" y="347272"/>
                      <a:pt x="386647" y="334223"/>
                      <a:pt x="373788" y="315935"/>
                    </a:cubicBezTo>
                    <a:cubicBezTo>
                      <a:pt x="357024" y="291932"/>
                      <a:pt x="355500" y="260785"/>
                      <a:pt x="351976" y="232496"/>
                    </a:cubicBezTo>
                    <a:cubicBezTo>
                      <a:pt x="340927" y="144961"/>
                      <a:pt x="325973" y="68761"/>
                      <a:pt x="242343" y="23232"/>
                    </a:cubicBezTo>
                    <a:cubicBezTo>
                      <a:pt x="183383" y="-8868"/>
                      <a:pt x="85181" y="-8963"/>
                      <a:pt x="27459" y="30852"/>
                    </a:cubicBezTo>
                    <a:cubicBezTo>
                      <a:pt x="8314" y="43996"/>
                      <a:pt x="8981" y="44377"/>
                      <a:pt x="1837" y="69142"/>
                    </a:cubicBezTo>
                    <a:cubicBezTo>
                      <a:pt x="-9974" y="110671"/>
                      <a:pt x="37937" y="133531"/>
                      <a:pt x="66607" y="116196"/>
                    </a:cubicBezTo>
                    <a:cubicBezTo>
                      <a:pt x="67369" y="119053"/>
                      <a:pt x="68321" y="121911"/>
                      <a:pt x="69750" y="124578"/>
                    </a:cubicBezTo>
                    <a:cubicBezTo>
                      <a:pt x="117947" y="214875"/>
                      <a:pt x="139378" y="307267"/>
                      <a:pt x="165286" y="404994"/>
                    </a:cubicBezTo>
                    <a:cubicBezTo>
                      <a:pt x="174525" y="439855"/>
                      <a:pt x="186146" y="479955"/>
                      <a:pt x="212816" y="505863"/>
                    </a:cubicBezTo>
                    <a:cubicBezTo>
                      <a:pt x="226722" y="519389"/>
                      <a:pt x="245010" y="527295"/>
                      <a:pt x="263870" y="530724"/>
                    </a:cubicBezTo>
                    <a:cubicBezTo>
                      <a:pt x="265775" y="531105"/>
                      <a:pt x="272537" y="531486"/>
                      <a:pt x="281110" y="531581"/>
                    </a:cubicBezTo>
                    <a:cubicBezTo>
                      <a:pt x="274157" y="559775"/>
                      <a:pt x="287492" y="590255"/>
                      <a:pt x="315495" y="602447"/>
                    </a:cubicBezTo>
                    <a:cubicBezTo>
                      <a:pt x="346832" y="616163"/>
                      <a:pt x="376360" y="598256"/>
                      <a:pt x="379027" y="567585"/>
                    </a:cubicBezTo>
                    <a:cubicBezTo>
                      <a:pt x="379598" y="567490"/>
                      <a:pt x="380265" y="567490"/>
                      <a:pt x="380837" y="567395"/>
                    </a:cubicBezTo>
                    <a:cubicBezTo>
                      <a:pt x="382075" y="576729"/>
                      <a:pt x="383980" y="586064"/>
                      <a:pt x="387409" y="594922"/>
                    </a:cubicBezTo>
                    <a:cubicBezTo>
                      <a:pt x="388552" y="597970"/>
                      <a:pt x="389981" y="600637"/>
                      <a:pt x="391505" y="603209"/>
                    </a:cubicBezTo>
                    <a:cubicBezTo>
                      <a:pt x="391505" y="603780"/>
                      <a:pt x="391409" y="604352"/>
                      <a:pt x="391409" y="604923"/>
                    </a:cubicBezTo>
                    <a:cubicBezTo>
                      <a:pt x="389885" y="635118"/>
                      <a:pt x="419889" y="650643"/>
                      <a:pt x="445702" y="646262"/>
                    </a:cubicBezTo>
                    <a:cubicBezTo>
                      <a:pt x="519616" y="633975"/>
                      <a:pt x="525998" y="520532"/>
                      <a:pt x="505328" y="467382"/>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75" name="Freeform: Shape 374">
                <a:extLst>
                  <a:ext uri="{FF2B5EF4-FFF2-40B4-BE49-F238E27FC236}">
                    <a16:creationId xmlns:a16="http://schemas.microsoft.com/office/drawing/2014/main" id="{62C353BD-A6AA-46A1-805E-B39ADFFF5DD2}"/>
                  </a:ext>
                </a:extLst>
              </p:cNvPr>
              <p:cNvSpPr/>
              <p:nvPr/>
            </p:nvSpPr>
            <p:spPr>
              <a:xfrm>
                <a:off x="3045674" y="5023972"/>
                <a:ext cx="144040" cy="430866"/>
              </a:xfrm>
              <a:custGeom>
                <a:avLst/>
                <a:gdLst>
                  <a:gd name="connsiteX0" fmla="*/ 135263 w 144040"/>
                  <a:gd name="connsiteY0" fmla="*/ 255004 h 430866"/>
                  <a:gd name="connsiteX1" fmla="*/ 143549 w 144040"/>
                  <a:gd name="connsiteY1" fmla="*/ 6592 h 430866"/>
                  <a:gd name="connsiteX2" fmla="*/ 20867 w 144040"/>
                  <a:gd name="connsiteY2" fmla="*/ 13640 h 430866"/>
                  <a:gd name="connsiteX3" fmla="*/ 64682 w 144040"/>
                  <a:gd name="connsiteY3" fmla="*/ 248908 h 430866"/>
                  <a:gd name="connsiteX4" fmla="*/ 8 w 144040"/>
                  <a:gd name="connsiteY4" fmla="*/ 404451 h 430866"/>
                  <a:gd name="connsiteX5" fmla="*/ 72207 w 144040"/>
                  <a:gd name="connsiteY5" fmla="*/ 430836 h 430866"/>
                  <a:gd name="connsiteX6" fmla="*/ 136215 w 144040"/>
                  <a:gd name="connsiteY6" fmla="*/ 341682 h 430866"/>
                  <a:gd name="connsiteX7" fmla="*/ 135263 w 144040"/>
                  <a:gd name="connsiteY7" fmla="*/ 255004 h 43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040" h="430866">
                    <a:moveTo>
                      <a:pt x="135263" y="255004"/>
                    </a:moveTo>
                    <a:cubicBezTo>
                      <a:pt x="135548" y="192044"/>
                      <a:pt x="144311" y="64695"/>
                      <a:pt x="143549" y="6592"/>
                    </a:cubicBezTo>
                    <a:cubicBezTo>
                      <a:pt x="143359" y="-3981"/>
                      <a:pt x="18010" y="-1980"/>
                      <a:pt x="20867" y="13640"/>
                    </a:cubicBezTo>
                    <a:cubicBezTo>
                      <a:pt x="32774" y="79649"/>
                      <a:pt x="64016" y="180995"/>
                      <a:pt x="64682" y="248908"/>
                    </a:cubicBezTo>
                    <a:cubicBezTo>
                      <a:pt x="65444" y="325108"/>
                      <a:pt x="25249" y="371590"/>
                      <a:pt x="8" y="404451"/>
                    </a:cubicBezTo>
                    <a:cubicBezTo>
                      <a:pt x="-850" y="405594"/>
                      <a:pt x="71064" y="431883"/>
                      <a:pt x="72207" y="430836"/>
                    </a:cubicBezTo>
                    <a:cubicBezTo>
                      <a:pt x="74588" y="428549"/>
                      <a:pt x="120499" y="367399"/>
                      <a:pt x="136215" y="341682"/>
                    </a:cubicBezTo>
                    <a:cubicBezTo>
                      <a:pt x="154408" y="312059"/>
                      <a:pt x="135167" y="285198"/>
                      <a:pt x="135263" y="255004"/>
                    </a:cubicBezTo>
                    <a:close/>
                  </a:path>
                </a:pathLst>
              </a:custGeom>
              <a:solidFill>
                <a:srgbClr val="7B5151"/>
              </a:solidFill>
              <a:ln w="9525" cap="flat">
                <a:noFill/>
                <a:prstDash val="solid"/>
                <a:miter/>
              </a:ln>
            </p:spPr>
            <p:txBody>
              <a:bodyPr rtlCol="0" anchor="ctr"/>
              <a:lstStyle/>
              <a:p>
                <a:endParaRPr lang="en-GB" sz="1800" dirty="0">
                  <a:latin typeface="Segoe UI" panose="020B0502040204020203" pitchFamily="34" charset="0"/>
                </a:endParaRPr>
              </a:p>
            </p:txBody>
          </p:sp>
          <p:sp>
            <p:nvSpPr>
              <p:cNvPr id="376" name="Freeform: Shape 375">
                <a:extLst>
                  <a:ext uri="{FF2B5EF4-FFF2-40B4-BE49-F238E27FC236}">
                    <a16:creationId xmlns:a16="http://schemas.microsoft.com/office/drawing/2014/main" id="{3449A854-9A44-4EAF-82FF-1C54176D3E4A}"/>
                  </a:ext>
                </a:extLst>
              </p:cNvPr>
              <p:cNvSpPr/>
              <p:nvPr/>
            </p:nvSpPr>
            <p:spPr>
              <a:xfrm>
                <a:off x="3008766" y="5296692"/>
                <a:ext cx="184805" cy="190239"/>
              </a:xfrm>
              <a:custGeom>
                <a:avLst/>
                <a:gdLst>
                  <a:gd name="connsiteX0" fmla="*/ 174076 w 184805"/>
                  <a:gd name="connsiteY0" fmla="*/ 0 h 190239"/>
                  <a:gd name="connsiteX1" fmla="*/ 167694 w 184805"/>
                  <a:gd name="connsiteY1" fmla="*/ 16478 h 190239"/>
                  <a:gd name="connsiteX2" fmla="*/ 167313 w 184805"/>
                  <a:gd name="connsiteY2" fmla="*/ 17336 h 190239"/>
                  <a:gd name="connsiteX3" fmla="*/ 155407 w 184805"/>
                  <a:gd name="connsiteY3" fmla="*/ 50768 h 190239"/>
                  <a:gd name="connsiteX4" fmla="*/ 139977 w 184805"/>
                  <a:gd name="connsiteY4" fmla="*/ 68104 h 190239"/>
                  <a:gd name="connsiteX5" fmla="*/ 139215 w 184805"/>
                  <a:gd name="connsiteY5" fmla="*/ 66294 h 190239"/>
                  <a:gd name="connsiteX6" fmla="*/ 103115 w 184805"/>
                  <a:gd name="connsiteY6" fmla="*/ 39053 h 190239"/>
                  <a:gd name="connsiteX7" fmla="*/ 60919 w 184805"/>
                  <a:gd name="connsiteY7" fmla="*/ 78296 h 190239"/>
                  <a:gd name="connsiteX8" fmla="*/ 1197 w 184805"/>
                  <a:gd name="connsiteY8" fmla="*/ 173355 h 190239"/>
                  <a:gd name="connsiteX9" fmla="*/ 7770 w 184805"/>
                  <a:gd name="connsiteY9" fmla="*/ 187833 h 190239"/>
                  <a:gd name="connsiteX10" fmla="*/ 49203 w 184805"/>
                  <a:gd name="connsiteY10" fmla="*/ 188690 h 190239"/>
                  <a:gd name="connsiteX11" fmla="*/ 88637 w 184805"/>
                  <a:gd name="connsiteY11" fmla="*/ 174022 h 190239"/>
                  <a:gd name="connsiteX12" fmla="*/ 129975 w 184805"/>
                  <a:gd name="connsiteY12" fmla="*/ 133255 h 190239"/>
                  <a:gd name="connsiteX13" fmla="*/ 179410 w 184805"/>
                  <a:gd name="connsiteY13" fmla="*/ 84011 h 190239"/>
                  <a:gd name="connsiteX14" fmla="*/ 184744 w 184805"/>
                  <a:gd name="connsiteY14" fmla="*/ 56388 h 190239"/>
                  <a:gd name="connsiteX15" fmla="*/ 174076 w 184805"/>
                  <a:gd name="connsiteY15" fmla="*/ 0 h 19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805" h="190239">
                    <a:moveTo>
                      <a:pt x="174076" y="0"/>
                    </a:moveTo>
                    <a:cubicBezTo>
                      <a:pt x="171409" y="5334"/>
                      <a:pt x="169314" y="10859"/>
                      <a:pt x="167694" y="16478"/>
                    </a:cubicBezTo>
                    <a:cubicBezTo>
                      <a:pt x="167599" y="16764"/>
                      <a:pt x="167408" y="16954"/>
                      <a:pt x="167313" y="17336"/>
                    </a:cubicBezTo>
                    <a:cubicBezTo>
                      <a:pt x="164361" y="28765"/>
                      <a:pt x="161312" y="40386"/>
                      <a:pt x="155407" y="50768"/>
                    </a:cubicBezTo>
                    <a:cubicBezTo>
                      <a:pt x="151311" y="57912"/>
                      <a:pt x="145787" y="63055"/>
                      <a:pt x="139977" y="68104"/>
                    </a:cubicBezTo>
                    <a:cubicBezTo>
                      <a:pt x="139691" y="67532"/>
                      <a:pt x="139500" y="66865"/>
                      <a:pt x="139215" y="66294"/>
                    </a:cubicBezTo>
                    <a:cubicBezTo>
                      <a:pt x="132642" y="54197"/>
                      <a:pt x="125499" y="40005"/>
                      <a:pt x="103115" y="39053"/>
                    </a:cubicBezTo>
                    <a:cubicBezTo>
                      <a:pt x="78540" y="38005"/>
                      <a:pt x="70920" y="59436"/>
                      <a:pt x="60919" y="78296"/>
                    </a:cubicBezTo>
                    <a:cubicBezTo>
                      <a:pt x="52537" y="94107"/>
                      <a:pt x="7198" y="158020"/>
                      <a:pt x="1197" y="173355"/>
                    </a:cubicBezTo>
                    <a:cubicBezTo>
                      <a:pt x="-1470" y="180213"/>
                      <a:pt x="150" y="185642"/>
                      <a:pt x="7770" y="187833"/>
                    </a:cubicBezTo>
                    <a:cubicBezTo>
                      <a:pt x="18628" y="190881"/>
                      <a:pt x="38535" y="190881"/>
                      <a:pt x="49203" y="188690"/>
                    </a:cubicBezTo>
                    <a:cubicBezTo>
                      <a:pt x="64253" y="185642"/>
                      <a:pt x="80350" y="179737"/>
                      <a:pt x="88637" y="174022"/>
                    </a:cubicBezTo>
                    <a:cubicBezTo>
                      <a:pt x="109211" y="160020"/>
                      <a:pt x="115783" y="147066"/>
                      <a:pt x="129975" y="133255"/>
                    </a:cubicBezTo>
                    <a:cubicBezTo>
                      <a:pt x="150835" y="112966"/>
                      <a:pt x="172743" y="96869"/>
                      <a:pt x="179410" y="84011"/>
                    </a:cubicBezTo>
                    <a:cubicBezTo>
                      <a:pt x="181791" y="79438"/>
                      <a:pt x="185316" y="72295"/>
                      <a:pt x="184744" y="56388"/>
                    </a:cubicBezTo>
                    <a:cubicBezTo>
                      <a:pt x="183792" y="31909"/>
                      <a:pt x="177981" y="20288"/>
                      <a:pt x="174076" y="0"/>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77" name="Freeform: Shape 376">
                <a:extLst>
                  <a:ext uri="{FF2B5EF4-FFF2-40B4-BE49-F238E27FC236}">
                    <a16:creationId xmlns:a16="http://schemas.microsoft.com/office/drawing/2014/main" id="{D2E23654-5A78-4262-BE1D-2972D294EC53}"/>
                  </a:ext>
                </a:extLst>
              </p:cNvPr>
              <p:cNvSpPr/>
              <p:nvPr/>
            </p:nvSpPr>
            <p:spPr>
              <a:xfrm>
                <a:off x="3324566" y="5017054"/>
                <a:ext cx="191182" cy="443689"/>
              </a:xfrm>
              <a:custGeom>
                <a:avLst/>
                <a:gdLst>
                  <a:gd name="connsiteX0" fmla="*/ 55920 w 191182"/>
                  <a:gd name="connsiteY0" fmla="*/ 267828 h 443689"/>
                  <a:gd name="connsiteX1" fmla="*/ 8 w 191182"/>
                  <a:gd name="connsiteY1" fmla="*/ 12843 h 443689"/>
                  <a:gd name="connsiteX2" fmla="*/ 142883 w 191182"/>
                  <a:gd name="connsiteY2" fmla="*/ 8176 h 443689"/>
                  <a:gd name="connsiteX3" fmla="*/ 126500 w 191182"/>
                  <a:gd name="connsiteY3" fmla="*/ 261731 h 443689"/>
                  <a:gd name="connsiteX4" fmla="*/ 191174 w 191182"/>
                  <a:gd name="connsiteY4" fmla="*/ 417275 h 443689"/>
                  <a:gd name="connsiteX5" fmla="*/ 118975 w 191182"/>
                  <a:gd name="connsiteY5" fmla="*/ 443659 h 443689"/>
                  <a:gd name="connsiteX6" fmla="*/ 54967 w 191182"/>
                  <a:gd name="connsiteY6" fmla="*/ 354505 h 443689"/>
                  <a:gd name="connsiteX7" fmla="*/ 55920 w 191182"/>
                  <a:gd name="connsiteY7" fmla="*/ 267828 h 44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182" h="443689">
                    <a:moveTo>
                      <a:pt x="55920" y="267828"/>
                    </a:moveTo>
                    <a:cubicBezTo>
                      <a:pt x="55634" y="204867"/>
                      <a:pt x="-754" y="70946"/>
                      <a:pt x="8" y="12843"/>
                    </a:cubicBezTo>
                    <a:cubicBezTo>
                      <a:pt x="198" y="2270"/>
                      <a:pt x="145740" y="-7445"/>
                      <a:pt x="142883" y="8176"/>
                    </a:cubicBezTo>
                    <a:cubicBezTo>
                      <a:pt x="130976" y="74184"/>
                      <a:pt x="127262" y="193818"/>
                      <a:pt x="126500" y="261731"/>
                    </a:cubicBezTo>
                    <a:cubicBezTo>
                      <a:pt x="125738" y="337931"/>
                      <a:pt x="165933" y="384413"/>
                      <a:pt x="191174" y="417275"/>
                    </a:cubicBezTo>
                    <a:cubicBezTo>
                      <a:pt x="192032" y="418418"/>
                      <a:pt x="120118" y="444707"/>
                      <a:pt x="118975" y="443659"/>
                    </a:cubicBezTo>
                    <a:cubicBezTo>
                      <a:pt x="116594" y="441373"/>
                      <a:pt x="70683" y="380222"/>
                      <a:pt x="54967" y="354505"/>
                    </a:cubicBezTo>
                    <a:cubicBezTo>
                      <a:pt x="36774" y="324882"/>
                      <a:pt x="56015" y="298022"/>
                      <a:pt x="55920" y="267828"/>
                    </a:cubicBezTo>
                    <a:close/>
                  </a:path>
                </a:pathLst>
              </a:custGeom>
              <a:solidFill>
                <a:srgbClr val="7B5151"/>
              </a:solidFill>
              <a:ln w="9525" cap="flat">
                <a:noFill/>
                <a:prstDash val="solid"/>
                <a:miter/>
              </a:ln>
            </p:spPr>
            <p:txBody>
              <a:bodyPr rtlCol="0" anchor="ctr"/>
              <a:lstStyle/>
              <a:p>
                <a:endParaRPr lang="en-GB" sz="1800" dirty="0">
                  <a:latin typeface="Segoe UI" panose="020B0502040204020203" pitchFamily="34" charset="0"/>
                </a:endParaRPr>
              </a:p>
            </p:txBody>
          </p:sp>
          <p:sp>
            <p:nvSpPr>
              <p:cNvPr id="378" name="Freeform: Shape 377">
                <a:extLst>
                  <a:ext uri="{FF2B5EF4-FFF2-40B4-BE49-F238E27FC236}">
                    <a16:creationId xmlns:a16="http://schemas.microsoft.com/office/drawing/2014/main" id="{B3B4AA48-8F15-408E-BCDB-77C61B2FB32E}"/>
                  </a:ext>
                </a:extLst>
              </p:cNvPr>
              <p:cNvSpPr/>
              <p:nvPr/>
            </p:nvSpPr>
            <p:spPr>
              <a:xfrm>
                <a:off x="3367851" y="5302598"/>
                <a:ext cx="184805" cy="190239"/>
              </a:xfrm>
              <a:custGeom>
                <a:avLst/>
                <a:gdLst>
                  <a:gd name="connsiteX0" fmla="*/ 10730 w 184805"/>
                  <a:gd name="connsiteY0" fmla="*/ 0 h 190239"/>
                  <a:gd name="connsiteX1" fmla="*/ 17112 w 184805"/>
                  <a:gd name="connsiteY1" fmla="*/ 16478 h 190239"/>
                  <a:gd name="connsiteX2" fmla="*/ 17492 w 184805"/>
                  <a:gd name="connsiteY2" fmla="*/ 17336 h 190239"/>
                  <a:gd name="connsiteX3" fmla="*/ 29399 w 184805"/>
                  <a:gd name="connsiteY3" fmla="*/ 50768 h 190239"/>
                  <a:gd name="connsiteX4" fmla="*/ 44829 w 184805"/>
                  <a:gd name="connsiteY4" fmla="*/ 68104 h 190239"/>
                  <a:gd name="connsiteX5" fmla="*/ 45591 w 184805"/>
                  <a:gd name="connsiteY5" fmla="*/ 66294 h 190239"/>
                  <a:gd name="connsiteX6" fmla="*/ 81691 w 184805"/>
                  <a:gd name="connsiteY6" fmla="*/ 39053 h 190239"/>
                  <a:gd name="connsiteX7" fmla="*/ 123887 w 184805"/>
                  <a:gd name="connsiteY7" fmla="*/ 78296 h 190239"/>
                  <a:gd name="connsiteX8" fmla="*/ 183609 w 184805"/>
                  <a:gd name="connsiteY8" fmla="*/ 173355 h 190239"/>
                  <a:gd name="connsiteX9" fmla="*/ 177036 w 184805"/>
                  <a:gd name="connsiteY9" fmla="*/ 187833 h 190239"/>
                  <a:gd name="connsiteX10" fmla="*/ 135602 w 184805"/>
                  <a:gd name="connsiteY10" fmla="*/ 188690 h 190239"/>
                  <a:gd name="connsiteX11" fmla="*/ 96169 w 184805"/>
                  <a:gd name="connsiteY11" fmla="*/ 174022 h 190239"/>
                  <a:gd name="connsiteX12" fmla="*/ 54830 w 184805"/>
                  <a:gd name="connsiteY12" fmla="*/ 133255 h 190239"/>
                  <a:gd name="connsiteX13" fmla="*/ 5396 w 184805"/>
                  <a:gd name="connsiteY13" fmla="*/ 84011 h 190239"/>
                  <a:gd name="connsiteX14" fmla="*/ 62 w 184805"/>
                  <a:gd name="connsiteY14" fmla="*/ 56388 h 190239"/>
                  <a:gd name="connsiteX15" fmla="*/ 10730 w 184805"/>
                  <a:gd name="connsiteY15" fmla="*/ 0 h 19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805" h="190239">
                    <a:moveTo>
                      <a:pt x="10730" y="0"/>
                    </a:moveTo>
                    <a:cubicBezTo>
                      <a:pt x="13397" y="5334"/>
                      <a:pt x="15492" y="10859"/>
                      <a:pt x="17112" y="16478"/>
                    </a:cubicBezTo>
                    <a:cubicBezTo>
                      <a:pt x="17207" y="16764"/>
                      <a:pt x="17397" y="16954"/>
                      <a:pt x="17492" y="17336"/>
                    </a:cubicBezTo>
                    <a:cubicBezTo>
                      <a:pt x="20445" y="28766"/>
                      <a:pt x="23493" y="40386"/>
                      <a:pt x="29399" y="50768"/>
                    </a:cubicBezTo>
                    <a:cubicBezTo>
                      <a:pt x="33494" y="57912"/>
                      <a:pt x="39019" y="63055"/>
                      <a:pt x="44829" y="68104"/>
                    </a:cubicBezTo>
                    <a:cubicBezTo>
                      <a:pt x="45115" y="67532"/>
                      <a:pt x="45305" y="66866"/>
                      <a:pt x="45591" y="66294"/>
                    </a:cubicBezTo>
                    <a:cubicBezTo>
                      <a:pt x="52163" y="54197"/>
                      <a:pt x="59307" y="40005"/>
                      <a:pt x="81691" y="39053"/>
                    </a:cubicBezTo>
                    <a:cubicBezTo>
                      <a:pt x="106266" y="38005"/>
                      <a:pt x="113885" y="59436"/>
                      <a:pt x="123887" y="78296"/>
                    </a:cubicBezTo>
                    <a:cubicBezTo>
                      <a:pt x="132269" y="94107"/>
                      <a:pt x="177608" y="158020"/>
                      <a:pt x="183609" y="173355"/>
                    </a:cubicBezTo>
                    <a:cubicBezTo>
                      <a:pt x="186276" y="180213"/>
                      <a:pt x="184656" y="185642"/>
                      <a:pt x="177036" y="187833"/>
                    </a:cubicBezTo>
                    <a:cubicBezTo>
                      <a:pt x="166178" y="190881"/>
                      <a:pt x="146271" y="190881"/>
                      <a:pt x="135602" y="188690"/>
                    </a:cubicBezTo>
                    <a:cubicBezTo>
                      <a:pt x="120553" y="185642"/>
                      <a:pt x="104456" y="179737"/>
                      <a:pt x="96169" y="174022"/>
                    </a:cubicBezTo>
                    <a:cubicBezTo>
                      <a:pt x="75595" y="160020"/>
                      <a:pt x="69023" y="147066"/>
                      <a:pt x="54830" y="133255"/>
                    </a:cubicBezTo>
                    <a:cubicBezTo>
                      <a:pt x="33971" y="112967"/>
                      <a:pt x="12063" y="96869"/>
                      <a:pt x="5396" y="84011"/>
                    </a:cubicBezTo>
                    <a:cubicBezTo>
                      <a:pt x="3014" y="79438"/>
                      <a:pt x="-510" y="72295"/>
                      <a:pt x="62" y="56388"/>
                    </a:cubicBezTo>
                    <a:cubicBezTo>
                      <a:pt x="1014" y="32004"/>
                      <a:pt x="6825" y="20384"/>
                      <a:pt x="10730" y="0"/>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79" name="Freeform: Shape 378">
                <a:extLst>
                  <a:ext uri="{FF2B5EF4-FFF2-40B4-BE49-F238E27FC236}">
                    <a16:creationId xmlns:a16="http://schemas.microsoft.com/office/drawing/2014/main" id="{F21B8991-C8BC-4B5D-88A2-1DBF7D67202F}"/>
                  </a:ext>
                </a:extLst>
              </p:cNvPr>
              <p:cNvSpPr/>
              <p:nvPr/>
            </p:nvSpPr>
            <p:spPr>
              <a:xfrm>
                <a:off x="2722198" y="2620089"/>
                <a:ext cx="921774" cy="2620866"/>
              </a:xfrm>
              <a:custGeom>
                <a:avLst/>
                <a:gdLst>
                  <a:gd name="connsiteX0" fmla="*/ 921463 w 921774"/>
                  <a:gd name="connsiteY0" fmla="*/ 610726 h 2620866"/>
                  <a:gd name="connsiteX1" fmla="*/ 913748 w 921774"/>
                  <a:gd name="connsiteY1" fmla="*/ 562149 h 2620866"/>
                  <a:gd name="connsiteX2" fmla="*/ 898698 w 921774"/>
                  <a:gd name="connsiteY2" fmla="*/ 550814 h 2620866"/>
                  <a:gd name="connsiteX3" fmla="*/ 885649 w 921774"/>
                  <a:gd name="connsiteY3" fmla="*/ 446039 h 2620866"/>
                  <a:gd name="connsiteX4" fmla="*/ 841453 w 921774"/>
                  <a:gd name="connsiteY4" fmla="*/ 211914 h 2620866"/>
                  <a:gd name="connsiteX5" fmla="*/ 527414 w 921774"/>
                  <a:gd name="connsiteY5" fmla="*/ 4555 h 2620866"/>
                  <a:gd name="connsiteX6" fmla="*/ 469311 w 921774"/>
                  <a:gd name="connsiteY6" fmla="*/ 20843 h 2620866"/>
                  <a:gd name="connsiteX7" fmla="*/ 449975 w 921774"/>
                  <a:gd name="connsiteY7" fmla="*/ 22748 h 2620866"/>
                  <a:gd name="connsiteX8" fmla="*/ 186990 w 921774"/>
                  <a:gd name="connsiteY8" fmla="*/ 160098 h 2620866"/>
                  <a:gd name="connsiteX9" fmla="*/ 75357 w 921774"/>
                  <a:gd name="connsiteY9" fmla="*/ 399271 h 2620866"/>
                  <a:gd name="connsiteX10" fmla="*/ 75167 w 921774"/>
                  <a:gd name="connsiteY10" fmla="*/ 399747 h 2620866"/>
                  <a:gd name="connsiteX11" fmla="*/ 37638 w 921774"/>
                  <a:gd name="connsiteY11" fmla="*/ 567673 h 2620866"/>
                  <a:gd name="connsiteX12" fmla="*/ 22017 w 921774"/>
                  <a:gd name="connsiteY12" fmla="*/ 577865 h 2620866"/>
                  <a:gd name="connsiteX13" fmla="*/ 12302 w 921774"/>
                  <a:gd name="connsiteY13" fmla="*/ 594819 h 2620866"/>
                  <a:gd name="connsiteX14" fmla="*/ 2872 w 921774"/>
                  <a:gd name="connsiteY14" fmla="*/ 645683 h 2620866"/>
                  <a:gd name="connsiteX15" fmla="*/ 24017 w 921774"/>
                  <a:gd name="connsiteY15" fmla="*/ 652731 h 2620866"/>
                  <a:gd name="connsiteX16" fmla="*/ 160796 w 921774"/>
                  <a:gd name="connsiteY16" fmla="*/ 988392 h 2620866"/>
                  <a:gd name="connsiteX17" fmla="*/ 132221 w 921774"/>
                  <a:gd name="connsiteY17" fmla="*/ 1132506 h 2620866"/>
                  <a:gd name="connsiteX18" fmla="*/ 217375 w 921774"/>
                  <a:gd name="connsiteY18" fmla="*/ 1922223 h 2620866"/>
                  <a:gd name="connsiteX19" fmla="*/ 295956 w 921774"/>
                  <a:gd name="connsiteY19" fmla="*/ 2342943 h 2620866"/>
                  <a:gd name="connsiteX20" fmla="*/ 350725 w 921774"/>
                  <a:gd name="connsiteY20" fmla="*/ 2595355 h 2620866"/>
                  <a:gd name="connsiteX21" fmla="*/ 495219 w 921774"/>
                  <a:gd name="connsiteY21" fmla="*/ 2608595 h 2620866"/>
                  <a:gd name="connsiteX22" fmla="*/ 458643 w 921774"/>
                  <a:gd name="connsiteY22" fmla="*/ 1331578 h 2620866"/>
                  <a:gd name="connsiteX23" fmla="*/ 574562 w 921774"/>
                  <a:gd name="connsiteY23" fmla="*/ 2608595 h 2620866"/>
                  <a:gd name="connsiteX24" fmla="*/ 738107 w 921774"/>
                  <a:gd name="connsiteY24" fmla="*/ 2580877 h 2620866"/>
                  <a:gd name="connsiteX25" fmla="*/ 786208 w 921774"/>
                  <a:gd name="connsiteY25" fmla="*/ 1730961 h 2620866"/>
                  <a:gd name="connsiteX26" fmla="*/ 754966 w 921774"/>
                  <a:gd name="connsiteY26" fmla="*/ 1083166 h 2620866"/>
                  <a:gd name="connsiteX27" fmla="*/ 719438 w 921774"/>
                  <a:gd name="connsiteY27" fmla="*/ 926480 h 2620866"/>
                  <a:gd name="connsiteX28" fmla="*/ 864884 w 921774"/>
                  <a:gd name="connsiteY28" fmla="*/ 833897 h 2620866"/>
                  <a:gd name="connsiteX29" fmla="*/ 914795 w 921774"/>
                  <a:gd name="connsiteY29" fmla="*/ 702833 h 2620866"/>
                  <a:gd name="connsiteX30" fmla="*/ 910033 w 921774"/>
                  <a:gd name="connsiteY30" fmla="*/ 645016 h 2620866"/>
                  <a:gd name="connsiteX31" fmla="*/ 911843 w 921774"/>
                  <a:gd name="connsiteY31" fmla="*/ 643873 h 2620866"/>
                  <a:gd name="connsiteX32" fmla="*/ 921463 w 921774"/>
                  <a:gd name="connsiteY32" fmla="*/ 610726 h 2620866"/>
                  <a:gd name="connsiteX33" fmla="*/ 190038 w 921774"/>
                  <a:gd name="connsiteY33" fmla="*/ 890856 h 2620866"/>
                  <a:gd name="connsiteX34" fmla="*/ 118791 w 921774"/>
                  <a:gd name="connsiteY34" fmla="*/ 777985 h 2620866"/>
                  <a:gd name="connsiteX35" fmla="*/ 137079 w 921774"/>
                  <a:gd name="connsiteY35" fmla="*/ 675115 h 2620866"/>
                  <a:gd name="connsiteX36" fmla="*/ 174989 w 921774"/>
                  <a:gd name="connsiteY36" fmla="*/ 639396 h 2620866"/>
                  <a:gd name="connsiteX37" fmla="*/ 162035 w 921774"/>
                  <a:gd name="connsiteY37" fmla="*/ 594153 h 2620866"/>
                  <a:gd name="connsiteX38" fmla="*/ 212708 w 921774"/>
                  <a:gd name="connsiteY38" fmla="*/ 446610 h 2620866"/>
                  <a:gd name="connsiteX39" fmla="*/ 224804 w 921774"/>
                  <a:gd name="connsiteY39" fmla="*/ 790844 h 2620866"/>
                  <a:gd name="connsiteX40" fmla="*/ 190038 w 921774"/>
                  <a:gd name="connsiteY40" fmla="*/ 890856 h 2620866"/>
                  <a:gd name="connsiteX41" fmla="*/ 764015 w 921774"/>
                  <a:gd name="connsiteY41" fmla="*/ 778938 h 2620866"/>
                  <a:gd name="connsiteX42" fmla="*/ 691625 w 921774"/>
                  <a:gd name="connsiteY42" fmla="*/ 863234 h 2620866"/>
                  <a:gd name="connsiteX43" fmla="*/ 660287 w 921774"/>
                  <a:gd name="connsiteY43" fmla="*/ 780747 h 2620866"/>
                  <a:gd name="connsiteX44" fmla="*/ 735630 w 921774"/>
                  <a:gd name="connsiteY44" fmla="*/ 417178 h 2620866"/>
                  <a:gd name="connsiteX45" fmla="*/ 762776 w 921774"/>
                  <a:gd name="connsiteY45" fmla="*/ 573864 h 2620866"/>
                  <a:gd name="connsiteX46" fmla="*/ 751442 w 921774"/>
                  <a:gd name="connsiteY46" fmla="*/ 577008 h 2620866"/>
                  <a:gd name="connsiteX47" fmla="*/ 744584 w 921774"/>
                  <a:gd name="connsiteY47" fmla="*/ 598343 h 2620866"/>
                  <a:gd name="connsiteX48" fmla="*/ 755252 w 921774"/>
                  <a:gd name="connsiteY48" fmla="*/ 659208 h 2620866"/>
                  <a:gd name="connsiteX49" fmla="*/ 772016 w 921774"/>
                  <a:gd name="connsiteY49" fmla="*/ 662447 h 2620866"/>
                  <a:gd name="connsiteX50" fmla="*/ 764015 w 921774"/>
                  <a:gd name="connsiteY50" fmla="*/ 778938 h 262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1774" h="2620866">
                    <a:moveTo>
                      <a:pt x="921463" y="610726"/>
                    </a:moveTo>
                    <a:cubicBezTo>
                      <a:pt x="920415" y="595295"/>
                      <a:pt x="919939" y="576627"/>
                      <a:pt x="913748" y="562149"/>
                    </a:cubicBezTo>
                    <a:cubicBezTo>
                      <a:pt x="910319" y="554243"/>
                      <a:pt x="905080" y="551576"/>
                      <a:pt x="898698" y="550814"/>
                    </a:cubicBezTo>
                    <a:cubicBezTo>
                      <a:pt x="892983" y="506141"/>
                      <a:pt x="887459" y="464708"/>
                      <a:pt x="885649" y="446039"/>
                    </a:cubicBezTo>
                    <a:cubicBezTo>
                      <a:pt x="877743" y="366029"/>
                      <a:pt x="874600" y="285733"/>
                      <a:pt x="841453" y="211914"/>
                    </a:cubicBezTo>
                    <a:cubicBezTo>
                      <a:pt x="787256" y="91328"/>
                      <a:pt x="638666" y="54180"/>
                      <a:pt x="527414" y="4555"/>
                    </a:cubicBezTo>
                    <a:cubicBezTo>
                      <a:pt x="503506" y="-6113"/>
                      <a:pt x="479884" y="3031"/>
                      <a:pt x="469311" y="20843"/>
                    </a:cubicBezTo>
                    <a:cubicBezTo>
                      <a:pt x="463501" y="19985"/>
                      <a:pt x="457024" y="20462"/>
                      <a:pt x="449975" y="22748"/>
                    </a:cubicBezTo>
                    <a:cubicBezTo>
                      <a:pt x="356154" y="53609"/>
                      <a:pt x="257475" y="87422"/>
                      <a:pt x="186990" y="160098"/>
                    </a:cubicBezTo>
                    <a:cubicBezTo>
                      <a:pt x="123554" y="225535"/>
                      <a:pt x="95455" y="312308"/>
                      <a:pt x="75357" y="399271"/>
                    </a:cubicBezTo>
                    <a:cubicBezTo>
                      <a:pt x="75357" y="399461"/>
                      <a:pt x="75262" y="399557"/>
                      <a:pt x="75167" y="399747"/>
                    </a:cubicBezTo>
                    <a:cubicBezTo>
                      <a:pt x="63356" y="454326"/>
                      <a:pt x="48306" y="518143"/>
                      <a:pt x="37638" y="567673"/>
                    </a:cubicBezTo>
                    <a:cubicBezTo>
                      <a:pt x="32685" y="571578"/>
                      <a:pt x="25256" y="573769"/>
                      <a:pt x="22017" y="577865"/>
                    </a:cubicBezTo>
                    <a:cubicBezTo>
                      <a:pt x="17731" y="583294"/>
                      <a:pt x="15159" y="588628"/>
                      <a:pt x="12302" y="594819"/>
                    </a:cubicBezTo>
                    <a:cubicBezTo>
                      <a:pt x="7158" y="606059"/>
                      <a:pt x="-5701" y="633110"/>
                      <a:pt x="2872" y="645683"/>
                    </a:cubicBezTo>
                    <a:cubicBezTo>
                      <a:pt x="5539" y="649493"/>
                      <a:pt x="14016" y="651493"/>
                      <a:pt x="24017" y="652731"/>
                    </a:cubicBezTo>
                    <a:cubicBezTo>
                      <a:pt x="22493" y="792654"/>
                      <a:pt x="116886" y="956198"/>
                      <a:pt x="160796" y="988392"/>
                    </a:cubicBezTo>
                    <a:cubicBezTo>
                      <a:pt x="144509" y="1045161"/>
                      <a:pt x="139460" y="1073641"/>
                      <a:pt x="132221" y="1132506"/>
                    </a:cubicBezTo>
                    <a:cubicBezTo>
                      <a:pt x="115553" y="1269856"/>
                      <a:pt x="194324" y="1757536"/>
                      <a:pt x="217375" y="1922223"/>
                    </a:cubicBezTo>
                    <a:cubicBezTo>
                      <a:pt x="231853" y="2025284"/>
                      <a:pt x="275954" y="2240739"/>
                      <a:pt x="295956" y="2342943"/>
                    </a:cubicBezTo>
                    <a:cubicBezTo>
                      <a:pt x="304052" y="2384471"/>
                      <a:pt x="322055" y="2561637"/>
                      <a:pt x="350725" y="2595355"/>
                    </a:cubicBezTo>
                    <a:cubicBezTo>
                      <a:pt x="375204" y="2624121"/>
                      <a:pt x="492933" y="2628597"/>
                      <a:pt x="495219" y="2608595"/>
                    </a:cubicBezTo>
                    <a:cubicBezTo>
                      <a:pt x="511126" y="2469720"/>
                      <a:pt x="459024" y="1374822"/>
                      <a:pt x="458643" y="1331578"/>
                    </a:cubicBezTo>
                    <a:cubicBezTo>
                      <a:pt x="461120" y="1356724"/>
                      <a:pt x="552845" y="2410856"/>
                      <a:pt x="574562" y="2608595"/>
                    </a:cubicBezTo>
                    <a:cubicBezTo>
                      <a:pt x="577706" y="2637360"/>
                      <a:pt x="731153" y="2610119"/>
                      <a:pt x="738107" y="2580877"/>
                    </a:cubicBezTo>
                    <a:cubicBezTo>
                      <a:pt x="748394" y="2537348"/>
                      <a:pt x="787446" y="1918318"/>
                      <a:pt x="786208" y="1730961"/>
                    </a:cubicBezTo>
                    <a:cubicBezTo>
                      <a:pt x="785446" y="1614471"/>
                      <a:pt x="776397" y="1183655"/>
                      <a:pt x="754966" y="1083166"/>
                    </a:cubicBezTo>
                    <a:cubicBezTo>
                      <a:pt x="742488" y="1024587"/>
                      <a:pt x="730868" y="963342"/>
                      <a:pt x="719438" y="926480"/>
                    </a:cubicBezTo>
                    <a:cubicBezTo>
                      <a:pt x="771254" y="896095"/>
                      <a:pt x="822117" y="875616"/>
                      <a:pt x="864884" y="833897"/>
                    </a:cubicBezTo>
                    <a:cubicBezTo>
                      <a:pt x="896031" y="803607"/>
                      <a:pt x="914795" y="738742"/>
                      <a:pt x="914795" y="702833"/>
                    </a:cubicBezTo>
                    <a:cubicBezTo>
                      <a:pt x="914795" y="691784"/>
                      <a:pt x="912890" y="670734"/>
                      <a:pt x="910033" y="645016"/>
                    </a:cubicBezTo>
                    <a:cubicBezTo>
                      <a:pt x="910604" y="644635"/>
                      <a:pt x="911271" y="644349"/>
                      <a:pt x="911843" y="643873"/>
                    </a:cubicBezTo>
                    <a:cubicBezTo>
                      <a:pt x="922415" y="636062"/>
                      <a:pt x="922225" y="622347"/>
                      <a:pt x="921463" y="610726"/>
                    </a:cubicBezTo>
                    <a:close/>
                    <a:moveTo>
                      <a:pt x="190038" y="890856"/>
                    </a:moveTo>
                    <a:cubicBezTo>
                      <a:pt x="188419" y="884284"/>
                      <a:pt x="123077" y="785034"/>
                      <a:pt x="118791" y="777985"/>
                    </a:cubicBezTo>
                    <a:cubicBezTo>
                      <a:pt x="113076" y="768460"/>
                      <a:pt x="122315" y="726264"/>
                      <a:pt x="137079" y="675115"/>
                    </a:cubicBezTo>
                    <a:cubicBezTo>
                      <a:pt x="160892" y="679020"/>
                      <a:pt x="168131" y="662447"/>
                      <a:pt x="174989" y="639396"/>
                    </a:cubicBezTo>
                    <a:cubicBezTo>
                      <a:pt x="180513" y="620632"/>
                      <a:pt x="179465" y="601391"/>
                      <a:pt x="162035" y="594153"/>
                    </a:cubicBezTo>
                    <a:cubicBezTo>
                      <a:pt x="186895" y="517667"/>
                      <a:pt x="212708" y="446610"/>
                      <a:pt x="212708" y="446610"/>
                    </a:cubicBezTo>
                    <a:cubicBezTo>
                      <a:pt x="207945" y="546623"/>
                      <a:pt x="222804" y="786367"/>
                      <a:pt x="224804" y="790844"/>
                    </a:cubicBezTo>
                    <a:cubicBezTo>
                      <a:pt x="212803" y="824086"/>
                      <a:pt x="201087" y="857328"/>
                      <a:pt x="190038" y="890856"/>
                    </a:cubicBezTo>
                    <a:close/>
                    <a:moveTo>
                      <a:pt x="764015" y="778938"/>
                    </a:moveTo>
                    <a:cubicBezTo>
                      <a:pt x="741726" y="817323"/>
                      <a:pt x="722390" y="829896"/>
                      <a:pt x="691625" y="863234"/>
                    </a:cubicBezTo>
                    <a:cubicBezTo>
                      <a:pt x="682766" y="839707"/>
                      <a:pt x="672575" y="813227"/>
                      <a:pt x="660287" y="780747"/>
                    </a:cubicBezTo>
                    <a:cubicBezTo>
                      <a:pt x="659144" y="772460"/>
                      <a:pt x="733820" y="485568"/>
                      <a:pt x="735630" y="417178"/>
                    </a:cubicBezTo>
                    <a:cubicBezTo>
                      <a:pt x="742583" y="446801"/>
                      <a:pt x="754204" y="508809"/>
                      <a:pt x="762776" y="573864"/>
                    </a:cubicBezTo>
                    <a:cubicBezTo>
                      <a:pt x="758490" y="574055"/>
                      <a:pt x="754490" y="574722"/>
                      <a:pt x="751442" y="577008"/>
                    </a:cubicBezTo>
                    <a:cubicBezTo>
                      <a:pt x="744965" y="581770"/>
                      <a:pt x="745155" y="591105"/>
                      <a:pt x="744584" y="598343"/>
                    </a:cubicBezTo>
                    <a:cubicBezTo>
                      <a:pt x="743345" y="614631"/>
                      <a:pt x="740107" y="647493"/>
                      <a:pt x="755252" y="659208"/>
                    </a:cubicBezTo>
                    <a:cubicBezTo>
                      <a:pt x="761443" y="663971"/>
                      <a:pt x="767158" y="664447"/>
                      <a:pt x="772016" y="662447"/>
                    </a:cubicBezTo>
                    <a:cubicBezTo>
                      <a:pt x="775826" y="715406"/>
                      <a:pt x="774778" y="760554"/>
                      <a:pt x="764015" y="778938"/>
                    </a:cubicBezTo>
                    <a:close/>
                  </a:path>
                </a:pathLst>
              </a:custGeom>
              <a:solidFill>
                <a:schemeClr val="accent5"/>
              </a:solidFill>
              <a:ln w="9525" cap="flat">
                <a:noFill/>
                <a:prstDash val="solid"/>
                <a:miter/>
              </a:ln>
            </p:spPr>
            <p:txBody>
              <a:bodyPr rtlCol="0" anchor="ctr"/>
              <a:lstStyle/>
              <a:p>
                <a:endParaRPr lang="en-GB" sz="1800" dirty="0">
                  <a:latin typeface="Segoe UI" panose="020B0502040204020203" pitchFamily="34" charset="0"/>
                </a:endParaRPr>
              </a:p>
            </p:txBody>
          </p:sp>
          <p:sp>
            <p:nvSpPr>
              <p:cNvPr id="380" name="Freeform: Shape 379">
                <a:extLst>
                  <a:ext uri="{FF2B5EF4-FFF2-40B4-BE49-F238E27FC236}">
                    <a16:creationId xmlns:a16="http://schemas.microsoft.com/office/drawing/2014/main" id="{3F9E25B1-4B73-47F9-9D44-EBF3963DA5CF}"/>
                  </a:ext>
                </a:extLst>
              </p:cNvPr>
              <p:cNvSpPr/>
              <p:nvPr/>
            </p:nvSpPr>
            <p:spPr>
              <a:xfrm>
                <a:off x="3016439" y="2660172"/>
                <a:ext cx="118637" cy="502147"/>
              </a:xfrm>
              <a:custGeom>
                <a:avLst/>
                <a:gdLst>
                  <a:gd name="connsiteX0" fmla="*/ 104109 w 118637"/>
                  <a:gd name="connsiteY0" fmla="*/ 0 h 502147"/>
                  <a:gd name="connsiteX1" fmla="*/ 40101 w 118637"/>
                  <a:gd name="connsiteY1" fmla="*/ 24574 h 502147"/>
                  <a:gd name="connsiteX2" fmla="*/ 4382 w 118637"/>
                  <a:gd name="connsiteY2" fmla="*/ 84868 h 502147"/>
                  <a:gd name="connsiteX3" fmla="*/ 1144 w 118637"/>
                  <a:gd name="connsiteY3" fmla="*/ 127635 h 502147"/>
                  <a:gd name="connsiteX4" fmla="*/ 22956 w 118637"/>
                  <a:gd name="connsiteY4" fmla="*/ 205645 h 502147"/>
                  <a:gd name="connsiteX5" fmla="*/ 110586 w 118637"/>
                  <a:gd name="connsiteY5" fmla="*/ 500253 h 502147"/>
                  <a:gd name="connsiteX6" fmla="*/ 118301 w 118637"/>
                  <a:gd name="connsiteY6" fmla="*/ 451866 h 502147"/>
                  <a:gd name="connsiteX7" fmla="*/ 106204 w 118637"/>
                  <a:gd name="connsiteY7" fmla="*/ 389096 h 502147"/>
                  <a:gd name="connsiteX8" fmla="*/ 107633 w 118637"/>
                  <a:gd name="connsiteY8" fmla="*/ 385953 h 502147"/>
                  <a:gd name="connsiteX9" fmla="*/ 110681 w 118637"/>
                  <a:gd name="connsiteY9" fmla="*/ 388144 h 502147"/>
                  <a:gd name="connsiteX10" fmla="*/ 117158 w 118637"/>
                  <a:gd name="connsiteY10" fmla="*/ 386429 h 502147"/>
                  <a:gd name="connsiteX11" fmla="*/ 117730 w 118637"/>
                  <a:gd name="connsiteY11" fmla="*/ 385096 h 502147"/>
                  <a:gd name="connsiteX12" fmla="*/ 116015 w 118637"/>
                  <a:gd name="connsiteY12" fmla="*/ 378619 h 502147"/>
                  <a:gd name="connsiteX13" fmla="*/ 115063 w 118637"/>
                  <a:gd name="connsiteY13" fmla="*/ 378143 h 502147"/>
                  <a:gd name="connsiteX14" fmla="*/ 113348 w 118637"/>
                  <a:gd name="connsiteY14" fmla="*/ 377666 h 502147"/>
                  <a:gd name="connsiteX15" fmla="*/ 105347 w 118637"/>
                  <a:gd name="connsiteY15" fmla="*/ 354711 h 502147"/>
                  <a:gd name="connsiteX16" fmla="*/ 101823 w 118637"/>
                  <a:gd name="connsiteY16" fmla="*/ 345567 h 502147"/>
                  <a:gd name="connsiteX17" fmla="*/ 97822 w 118637"/>
                  <a:gd name="connsiteY17" fmla="*/ 305372 h 502147"/>
                  <a:gd name="connsiteX18" fmla="*/ 99823 w 118637"/>
                  <a:gd name="connsiteY18" fmla="*/ 296513 h 502147"/>
                  <a:gd name="connsiteX19" fmla="*/ 94679 w 118637"/>
                  <a:gd name="connsiteY19" fmla="*/ 282416 h 502147"/>
                  <a:gd name="connsiteX20" fmla="*/ 93631 w 118637"/>
                  <a:gd name="connsiteY20" fmla="*/ 276035 h 502147"/>
                  <a:gd name="connsiteX21" fmla="*/ 99251 w 118637"/>
                  <a:gd name="connsiteY21" fmla="*/ 267748 h 502147"/>
                  <a:gd name="connsiteX22" fmla="*/ 92774 w 118637"/>
                  <a:gd name="connsiteY22" fmla="*/ 222980 h 502147"/>
                  <a:gd name="connsiteX23" fmla="*/ 89536 w 118637"/>
                  <a:gd name="connsiteY23" fmla="*/ 184404 h 502147"/>
                  <a:gd name="connsiteX24" fmla="*/ 90869 w 118637"/>
                  <a:gd name="connsiteY24" fmla="*/ 85725 h 502147"/>
                  <a:gd name="connsiteX25" fmla="*/ 87440 w 118637"/>
                  <a:gd name="connsiteY25" fmla="*/ 78581 h 502147"/>
                  <a:gd name="connsiteX26" fmla="*/ 98680 w 118637"/>
                  <a:gd name="connsiteY26" fmla="*/ 22479 h 502147"/>
                  <a:gd name="connsiteX27" fmla="*/ 104109 w 118637"/>
                  <a:gd name="connsiteY27" fmla="*/ 0 h 5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637" h="502147">
                    <a:moveTo>
                      <a:pt x="104109" y="0"/>
                    </a:moveTo>
                    <a:cubicBezTo>
                      <a:pt x="82582" y="7525"/>
                      <a:pt x="61056" y="15621"/>
                      <a:pt x="40101" y="24574"/>
                    </a:cubicBezTo>
                    <a:cubicBezTo>
                      <a:pt x="27814" y="44482"/>
                      <a:pt x="12097" y="62484"/>
                      <a:pt x="4382" y="84868"/>
                    </a:cubicBezTo>
                    <a:cubicBezTo>
                      <a:pt x="-666" y="99727"/>
                      <a:pt x="-761" y="113443"/>
                      <a:pt x="1144" y="127635"/>
                    </a:cubicBezTo>
                    <a:cubicBezTo>
                      <a:pt x="4573" y="153353"/>
                      <a:pt x="14574" y="179641"/>
                      <a:pt x="22956" y="205645"/>
                    </a:cubicBezTo>
                    <a:cubicBezTo>
                      <a:pt x="36862" y="248793"/>
                      <a:pt x="110395" y="499586"/>
                      <a:pt x="110586" y="500253"/>
                    </a:cubicBezTo>
                    <a:cubicBezTo>
                      <a:pt x="114205" y="512255"/>
                      <a:pt x="120111" y="463772"/>
                      <a:pt x="118301" y="451866"/>
                    </a:cubicBezTo>
                    <a:cubicBezTo>
                      <a:pt x="115063" y="430720"/>
                      <a:pt x="110967" y="409861"/>
                      <a:pt x="106204" y="389096"/>
                    </a:cubicBezTo>
                    <a:cubicBezTo>
                      <a:pt x="106871" y="388144"/>
                      <a:pt x="107347" y="387096"/>
                      <a:pt x="107633" y="385953"/>
                    </a:cubicBezTo>
                    <a:cubicBezTo>
                      <a:pt x="108586" y="386810"/>
                      <a:pt x="109538" y="387572"/>
                      <a:pt x="110681" y="388144"/>
                    </a:cubicBezTo>
                    <a:cubicBezTo>
                      <a:pt x="112872" y="389191"/>
                      <a:pt x="116015" y="388906"/>
                      <a:pt x="117158" y="386429"/>
                    </a:cubicBezTo>
                    <a:lnTo>
                      <a:pt x="117730" y="385096"/>
                    </a:lnTo>
                    <a:cubicBezTo>
                      <a:pt x="118777" y="382905"/>
                      <a:pt x="118492" y="379762"/>
                      <a:pt x="116015" y="378619"/>
                    </a:cubicBezTo>
                    <a:cubicBezTo>
                      <a:pt x="115729" y="378428"/>
                      <a:pt x="115348" y="378333"/>
                      <a:pt x="115063" y="378143"/>
                    </a:cubicBezTo>
                    <a:cubicBezTo>
                      <a:pt x="114491" y="377857"/>
                      <a:pt x="113920" y="377762"/>
                      <a:pt x="113348" y="377666"/>
                    </a:cubicBezTo>
                    <a:cubicBezTo>
                      <a:pt x="109919" y="372237"/>
                      <a:pt x="107062" y="359188"/>
                      <a:pt x="105347" y="354711"/>
                    </a:cubicBezTo>
                    <a:cubicBezTo>
                      <a:pt x="104204" y="351663"/>
                      <a:pt x="102966" y="348615"/>
                      <a:pt x="101823" y="345567"/>
                    </a:cubicBezTo>
                    <a:cubicBezTo>
                      <a:pt x="100775" y="332137"/>
                      <a:pt x="99537" y="318707"/>
                      <a:pt x="97822" y="305372"/>
                    </a:cubicBezTo>
                    <a:cubicBezTo>
                      <a:pt x="100108" y="303371"/>
                      <a:pt x="101347" y="300418"/>
                      <a:pt x="99823" y="296513"/>
                    </a:cubicBezTo>
                    <a:cubicBezTo>
                      <a:pt x="98108" y="291846"/>
                      <a:pt x="96394" y="287179"/>
                      <a:pt x="94679" y="282416"/>
                    </a:cubicBezTo>
                    <a:cubicBezTo>
                      <a:pt x="94393" y="280321"/>
                      <a:pt x="94012" y="278130"/>
                      <a:pt x="93631" y="276035"/>
                    </a:cubicBezTo>
                    <a:cubicBezTo>
                      <a:pt x="96870" y="274701"/>
                      <a:pt x="99537" y="271939"/>
                      <a:pt x="99251" y="267748"/>
                    </a:cubicBezTo>
                    <a:cubicBezTo>
                      <a:pt x="98489" y="252222"/>
                      <a:pt x="96298" y="237363"/>
                      <a:pt x="92774" y="222980"/>
                    </a:cubicBezTo>
                    <a:cubicBezTo>
                      <a:pt x="91250" y="210122"/>
                      <a:pt x="90202" y="197263"/>
                      <a:pt x="89536" y="184404"/>
                    </a:cubicBezTo>
                    <a:cubicBezTo>
                      <a:pt x="92107" y="151543"/>
                      <a:pt x="92584" y="118872"/>
                      <a:pt x="90869" y="85725"/>
                    </a:cubicBezTo>
                    <a:cubicBezTo>
                      <a:pt x="90679" y="82487"/>
                      <a:pt x="89345" y="80105"/>
                      <a:pt x="87440" y="78581"/>
                    </a:cubicBezTo>
                    <a:cubicBezTo>
                      <a:pt x="92869" y="60103"/>
                      <a:pt x="96584" y="41529"/>
                      <a:pt x="98680" y="22479"/>
                    </a:cubicBezTo>
                    <a:cubicBezTo>
                      <a:pt x="100489" y="15145"/>
                      <a:pt x="102299" y="7620"/>
                      <a:pt x="104109" y="0"/>
                    </a:cubicBezTo>
                    <a:close/>
                  </a:path>
                </a:pathLst>
              </a:custGeom>
              <a:solidFill>
                <a:schemeClr val="bg1">
                  <a:alpha val="30000"/>
                </a:schemeClr>
              </a:solidFill>
              <a:ln w="9525" cap="flat">
                <a:noFill/>
                <a:prstDash val="solid"/>
                <a:miter/>
              </a:ln>
            </p:spPr>
            <p:txBody>
              <a:bodyPr rtlCol="0" anchor="ctr"/>
              <a:lstStyle/>
              <a:p>
                <a:endParaRPr lang="en-GB" sz="1800" dirty="0">
                  <a:latin typeface="Segoe UI" panose="020B0502040204020203" pitchFamily="34" charset="0"/>
                </a:endParaRPr>
              </a:p>
            </p:txBody>
          </p:sp>
          <p:sp>
            <p:nvSpPr>
              <p:cNvPr id="381" name="Freeform: Shape 380">
                <a:extLst>
                  <a:ext uri="{FF2B5EF4-FFF2-40B4-BE49-F238E27FC236}">
                    <a16:creationId xmlns:a16="http://schemas.microsoft.com/office/drawing/2014/main" id="{65E6F8B0-5CCB-4778-B9C1-9FA476A1E46B}"/>
                  </a:ext>
                </a:extLst>
              </p:cNvPr>
              <p:cNvSpPr/>
              <p:nvPr/>
            </p:nvSpPr>
            <p:spPr>
              <a:xfrm>
                <a:off x="3165971" y="2643789"/>
                <a:ext cx="173887" cy="525284"/>
              </a:xfrm>
              <a:custGeom>
                <a:avLst/>
                <a:gdLst>
                  <a:gd name="connsiteX0" fmla="*/ 84117 w 173887"/>
                  <a:gd name="connsiteY0" fmla="*/ 0 h 525284"/>
                  <a:gd name="connsiteX1" fmla="*/ 144315 w 173887"/>
                  <a:gd name="connsiteY1" fmla="*/ 32861 h 525284"/>
                  <a:gd name="connsiteX2" fmla="*/ 172319 w 173887"/>
                  <a:gd name="connsiteY2" fmla="*/ 108490 h 525284"/>
                  <a:gd name="connsiteX3" fmla="*/ 169938 w 173887"/>
                  <a:gd name="connsiteY3" fmla="*/ 151352 h 525284"/>
                  <a:gd name="connsiteX4" fmla="*/ 138029 w 173887"/>
                  <a:gd name="connsiteY4" fmla="*/ 225838 h 525284"/>
                  <a:gd name="connsiteX5" fmla="*/ 1345 w 173887"/>
                  <a:gd name="connsiteY5" fmla="*/ 523970 h 525284"/>
                  <a:gd name="connsiteX6" fmla="*/ 10965 w 173887"/>
                  <a:gd name="connsiteY6" fmla="*/ 457295 h 525284"/>
                  <a:gd name="connsiteX7" fmla="*/ 20776 w 173887"/>
                  <a:gd name="connsiteY7" fmla="*/ 392525 h 525284"/>
                  <a:gd name="connsiteX8" fmla="*/ 20300 w 173887"/>
                  <a:gd name="connsiteY8" fmla="*/ 391097 h 525284"/>
                  <a:gd name="connsiteX9" fmla="*/ 22871 w 173887"/>
                  <a:gd name="connsiteY9" fmla="*/ 384905 h 525284"/>
                  <a:gd name="connsiteX10" fmla="*/ 23919 w 173887"/>
                  <a:gd name="connsiteY10" fmla="*/ 384524 h 525284"/>
                  <a:gd name="connsiteX11" fmla="*/ 25729 w 173887"/>
                  <a:gd name="connsiteY11" fmla="*/ 384334 h 525284"/>
                  <a:gd name="connsiteX12" fmla="*/ 66496 w 173887"/>
                  <a:gd name="connsiteY12" fmla="*/ 233839 h 525284"/>
                  <a:gd name="connsiteX13" fmla="*/ 74878 w 173887"/>
                  <a:gd name="connsiteY13" fmla="*/ 196024 h 525284"/>
                  <a:gd name="connsiteX14" fmla="*/ 86594 w 173887"/>
                  <a:gd name="connsiteY14" fmla="*/ 98012 h 525284"/>
                  <a:gd name="connsiteX15" fmla="*/ 87261 w 173887"/>
                  <a:gd name="connsiteY15" fmla="*/ 34290 h 525284"/>
                  <a:gd name="connsiteX16" fmla="*/ 84117 w 173887"/>
                  <a:gd name="connsiteY16" fmla="*/ 0 h 5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887" h="525284">
                    <a:moveTo>
                      <a:pt x="84117" y="0"/>
                    </a:moveTo>
                    <a:cubicBezTo>
                      <a:pt x="104501" y="10287"/>
                      <a:pt x="124694" y="21146"/>
                      <a:pt x="144315" y="32861"/>
                    </a:cubicBezTo>
                    <a:cubicBezTo>
                      <a:pt x="153936" y="54197"/>
                      <a:pt x="167652" y="85344"/>
                      <a:pt x="172319" y="108490"/>
                    </a:cubicBezTo>
                    <a:cubicBezTo>
                      <a:pt x="175367" y="123825"/>
                      <a:pt x="173652" y="137541"/>
                      <a:pt x="169938" y="151352"/>
                    </a:cubicBezTo>
                    <a:cubicBezTo>
                      <a:pt x="163175" y="176403"/>
                      <a:pt x="149745" y="201073"/>
                      <a:pt x="138029" y="225838"/>
                    </a:cubicBezTo>
                    <a:cubicBezTo>
                      <a:pt x="118598" y="266795"/>
                      <a:pt x="1631" y="523399"/>
                      <a:pt x="1345" y="523970"/>
                    </a:cubicBezTo>
                    <a:cubicBezTo>
                      <a:pt x="-3894" y="535400"/>
                      <a:pt x="7632" y="468820"/>
                      <a:pt x="10965" y="457295"/>
                    </a:cubicBezTo>
                    <a:cubicBezTo>
                      <a:pt x="16966" y="436721"/>
                      <a:pt x="21538" y="395192"/>
                      <a:pt x="20776" y="392525"/>
                    </a:cubicBezTo>
                    <a:lnTo>
                      <a:pt x="20300" y="391097"/>
                    </a:lnTo>
                    <a:cubicBezTo>
                      <a:pt x="19538" y="388811"/>
                      <a:pt x="20204" y="385763"/>
                      <a:pt x="22871" y="384905"/>
                    </a:cubicBezTo>
                    <a:cubicBezTo>
                      <a:pt x="23253" y="384810"/>
                      <a:pt x="23538" y="384715"/>
                      <a:pt x="23919" y="384524"/>
                    </a:cubicBezTo>
                    <a:cubicBezTo>
                      <a:pt x="24586" y="384334"/>
                      <a:pt x="25158" y="384334"/>
                      <a:pt x="25729" y="384334"/>
                    </a:cubicBezTo>
                    <a:cubicBezTo>
                      <a:pt x="29920" y="379476"/>
                      <a:pt x="61067" y="247650"/>
                      <a:pt x="66496" y="233839"/>
                    </a:cubicBezTo>
                    <a:cubicBezTo>
                      <a:pt x="69639" y="221266"/>
                      <a:pt x="72402" y="208693"/>
                      <a:pt x="74878" y="196024"/>
                    </a:cubicBezTo>
                    <a:cubicBezTo>
                      <a:pt x="76688" y="163163"/>
                      <a:pt x="80498" y="130683"/>
                      <a:pt x="86594" y="98012"/>
                    </a:cubicBezTo>
                    <a:cubicBezTo>
                      <a:pt x="87165" y="94774"/>
                      <a:pt x="86784" y="53530"/>
                      <a:pt x="87261" y="34290"/>
                    </a:cubicBezTo>
                    <a:cubicBezTo>
                      <a:pt x="86308" y="26670"/>
                      <a:pt x="84879" y="7715"/>
                      <a:pt x="84117" y="0"/>
                    </a:cubicBezTo>
                    <a:close/>
                  </a:path>
                </a:pathLst>
              </a:custGeom>
              <a:solidFill>
                <a:schemeClr val="bg1">
                  <a:alpha val="30000"/>
                </a:schemeClr>
              </a:solidFill>
              <a:ln w="9525" cap="flat">
                <a:noFill/>
                <a:prstDash val="solid"/>
                <a:miter/>
              </a:ln>
            </p:spPr>
            <p:txBody>
              <a:bodyPr rtlCol="0" anchor="ctr"/>
              <a:lstStyle/>
              <a:p>
                <a:endParaRPr lang="en-GB" sz="1800" dirty="0">
                  <a:latin typeface="Segoe UI" panose="020B0502040204020203" pitchFamily="34" charset="0"/>
                </a:endParaRPr>
              </a:p>
            </p:txBody>
          </p:sp>
          <p:sp>
            <p:nvSpPr>
              <p:cNvPr id="382" name="Freeform: Shape 381">
                <a:extLst>
                  <a:ext uri="{FF2B5EF4-FFF2-40B4-BE49-F238E27FC236}">
                    <a16:creationId xmlns:a16="http://schemas.microsoft.com/office/drawing/2014/main" id="{7935DC72-2A3F-4E1B-966A-DE7C2CD63D7F}"/>
                  </a:ext>
                </a:extLst>
              </p:cNvPr>
              <p:cNvSpPr/>
              <p:nvPr/>
            </p:nvSpPr>
            <p:spPr>
              <a:xfrm>
                <a:off x="2968736" y="2190038"/>
                <a:ext cx="308941" cy="1048377"/>
              </a:xfrm>
              <a:custGeom>
                <a:avLst/>
                <a:gdLst>
                  <a:gd name="connsiteX0" fmla="*/ 308689 w 308941"/>
                  <a:gd name="connsiteY0" fmla="*/ 438130 h 1048377"/>
                  <a:gd name="connsiteX1" fmla="*/ 301164 w 308941"/>
                  <a:gd name="connsiteY1" fmla="*/ 441655 h 1048377"/>
                  <a:gd name="connsiteX2" fmla="*/ 292782 w 308941"/>
                  <a:gd name="connsiteY2" fmla="*/ 180479 h 1048377"/>
                  <a:gd name="connsiteX3" fmla="*/ 280399 w 308941"/>
                  <a:gd name="connsiteY3" fmla="*/ 180860 h 1048377"/>
                  <a:gd name="connsiteX4" fmla="*/ 275542 w 308941"/>
                  <a:gd name="connsiteY4" fmla="*/ 170192 h 1048377"/>
                  <a:gd name="connsiteX5" fmla="*/ 220487 w 308941"/>
                  <a:gd name="connsiteY5" fmla="*/ 31032 h 1048377"/>
                  <a:gd name="connsiteX6" fmla="*/ 66182 w 308941"/>
                  <a:gd name="connsiteY6" fmla="*/ 17316 h 1048377"/>
                  <a:gd name="connsiteX7" fmla="*/ 2460 w 308941"/>
                  <a:gd name="connsiteY7" fmla="*/ 166192 h 1048377"/>
                  <a:gd name="connsiteX8" fmla="*/ 43227 w 308941"/>
                  <a:gd name="connsiteY8" fmla="*/ 349929 h 1048377"/>
                  <a:gd name="connsiteX9" fmla="*/ 71897 w 308941"/>
                  <a:gd name="connsiteY9" fmla="*/ 367550 h 1048377"/>
                  <a:gd name="connsiteX10" fmla="*/ 146478 w 308941"/>
                  <a:gd name="connsiteY10" fmla="*/ 376789 h 1048377"/>
                  <a:gd name="connsiteX11" fmla="*/ 149526 w 308941"/>
                  <a:gd name="connsiteY11" fmla="*/ 472706 h 1048377"/>
                  <a:gd name="connsiteX12" fmla="*/ 176386 w 308941"/>
                  <a:gd name="connsiteY12" fmla="*/ 1044968 h 1048377"/>
                  <a:gd name="connsiteX13" fmla="*/ 185530 w 308941"/>
                  <a:gd name="connsiteY13" fmla="*/ 1044968 h 1048377"/>
                  <a:gd name="connsiteX14" fmla="*/ 308689 w 308941"/>
                  <a:gd name="connsiteY14" fmla="*/ 438130 h 104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41" h="1048377">
                    <a:moveTo>
                      <a:pt x="308689" y="438130"/>
                    </a:moveTo>
                    <a:cubicBezTo>
                      <a:pt x="308593" y="437940"/>
                      <a:pt x="305545" y="439369"/>
                      <a:pt x="301164" y="441655"/>
                    </a:cubicBezTo>
                    <a:lnTo>
                      <a:pt x="292782" y="180479"/>
                    </a:lnTo>
                    <a:lnTo>
                      <a:pt x="280399" y="180860"/>
                    </a:lnTo>
                    <a:cubicBezTo>
                      <a:pt x="279447" y="176955"/>
                      <a:pt x="277827" y="173335"/>
                      <a:pt x="275542" y="170192"/>
                    </a:cubicBezTo>
                    <a:cubicBezTo>
                      <a:pt x="272875" y="120091"/>
                      <a:pt x="257825" y="63607"/>
                      <a:pt x="220487" y="31032"/>
                    </a:cubicBezTo>
                    <a:cubicBezTo>
                      <a:pt x="182482" y="-2115"/>
                      <a:pt x="109140" y="-11831"/>
                      <a:pt x="66182" y="17316"/>
                    </a:cubicBezTo>
                    <a:cubicBezTo>
                      <a:pt x="21510" y="47605"/>
                      <a:pt x="7889" y="116662"/>
                      <a:pt x="2460" y="166192"/>
                    </a:cubicBezTo>
                    <a:cubicBezTo>
                      <a:pt x="-3636" y="221913"/>
                      <a:pt x="-1255" y="308400"/>
                      <a:pt x="43227" y="349929"/>
                    </a:cubicBezTo>
                    <a:cubicBezTo>
                      <a:pt x="51704" y="357835"/>
                      <a:pt x="62086" y="362216"/>
                      <a:pt x="71897" y="367550"/>
                    </a:cubicBezTo>
                    <a:cubicBezTo>
                      <a:pt x="95329" y="380218"/>
                      <a:pt x="121618" y="382028"/>
                      <a:pt x="146478" y="376789"/>
                    </a:cubicBezTo>
                    <a:lnTo>
                      <a:pt x="149526" y="472706"/>
                    </a:lnTo>
                    <a:cubicBezTo>
                      <a:pt x="108092" y="581101"/>
                      <a:pt x="140572" y="946099"/>
                      <a:pt x="176386" y="1044968"/>
                    </a:cubicBezTo>
                    <a:cubicBezTo>
                      <a:pt x="177815" y="1048873"/>
                      <a:pt x="184864" y="1050112"/>
                      <a:pt x="185530" y="1044968"/>
                    </a:cubicBezTo>
                    <a:cubicBezTo>
                      <a:pt x="195246" y="976198"/>
                      <a:pt x="315166" y="455466"/>
                      <a:pt x="308689" y="438130"/>
                    </a:cubicBezTo>
                    <a:close/>
                  </a:path>
                </a:pathLst>
              </a:custGeom>
              <a:solidFill>
                <a:srgbClr val="7B5151"/>
              </a:solidFill>
              <a:ln w="9525" cap="flat">
                <a:noFill/>
                <a:prstDash val="solid"/>
                <a:miter/>
              </a:ln>
            </p:spPr>
            <p:txBody>
              <a:bodyPr rtlCol="0" anchor="ctr"/>
              <a:lstStyle/>
              <a:p>
                <a:endParaRPr lang="en-GB" sz="1800" dirty="0">
                  <a:latin typeface="Segoe UI" panose="020B0502040204020203" pitchFamily="34" charset="0"/>
                </a:endParaRPr>
              </a:p>
            </p:txBody>
          </p:sp>
          <p:sp>
            <p:nvSpPr>
              <p:cNvPr id="383" name="Freeform: Shape 382">
                <a:extLst>
                  <a:ext uri="{FF2B5EF4-FFF2-40B4-BE49-F238E27FC236}">
                    <a16:creationId xmlns:a16="http://schemas.microsoft.com/office/drawing/2014/main" id="{489A3A5A-6E8E-4248-9E8C-01AADADB5A96}"/>
                  </a:ext>
                </a:extLst>
              </p:cNvPr>
              <p:cNvSpPr/>
              <p:nvPr/>
            </p:nvSpPr>
            <p:spPr>
              <a:xfrm>
                <a:off x="3025870" y="2171321"/>
                <a:ext cx="432072" cy="547583"/>
              </a:xfrm>
              <a:custGeom>
                <a:avLst/>
                <a:gdLst>
                  <a:gd name="connsiteX0" fmla="*/ 301466 w 432072"/>
                  <a:gd name="connsiteY0" fmla="*/ 361502 h 547583"/>
                  <a:gd name="connsiteX1" fmla="*/ 245078 w 432072"/>
                  <a:gd name="connsiteY1" fmla="*/ 186528 h 547583"/>
                  <a:gd name="connsiteX2" fmla="*/ 244031 w 432072"/>
                  <a:gd name="connsiteY2" fmla="*/ 179384 h 547583"/>
                  <a:gd name="connsiteX3" fmla="*/ 222218 w 432072"/>
                  <a:gd name="connsiteY3" fmla="*/ 141474 h 547583"/>
                  <a:gd name="connsiteX4" fmla="*/ 216503 w 432072"/>
                  <a:gd name="connsiteY4" fmla="*/ 133759 h 547583"/>
                  <a:gd name="connsiteX5" fmla="*/ 214979 w 432072"/>
                  <a:gd name="connsiteY5" fmla="*/ 119281 h 547583"/>
                  <a:gd name="connsiteX6" fmla="*/ 126873 w 432072"/>
                  <a:gd name="connsiteY6" fmla="*/ 9553 h 547583"/>
                  <a:gd name="connsiteX7" fmla="*/ 49149 w 432072"/>
                  <a:gd name="connsiteY7" fmla="*/ 10220 h 547583"/>
                  <a:gd name="connsiteX8" fmla="*/ 0 w 432072"/>
                  <a:gd name="connsiteY8" fmla="*/ 43462 h 547583"/>
                  <a:gd name="connsiteX9" fmla="*/ 25051 w 432072"/>
                  <a:gd name="connsiteY9" fmla="*/ 64227 h 547583"/>
                  <a:gd name="connsiteX10" fmla="*/ 76295 w 432072"/>
                  <a:gd name="connsiteY10" fmla="*/ 118995 h 547583"/>
                  <a:gd name="connsiteX11" fmla="*/ 89440 w 432072"/>
                  <a:gd name="connsiteY11" fmla="*/ 148428 h 547583"/>
                  <a:gd name="connsiteX12" fmla="*/ 120491 w 432072"/>
                  <a:gd name="connsiteY12" fmla="*/ 174145 h 547583"/>
                  <a:gd name="connsiteX13" fmla="*/ 158591 w 432072"/>
                  <a:gd name="connsiteY13" fmla="*/ 182813 h 547583"/>
                  <a:gd name="connsiteX14" fmla="*/ 157734 w 432072"/>
                  <a:gd name="connsiteY14" fmla="*/ 238058 h 547583"/>
                  <a:gd name="connsiteX15" fmla="*/ 167640 w 432072"/>
                  <a:gd name="connsiteY15" fmla="*/ 391887 h 547583"/>
                  <a:gd name="connsiteX16" fmla="*/ 270224 w 432072"/>
                  <a:gd name="connsiteY16" fmla="*/ 499614 h 547583"/>
                  <a:gd name="connsiteX17" fmla="*/ 432054 w 432072"/>
                  <a:gd name="connsiteY17" fmla="*/ 547430 h 547583"/>
                  <a:gd name="connsiteX18" fmla="*/ 301466 w 432072"/>
                  <a:gd name="connsiteY18" fmla="*/ 361502 h 54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072" h="547583">
                    <a:moveTo>
                      <a:pt x="301466" y="361502"/>
                    </a:moveTo>
                    <a:cubicBezTo>
                      <a:pt x="276701" y="304923"/>
                      <a:pt x="267748" y="243773"/>
                      <a:pt x="245078" y="186528"/>
                    </a:cubicBezTo>
                    <a:cubicBezTo>
                      <a:pt x="245269" y="184242"/>
                      <a:pt x="244983" y="181860"/>
                      <a:pt x="244031" y="179384"/>
                    </a:cubicBezTo>
                    <a:cubicBezTo>
                      <a:pt x="238887" y="165382"/>
                      <a:pt x="233363" y="151285"/>
                      <a:pt x="222218" y="141474"/>
                    </a:cubicBezTo>
                    <a:cubicBezTo>
                      <a:pt x="220409" y="138903"/>
                      <a:pt x="218504" y="136331"/>
                      <a:pt x="216503" y="133759"/>
                    </a:cubicBezTo>
                    <a:cubicBezTo>
                      <a:pt x="217456" y="128806"/>
                      <a:pt x="216979" y="123472"/>
                      <a:pt x="214979" y="119281"/>
                    </a:cubicBezTo>
                    <a:cubicBezTo>
                      <a:pt x="193643" y="75657"/>
                      <a:pt x="164878" y="39747"/>
                      <a:pt x="126873" y="9553"/>
                    </a:cubicBezTo>
                    <a:cubicBezTo>
                      <a:pt x="119158" y="3457"/>
                      <a:pt x="92774" y="-8830"/>
                      <a:pt x="49149" y="10220"/>
                    </a:cubicBezTo>
                    <a:cubicBezTo>
                      <a:pt x="3143" y="28413"/>
                      <a:pt x="0" y="43462"/>
                      <a:pt x="0" y="43462"/>
                    </a:cubicBezTo>
                    <a:cubicBezTo>
                      <a:pt x="0" y="43462"/>
                      <a:pt x="6763" y="51273"/>
                      <a:pt x="25051" y="64227"/>
                    </a:cubicBezTo>
                    <a:cubicBezTo>
                      <a:pt x="50578" y="82419"/>
                      <a:pt x="60960" y="86134"/>
                      <a:pt x="76295" y="118995"/>
                    </a:cubicBezTo>
                    <a:cubicBezTo>
                      <a:pt x="80867" y="128901"/>
                      <a:pt x="83344" y="139284"/>
                      <a:pt x="89440" y="148428"/>
                    </a:cubicBezTo>
                    <a:cubicBezTo>
                      <a:pt x="97346" y="160334"/>
                      <a:pt x="106966" y="169668"/>
                      <a:pt x="120491" y="174145"/>
                    </a:cubicBezTo>
                    <a:cubicBezTo>
                      <a:pt x="138970" y="180241"/>
                      <a:pt x="146399" y="173955"/>
                      <a:pt x="158591" y="182813"/>
                    </a:cubicBezTo>
                    <a:cubicBezTo>
                      <a:pt x="180880" y="199101"/>
                      <a:pt x="165068" y="214626"/>
                      <a:pt x="157734" y="238058"/>
                    </a:cubicBezTo>
                    <a:cubicBezTo>
                      <a:pt x="142018" y="288159"/>
                      <a:pt x="151543" y="343119"/>
                      <a:pt x="167640" y="391887"/>
                    </a:cubicBezTo>
                    <a:cubicBezTo>
                      <a:pt x="185642" y="446465"/>
                      <a:pt x="220694" y="474849"/>
                      <a:pt x="270224" y="499614"/>
                    </a:cubicBezTo>
                    <a:cubicBezTo>
                      <a:pt x="301085" y="515045"/>
                      <a:pt x="428149" y="550192"/>
                      <a:pt x="432054" y="547430"/>
                    </a:cubicBezTo>
                    <a:cubicBezTo>
                      <a:pt x="433769" y="548478"/>
                      <a:pt x="314897" y="391982"/>
                      <a:pt x="301466" y="361502"/>
                    </a:cubicBezTo>
                    <a:close/>
                  </a:path>
                </a:pathLst>
              </a:custGeom>
              <a:solidFill>
                <a:schemeClr val="bg2"/>
              </a:solidFill>
              <a:ln w="9525" cap="flat">
                <a:noFill/>
                <a:prstDash val="solid"/>
                <a:miter/>
              </a:ln>
            </p:spPr>
            <p:txBody>
              <a:bodyPr rtlCol="0" anchor="ctr"/>
              <a:lstStyle/>
              <a:p>
                <a:endParaRPr lang="en-GB" sz="1800" dirty="0">
                  <a:latin typeface="Segoe UI" panose="020B0502040204020203" pitchFamily="34" charset="0"/>
                </a:endParaRPr>
              </a:p>
            </p:txBody>
          </p:sp>
          <p:sp>
            <p:nvSpPr>
              <p:cNvPr id="384" name="Freeform: Shape 383">
                <a:extLst>
                  <a:ext uri="{FF2B5EF4-FFF2-40B4-BE49-F238E27FC236}">
                    <a16:creationId xmlns:a16="http://schemas.microsoft.com/office/drawing/2014/main" id="{B19B989E-FEAA-4172-82D5-32EDC23F0D2D}"/>
                  </a:ext>
                </a:extLst>
              </p:cNvPr>
              <p:cNvSpPr/>
              <p:nvPr/>
            </p:nvSpPr>
            <p:spPr>
              <a:xfrm>
                <a:off x="2724845" y="3262057"/>
                <a:ext cx="221300" cy="363378"/>
              </a:xfrm>
              <a:custGeom>
                <a:avLst/>
                <a:gdLst>
                  <a:gd name="connsiteX0" fmla="*/ 137766 w 221300"/>
                  <a:gd name="connsiteY0" fmla="*/ 20860 h 363378"/>
                  <a:gd name="connsiteX1" fmla="*/ 21656 w 221300"/>
                  <a:gd name="connsiteY1" fmla="*/ 0 h 363378"/>
                  <a:gd name="connsiteX2" fmla="*/ 225 w 221300"/>
                  <a:gd name="connsiteY2" fmla="*/ 120015 h 363378"/>
                  <a:gd name="connsiteX3" fmla="*/ 181867 w 221300"/>
                  <a:gd name="connsiteY3" fmla="*/ 363379 h 363378"/>
                  <a:gd name="connsiteX4" fmla="*/ 221300 w 221300"/>
                  <a:gd name="connsiteY4" fmla="*/ 285274 h 363378"/>
                  <a:gd name="connsiteX5" fmla="*/ 116144 w 221300"/>
                  <a:gd name="connsiteY5" fmla="*/ 135255 h 363378"/>
                  <a:gd name="connsiteX6" fmla="*/ 137766 w 221300"/>
                  <a:gd name="connsiteY6" fmla="*/ 20860 h 36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00" h="363378">
                    <a:moveTo>
                      <a:pt x="137766" y="20860"/>
                    </a:moveTo>
                    <a:cubicBezTo>
                      <a:pt x="101095" y="5429"/>
                      <a:pt x="61566" y="476"/>
                      <a:pt x="21656" y="0"/>
                    </a:cubicBezTo>
                    <a:cubicBezTo>
                      <a:pt x="9845" y="59055"/>
                      <a:pt x="797" y="107537"/>
                      <a:pt x="225" y="120015"/>
                    </a:cubicBezTo>
                    <a:cubicBezTo>
                      <a:pt x="-6442" y="262223"/>
                      <a:pt x="136909" y="330422"/>
                      <a:pt x="181867" y="363379"/>
                    </a:cubicBezTo>
                    <a:cubicBezTo>
                      <a:pt x="189582" y="345662"/>
                      <a:pt x="216728" y="303562"/>
                      <a:pt x="221300" y="285274"/>
                    </a:cubicBezTo>
                    <a:cubicBezTo>
                      <a:pt x="219681" y="278701"/>
                      <a:pt x="120431" y="142304"/>
                      <a:pt x="116144" y="135255"/>
                    </a:cubicBezTo>
                    <a:cubicBezTo>
                      <a:pt x="110048" y="125063"/>
                      <a:pt x="121193" y="77153"/>
                      <a:pt x="137766" y="20860"/>
                    </a:cubicBezTo>
                    <a:close/>
                  </a:path>
                </a:pathLst>
              </a:custGeom>
              <a:solidFill>
                <a:srgbClr val="7B5151"/>
              </a:solidFill>
              <a:ln w="9525" cap="flat">
                <a:noFill/>
                <a:prstDash val="solid"/>
                <a:miter/>
              </a:ln>
            </p:spPr>
            <p:txBody>
              <a:bodyPr rtlCol="0" anchor="ctr"/>
              <a:lstStyle/>
              <a:p>
                <a:endParaRPr lang="en-GB" sz="1800" dirty="0">
                  <a:latin typeface="Segoe UI" panose="020B0502040204020203" pitchFamily="34" charset="0"/>
                </a:endParaRPr>
              </a:p>
            </p:txBody>
          </p:sp>
          <p:sp>
            <p:nvSpPr>
              <p:cNvPr id="385" name="Freeform: Shape 384">
                <a:extLst>
                  <a:ext uri="{FF2B5EF4-FFF2-40B4-BE49-F238E27FC236}">
                    <a16:creationId xmlns:a16="http://schemas.microsoft.com/office/drawing/2014/main" id="{4AFD5CCF-81CA-45C2-8519-5F91448296BE}"/>
                  </a:ext>
                </a:extLst>
              </p:cNvPr>
              <p:cNvSpPr/>
              <p:nvPr/>
            </p:nvSpPr>
            <p:spPr>
              <a:xfrm>
                <a:off x="3353625" y="3265105"/>
                <a:ext cx="283368" cy="327755"/>
              </a:xfrm>
              <a:custGeom>
                <a:avLst/>
                <a:gdLst>
                  <a:gd name="connsiteX0" fmla="*/ 132588 w 283368"/>
                  <a:gd name="connsiteY0" fmla="*/ 133636 h 327755"/>
                  <a:gd name="connsiteX1" fmla="*/ 0 w 283368"/>
                  <a:gd name="connsiteY1" fmla="*/ 274987 h 327755"/>
                  <a:gd name="connsiteX2" fmla="*/ 34385 w 283368"/>
                  <a:gd name="connsiteY2" fmla="*/ 327755 h 327755"/>
                  <a:gd name="connsiteX3" fmla="*/ 237839 w 283368"/>
                  <a:gd name="connsiteY3" fmla="*/ 193453 h 327755"/>
                  <a:gd name="connsiteX4" fmla="*/ 283369 w 283368"/>
                  <a:gd name="connsiteY4" fmla="*/ 57531 h 327755"/>
                  <a:gd name="connsiteX5" fmla="*/ 278701 w 283368"/>
                  <a:gd name="connsiteY5" fmla="*/ 0 h 327755"/>
                  <a:gd name="connsiteX6" fmla="*/ 140684 w 283368"/>
                  <a:gd name="connsiteY6" fmla="*/ 17335 h 327755"/>
                  <a:gd name="connsiteX7" fmla="*/ 132588 w 283368"/>
                  <a:gd name="connsiteY7" fmla="*/ 133636 h 32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368" h="327755">
                    <a:moveTo>
                      <a:pt x="132588" y="133636"/>
                    </a:moveTo>
                    <a:cubicBezTo>
                      <a:pt x="110776" y="171164"/>
                      <a:pt x="29623" y="243078"/>
                      <a:pt x="0" y="274987"/>
                    </a:cubicBezTo>
                    <a:cubicBezTo>
                      <a:pt x="9716" y="302609"/>
                      <a:pt x="17907" y="308896"/>
                      <a:pt x="34385" y="327755"/>
                    </a:cubicBezTo>
                    <a:cubicBezTo>
                      <a:pt x="80296" y="298418"/>
                      <a:pt x="198596" y="229934"/>
                      <a:pt x="237839" y="193453"/>
                    </a:cubicBezTo>
                    <a:cubicBezTo>
                      <a:pt x="283369" y="151162"/>
                      <a:pt x="283369" y="93440"/>
                      <a:pt x="283369" y="57531"/>
                    </a:cubicBezTo>
                    <a:cubicBezTo>
                      <a:pt x="283369" y="47244"/>
                      <a:pt x="281273" y="23241"/>
                      <a:pt x="278701" y="0"/>
                    </a:cubicBezTo>
                    <a:cubicBezTo>
                      <a:pt x="232982" y="8573"/>
                      <a:pt x="187166" y="15240"/>
                      <a:pt x="140684" y="17335"/>
                    </a:cubicBezTo>
                    <a:cubicBezTo>
                      <a:pt x="144113" y="69152"/>
                      <a:pt x="143066" y="115538"/>
                      <a:pt x="132588" y="133636"/>
                    </a:cubicBezTo>
                    <a:close/>
                  </a:path>
                </a:pathLst>
              </a:custGeom>
              <a:solidFill>
                <a:srgbClr val="7B5151"/>
              </a:solidFill>
              <a:ln w="9525" cap="flat">
                <a:noFill/>
                <a:prstDash val="solid"/>
                <a:miter/>
              </a:ln>
            </p:spPr>
            <p:txBody>
              <a:bodyPr rtlCol="0" anchor="ctr"/>
              <a:lstStyle/>
              <a:p>
                <a:endParaRPr lang="en-GB" sz="1800" dirty="0">
                  <a:latin typeface="Segoe UI" panose="020B0502040204020203" pitchFamily="34" charset="0"/>
                </a:endParaRPr>
              </a:p>
            </p:txBody>
          </p:sp>
        </p:grpSp>
      </p:grpSp>
      <p:grpSp>
        <p:nvGrpSpPr>
          <p:cNvPr id="47" name="Graphic 45">
            <a:extLst>
              <a:ext uri="{FF2B5EF4-FFF2-40B4-BE49-F238E27FC236}">
                <a16:creationId xmlns:a16="http://schemas.microsoft.com/office/drawing/2014/main" id="{AEE2B1ED-4C6B-4DB4-B278-1271AB6D4276}"/>
              </a:ext>
            </a:extLst>
          </p:cNvPr>
          <p:cNvGrpSpPr/>
          <p:nvPr/>
        </p:nvGrpSpPr>
        <p:grpSpPr>
          <a:xfrm>
            <a:off x="1561633" y="7733908"/>
            <a:ext cx="1564263" cy="1777753"/>
            <a:chOff x="725463" y="4579075"/>
            <a:chExt cx="1203524" cy="1367781"/>
          </a:xfrm>
          <a:solidFill>
            <a:schemeClr val="accent1"/>
          </a:solidFill>
        </p:grpSpPr>
        <p:sp>
          <p:nvSpPr>
            <p:cNvPr id="50" name="Freeform: Shape 49">
              <a:extLst>
                <a:ext uri="{FF2B5EF4-FFF2-40B4-BE49-F238E27FC236}">
                  <a16:creationId xmlns:a16="http://schemas.microsoft.com/office/drawing/2014/main" id="{583D44B0-89BE-4B1D-B9AC-78569E77AD6B}"/>
                </a:ext>
              </a:extLst>
            </p:cNvPr>
            <p:cNvSpPr/>
            <p:nvPr/>
          </p:nvSpPr>
          <p:spPr>
            <a:xfrm>
              <a:off x="886240" y="4702190"/>
              <a:ext cx="213964" cy="196154"/>
            </a:xfrm>
            <a:custGeom>
              <a:avLst/>
              <a:gdLst>
                <a:gd name="connsiteX0" fmla="*/ 0 w 213964"/>
                <a:gd name="connsiteY0" fmla="*/ 2156 h 196154"/>
                <a:gd name="connsiteX1" fmla="*/ 70908 w 213964"/>
                <a:gd name="connsiteY1" fmla="*/ 139404 h 196154"/>
                <a:gd name="connsiteX2" fmla="*/ 211302 w 213964"/>
                <a:gd name="connsiteY2" fmla="*/ 196155 h 196154"/>
                <a:gd name="connsiteX3" fmla="*/ 213964 w 213964"/>
                <a:gd name="connsiteY3" fmla="*/ 162546 h 196154"/>
                <a:gd name="connsiteX4" fmla="*/ 105213 w 213964"/>
                <a:gd name="connsiteY4" fmla="*/ 112995 h 196154"/>
                <a:gd name="connsiteX5" fmla="*/ 0 w 213964"/>
                <a:gd name="connsiteY5" fmla="*/ 2156 h 19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64" h="196154">
                  <a:moveTo>
                    <a:pt x="0" y="2156"/>
                  </a:moveTo>
                  <a:cubicBezTo>
                    <a:pt x="0" y="2156"/>
                    <a:pt x="5627" y="40907"/>
                    <a:pt x="70908" y="139404"/>
                  </a:cubicBezTo>
                  <a:cubicBezTo>
                    <a:pt x="88847" y="166478"/>
                    <a:pt x="211302" y="196155"/>
                    <a:pt x="211302" y="196155"/>
                  </a:cubicBezTo>
                  <a:lnTo>
                    <a:pt x="213964" y="162546"/>
                  </a:lnTo>
                  <a:cubicBezTo>
                    <a:pt x="213964" y="162546"/>
                    <a:pt x="120973" y="144395"/>
                    <a:pt x="105213" y="112995"/>
                  </a:cubicBezTo>
                  <a:cubicBezTo>
                    <a:pt x="87455" y="77601"/>
                    <a:pt x="70122" y="-15269"/>
                    <a:pt x="0" y="2156"/>
                  </a:cubicBezTo>
                  <a:close/>
                </a:path>
              </a:pathLst>
            </a:custGeom>
            <a:solidFill>
              <a:srgbClr val="9C8964"/>
            </a:solidFill>
            <a:ln w="3004" cap="flat">
              <a:noFill/>
              <a:prstDash val="solid"/>
              <a:miter/>
            </a:ln>
          </p:spPr>
          <p:txBody>
            <a:bodyPr rtlCol="0" anchor="ctr"/>
            <a:lstStyle/>
            <a:p>
              <a:endParaRPr lang="en-GB" sz="1800" dirty="0">
                <a:latin typeface="Segoe UI" panose="020B0502040204020203" pitchFamily="34" charset="0"/>
              </a:endParaRPr>
            </a:p>
          </p:txBody>
        </p:sp>
        <p:sp>
          <p:nvSpPr>
            <p:cNvPr id="52" name="Freeform: Shape 51">
              <a:extLst>
                <a:ext uri="{FF2B5EF4-FFF2-40B4-BE49-F238E27FC236}">
                  <a16:creationId xmlns:a16="http://schemas.microsoft.com/office/drawing/2014/main" id="{D1090B0C-875F-4C13-8E54-8F4F21712101}"/>
                </a:ext>
              </a:extLst>
            </p:cNvPr>
            <p:cNvSpPr/>
            <p:nvPr/>
          </p:nvSpPr>
          <p:spPr>
            <a:xfrm>
              <a:off x="1596840" y="5509640"/>
              <a:ext cx="42487" cy="33909"/>
            </a:xfrm>
            <a:custGeom>
              <a:avLst/>
              <a:gdLst>
                <a:gd name="connsiteX0" fmla="*/ 42193 w 42487"/>
                <a:gd name="connsiteY0" fmla="*/ 19344 h 33909"/>
                <a:gd name="connsiteX1" fmla="*/ 41346 w 42487"/>
                <a:gd name="connsiteY1" fmla="*/ 23277 h 33909"/>
                <a:gd name="connsiteX2" fmla="*/ 25434 w 42487"/>
                <a:gd name="connsiteY2" fmla="*/ 33623 h 33909"/>
                <a:gd name="connsiteX3" fmla="*/ 10641 w 42487"/>
                <a:gd name="connsiteY3" fmla="*/ 30477 h 33909"/>
                <a:gd name="connsiteX4" fmla="*/ 295 w 42487"/>
                <a:gd name="connsiteY4" fmla="*/ 14565 h 33909"/>
                <a:gd name="connsiteX5" fmla="*/ 1142 w 42487"/>
                <a:gd name="connsiteY5" fmla="*/ 10632 h 33909"/>
                <a:gd name="connsiteX6" fmla="*/ 17054 w 42487"/>
                <a:gd name="connsiteY6" fmla="*/ 286 h 33909"/>
                <a:gd name="connsiteX7" fmla="*/ 31847 w 42487"/>
                <a:gd name="connsiteY7" fmla="*/ 3433 h 33909"/>
                <a:gd name="connsiteX8" fmla="*/ 42193 w 42487"/>
                <a:gd name="connsiteY8" fmla="*/ 19344 h 3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7" h="33909">
                  <a:moveTo>
                    <a:pt x="42193" y="19344"/>
                  </a:moveTo>
                  <a:lnTo>
                    <a:pt x="41346" y="23277"/>
                  </a:lnTo>
                  <a:cubicBezTo>
                    <a:pt x="39803" y="30507"/>
                    <a:pt x="32633" y="35135"/>
                    <a:pt x="25434" y="33623"/>
                  </a:cubicBezTo>
                  <a:lnTo>
                    <a:pt x="10641" y="30477"/>
                  </a:lnTo>
                  <a:cubicBezTo>
                    <a:pt x="3411" y="28934"/>
                    <a:pt x="-1248" y="21765"/>
                    <a:pt x="295" y="14565"/>
                  </a:cubicBezTo>
                  <a:lnTo>
                    <a:pt x="1142" y="10632"/>
                  </a:lnTo>
                  <a:cubicBezTo>
                    <a:pt x="2685" y="3402"/>
                    <a:pt x="9854" y="-1226"/>
                    <a:pt x="17054" y="286"/>
                  </a:cubicBezTo>
                  <a:lnTo>
                    <a:pt x="31847" y="3433"/>
                  </a:lnTo>
                  <a:cubicBezTo>
                    <a:pt x="39077" y="4945"/>
                    <a:pt x="43735" y="12115"/>
                    <a:pt x="42193" y="19344"/>
                  </a:cubicBezTo>
                  <a:close/>
                </a:path>
              </a:pathLst>
            </a:custGeom>
            <a:solidFill>
              <a:srgbClr val="FBDDD3"/>
            </a:solidFill>
            <a:ln w="3004" cap="flat">
              <a:noFill/>
              <a:prstDash val="solid"/>
              <a:miter/>
            </a:ln>
          </p:spPr>
          <p:txBody>
            <a:bodyPr rtlCol="0" anchor="ctr"/>
            <a:lstStyle/>
            <a:p>
              <a:endParaRPr lang="en-GB" sz="1800" dirty="0">
                <a:latin typeface="Segoe UI" panose="020B0502040204020203" pitchFamily="34" charset="0"/>
              </a:endParaRPr>
            </a:p>
          </p:txBody>
        </p:sp>
        <p:sp>
          <p:nvSpPr>
            <p:cNvPr id="53" name="Freeform: Shape 52">
              <a:extLst>
                <a:ext uri="{FF2B5EF4-FFF2-40B4-BE49-F238E27FC236}">
                  <a16:creationId xmlns:a16="http://schemas.microsoft.com/office/drawing/2014/main" id="{4F861E5F-BEF7-44D2-BC03-2DB41A555436}"/>
                </a:ext>
              </a:extLst>
            </p:cNvPr>
            <p:cNvSpPr/>
            <p:nvPr/>
          </p:nvSpPr>
          <p:spPr>
            <a:xfrm>
              <a:off x="1861426" y="5862075"/>
              <a:ext cx="67530" cy="47722"/>
            </a:xfrm>
            <a:custGeom>
              <a:avLst/>
              <a:gdLst>
                <a:gd name="connsiteX0" fmla="*/ 59182 w 67530"/>
                <a:gd name="connsiteY0" fmla="*/ 12556 h 47722"/>
                <a:gd name="connsiteX1" fmla="*/ 36100 w 67530"/>
                <a:gd name="connsiteY1" fmla="*/ 9652 h 47722"/>
                <a:gd name="connsiteX2" fmla="*/ 6576 w 67530"/>
                <a:gd name="connsiteY2" fmla="*/ 1363 h 47722"/>
                <a:gd name="connsiteX3" fmla="*/ 4640 w 67530"/>
                <a:gd name="connsiteY3" fmla="*/ 2482 h 47722"/>
                <a:gd name="connsiteX4" fmla="*/ 6576 w 67530"/>
                <a:gd name="connsiteY4" fmla="*/ 18031 h 47722"/>
                <a:gd name="connsiteX5" fmla="*/ 40487 w 67530"/>
                <a:gd name="connsiteY5" fmla="*/ 44985 h 47722"/>
                <a:gd name="connsiteX6" fmla="*/ 65474 w 67530"/>
                <a:gd name="connsiteY6" fmla="*/ 42564 h 47722"/>
                <a:gd name="connsiteX7" fmla="*/ 66563 w 67530"/>
                <a:gd name="connsiteY7" fmla="*/ 24716 h 47722"/>
                <a:gd name="connsiteX8" fmla="*/ 59182 w 67530"/>
                <a:gd name="connsiteY8" fmla="*/ 12556 h 4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30" h="47722">
                  <a:moveTo>
                    <a:pt x="59182" y="12556"/>
                  </a:moveTo>
                  <a:lnTo>
                    <a:pt x="36100" y="9652"/>
                  </a:lnTo>
                  <a:cubicBezTo>
                    <a:pt x="20672" y="2664"/>
                    <a:pt x="13443" y="-2600"/>
                    <a:pt x="6576" y="1363"/>
                  </a:cubicBezTo>
                  <a:lnTo>
                    <a:pt x="4640" y="2482"/>
                  </a:lnTo>
                  <a:cubicBezTo>
                    <a:pt x="-2227" y="6445"/>
                    <a:pt x="-1380" y="13463"/>
                    <a:pt x="6576" y="18031"/>
                  </a:cubicBezTo>
                  <a:lnTo>
                    <a:pt x="40487" y="44985"/>
                  </a:lnTo>
                  <a:cubicBezTo>
                    <a:pt x="48413" y="49583"/>
                    <a:pt x="59121" y="48131"/>
                    <a:pt x="65474" y="42564"/>
                  </a:cubicBezTo>
                  <a:cubicBezTo>
                    <a:pt x="65474" y="42564"/>
                    <a:pt x="69255" y="39146"/>
                    <a:pt x="66563" y="24716"/>
                  </a:cubicBezTo>
                  <a:cubicBezTo>
                    <a:pt x="64990" y="16518"/>
                    <a:pt x="65535" y="16216"/>
                    <a:pt x="59182" y="12556"/>
                  </a:cubicBezTo>
                  <a:close/>
                </a:path>
              </a:pathLst>
            </a:custGeom>
            <a:solidFill>
              <a:schemeClr val="bg2"/>
            </a:solidFill>
            <a:ln w="3004" cap="flat">
              <a:noFill/>
              <a:prstDash val="solid"/>
              <a:miter/>
            </a:ln>
          </p:spPr>
          <p:txBody>
            <a:bodyPr rtlCol="0" anchor="ctr"/>
            <a:lstStyle/>
            <a:p>
              <a:endParaRPr lang="en-GB" sz="1800" dirty="0">
                <a:latin typeface="Segoe UI" panose="020B0502040204020203" pitchFamily="34" charset="0"/>
              </a:endParaRPr>
            </a:p>
          </p:txBody>
        </p:sp>
        <p:sp>
          <p:nvSpPr>
            <p:cNvPr id="54" name="Freeform: Shape 53">
              <a:extLst>
                <a:ext uri="{FF2B5EF4-FFF2-40B4-BE49-F238E27FC236}">
                  <a16:creationId xmlns:a16="http://schemas.microsoft.com/office/drawing/2014/main" id="{D8B5272F-AD4E-49F8-8EE6-6F35E450ADA6}"/>
                </a:ext>
              </a:extLst>
            </p:cNvPr>
            <p:cNvSpPr/>
            <p:nvPr/>
          </p:nvSpPr>
          <p:spPr>
            <a:xfrm>
              <a:off x="1810767" y="5483820"/>
              <a:ext cx="113652" cy="404884"/>
            </a:xfrm>
            <a:custGeom>
              <a:avLst/>
              <a:gdLst>
                <a:gd name="connsiteX0" fmla="*/ 83644 w 113652"/>
                <a:gd name="connsiteY0" fmla="*/ 396831 h 404884"/>
                <a:gd name="connsiteX1" fmla="*/ 113652 w 113652"/>
                <a:gd name="connsiteY1" fmla="*/ 395591 h 404884"/>
                <a:gd name="connsiteX2" fmla="*/ 97468 w 113652"/>
                <a:gd name="connsiteY2" fmla="*/ 27468 h 404884"/>
                <a:gd name="connsiteX3" fmla="*/ 0 w 113652"/>
                <a:gd name="connsiteY3" fmla="*/ 0 h 404884"/>
                <a:gd name="connsiteX4" fmla="*/ 83644 w 113652"/>
                <a:gd name="connsiteY4" fmla="*/ 396831 h 40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52" h="404884">
                  <a:moveTo>
                    <a:pt x="83644" y="396831"/>
                  </a:moveTo>
                  <a:cubicBezTo>
                    <a:pt x="90753" y="409839"/>
                    <a:pt x="108359" y="405362"/>
                    <a:pt x="113652" y="395591"/>
                  </a:cubicBezTo>
                  <a:lnTo>
                    <a:pt x="97468" y="27468"/>
                  </a:lnTo>
                  <a:lnTo>
                    <a:pt x="0" y="0"/>
                  </a:lnTo>
                  <a:lnTo>
                    <a:pt x="83644" y="396831"/>
                  </a:lnTo>
                  <a:close/>
                </a:path>
              </a:pathLst>
            </a:custGeom>
            <a:solidFill>
              <a:srgbClr val="E59D97"/>
            </a:solidFill>
            <a:ln w="3004" cap="flat">
              <a:noFill/>
              <a:prstDash val="solid"/>
              <a:miter/>
            </a:ln>
          </p:spPr>
          <p:txBody>
            <a:bodyPr rtlCol="0" anchor="ctr"/>
            <a:lstStyle/>
            <a:p>
              <a:endParaRPr lang="en-GB" sz="1800" dirty="0">
                <a:latin typeface="Segoe UI" panose="020B0502040204020203" pitchFamily="34" charset="0"/>
              </a:endParaRPr>
            </a:p>
          </p:txBody>
        </p:sp>
        <p:sp>
          <p:nvSpPr>
            <p:cNvPr id="55" name="Freeform: Shape 54">
              <a:extLst>
                <a:ext uri="{FF2B5EF4-FFF2-40B4-BE49-F238E27FC236}">
                  <a16:creationId xmlns:a16="http://schemas.microsoft.com/office/drawing/2014/main" id="{D9422DCD-624A-4D97-A059-356AEF7E3E7D}"/>
                </a:ext>
              </a:extLst>
            </p:cNvPr>
            <p:cNvSpPr/>
            <p:nvPr/>
          </p:nvSpPr>
          <p:spPr>
            <a:xfrm>
              <a:off x="1765406" y="5909813"/>
              <a:ext cx="73260" cy="37043"/>
            </a:xfrm>
            <a:custGeom>
              <a:avLst/>
              <a:gdLst>
                <a:gd name="connsiteX0" fmla="*/ 57643 w 73260"/>
                <a:gd name="connsiteY0" fmla="*/ 0 h 37043"/>
                <a:gd name="connsiteX1" fmla="*/ 34803 w 73260"/>
                <a:gd name="connsiteY1" fmla="*/ 4296 h 37043"/>
                <a:gd name="connsiteX2" fmla="*/ 4159 w 73260"/>
                <a:gd name="connsiteY2" fmla="*/ 5445 h 37043"/>
                <a:gd name="connsiteX3" fmla="*/ 2647 w 73260"/>
                <a:gd name="connsiteY3" fmla="*/ 7109 h 37043"/>
                <a:gd name="connsiteX4" fmla="*/ 9241 w 73260"/>
                <a:gd name="connsiteY4" fmla="*/ 21327 h 37043"/>
                <a:gd name="connsiteX5" fmla="*/ 49778 w 73260"/>
                <a:gd name="connsiteY5" fmla="*/ 36604 h 37043"/>
                <a:gd name="connsiteX6" fmla="*/ 72798 w 73260"/>
                <a:gd name="connsiteY6" fmla="*/ 26651 h 37043"/>
                <a:gd name="connsiteX7" fmla="*/ 68382 w 73260"/>
                <a:gd name="connsiteY7" fmla="*/ 9348 h 37043"/>
                <a:gd name="connsiteX8" fmla="*/ 57643 w 73260"/>
                <a:gd name="connsiteY8" fmla="*/ 0 h 3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60" h="37043">
                  <a:moveTo>
                    <a:pt x="57643" y="0"/>
                  </a:moveTo>
                  <a:lnTo>
                    <a:pt x="34803" y="4296"/>
                  </a:lnTo>
                  <a:cubicBezTo>
                    <a:pt x="17954" y="2360"/>
                    <a:pt x="9483" y="-424"/>
                    <a:pt x="4159" y="5445"/>
                  </a:cubicBezTo>
                  <a:lnTo>
                    <a:pt x="2647" y="7109"/>
                  </a:lnTo>
                  <a:cubicBezTo>
                    <a:pt x="-2677" y="12978"/>
                    <a:pt x="287" y="19391"/>
                    <a:pt x="9241" y="21327"/>
                  </a:cubicBezTo>
                  <a:lnTo>
                    <a:pt x="49778" y="36604"/>
                  </a:lnTo>
                  <a:cubicBezTo>
                    <a:pt x="58732" y="38540"/>
                    <a:pt x="68473" y="33881"/>
                    <a:pt x="72798" y="26651"/>
                  </a:cubicBezTo>
                  <a:cubicBezTo>
                    <a:pt x="72798" y="26651"/>
                    <a:pt x="75370" y="22234"/>
                    <a:pt x="68382" y="9348"/>
                  </a:cubicBezTo>
                  <a:cubicBezTo>
                    <a:pt x="64389" y="1966"/>
                    <a:pt x="64812" y="1543"/>
                    <a:pt x="57643" y="0"/>
                  </a:cubicBezTo>
                  <a:close/>
                </a:path>
              </a:pathLst>
            </a:custGeom>
            <a:solidFill>
              <a:schemeClr val="bg2"/>
            </a:solidFill>
            <a:ln w="3004" cap="flat">
              <a:noFill/>
              <a:prstDash val="solid"/>
              <a:miter/>
            </a:ln>
          </p:spPr>
          <p:txBody>
            <a:bodyPr rtlCol="0" anchor="ctr"/>
            <a:lstStyle/>
            <a:p>
              <a:endParaRPr lang="en-GB" sz="1800" dirty="0">
                <a:latin typeface="Segoe UI" panose="020B0502040204020203" pitchFamily="34" charset="0"/>
              </a:endParaRPr>
            </a:p>
          </p:txBody>
        </p:sp>
        <p:sp>
          <p:nvSpPr>
            <p:cNvPr id="56" name="Freeform: Shape 55">
              <a:extLst>
                <a:ext uri="{FF2B5EF4-FFF2-40B4-BE49-F238E27FC236}">
                  <a16:creationId xmlns:a16="http://schemas.microsoft.com/office/drawing/2014/main" id="{77D73B8A-1D23-4DB2-BD50-85AE3B47FA5C}"/>
                </a:ext>
              </a:extLst>
            </p:cNvPr>
            <p:cNvSpPr/>
            <p:nvPr/>
          </p:nvSpPr>
          <p:spPr>
            <a:xfrm>
              <a:off x="1781170" y="5526534"/>
              <a:ext cx="94787" cy="400993"/>
            </a:xfrm>
            <a:custGeom>
              <a:avLst/>
              <a:gdLst>
                <a:gd name="connsiteX0" fmla="*/ 23244 w 94787"/>
                <a:gd name="connsiteY0" fmla="*/ 393019 h 400993"/>
                <a:gd name="connsiteX1" fmla="*/ 53435 w 94787"/>
                <a:gd name="connsiteY1" fmla="*/ 391779 h 400993"/>
                <a:gd name="connsiteX2" fmla="*/ 94787 w 94787"/>
                <a:gd name="connsiteY2" fmla="*/ 27226 h 400993"/>
                <a:gd name="connsiteX3" fmla="*/ 1615 w 94787"/>
                <a:gd name="connsiteY3" fmla="*/ 0 h 400993"/>
                <a:gd name="connsiteX4" fmla="*/ 23244 w 94787"/>
                <a:gd name="connsiteY4" fmla="*/ 393019 h 400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87" h="400993">
                  <a:moveTo>
                    <a:pt x="23244" y="393019"/>
                  </a:moveTo>
                  <a:cubicBezTo>
                    <a:pt x="28326" y="405906"/>
                    <a:pt x="46628" y="401459"/>
                    <a:pt x="53435" y="391779"/>
                  </a:cubicBezTo>
                  <a:cubicBezTo>
                    <a:pt x="42998" y="264211"/>
                    <a:pt x="63841" y="144448"/>
                    <a:pt x="94787" y="27226"/>
                  </a:cubicBezTo>
                  <a:lnTo>
                    <a:pt x="1615" y="0"/>
                  </a:lnTo>
                  <a:cubicBezTo>
                    <a:pt x="-2046" y="137218"/>
                    <a:pt x="-1259" y="271865"/>
                    <a:pt x="23244" y="393019"/>
                  </a:cubicBezTo>
                  <a:close/>
                </a:path>
              </a:pathLst>
            </a:custGeom>
            <a:solidFill>
              <a:srgbClr val="E59D97"/>
            </a:solidFill>
            <a:ln w="3004" cap="flat">
              <a:noFill/>
              <a:prstDash val="solid"/>
              <a:miter/>
            </a:ln>
          </p:spPr>
          <p:txBody>
            <a:bodyPr rtlCol="0" anchor="ctr"/>
            <a:lstStyle/>
            <a:p>
              <a:endParaRPr lang="en-GB" sz="1800" dirty="0">
                <a:latin typeface="Segoe UI" panose="020B0502040204020203" pitchFamily="34" charset="0"/>
              </a:endParaRPr>
            </a:p>
          </p:txBody>
        </p:sp>
        <p:sp>
          <p:nvSpPr>
            <p:cNvPr id="57" name="Freeform: Shape 56">
              <a:extLst>
                <a:ext uri="{FF2B5EF4-FFF2-40B4-BE49-F238E27FC236}">
                  <a16:creationId xmlns:a16="http://schemas.microsoft.com/office/drawing/2014/main" id="{1C31E346-9E50-4F90-9FFA-2152593FF8C8}"/>
                </a:ext>
              </a:extLst>
            </p:cNvPr>
            <p:cNvSpPr/>
            <p:nvPr/>
          </p:nvSpPr>
          <p:spPr>
            <a:xfrm>
              <a:off x="1755559" y="5511499"/>
              <a:ext cx="173428" cy="213261"/>
            </a:xfrm>
            <a:custGeom>
              <a:avLst/>
              <a:gdLst>
                <a:gd name="connsiteX0" fmla="*/ 8894 w 173428"/>
                <a:gd name="connsiteY0" fmla="*/ 0 h 213261"/>
                <a:gd name="connsiteX1" fmla="*/ 0 w 173428"/>
                <a:gd name="connsiteY1" fmla="*/ 177633 h 213261"/>
                <a:gd name="connsiteX2" fmla="*/ 173428 w 173428"/>
                <a:gd name="connsiteY2" fmla="*/ 177633 h 213261"/>
                <a:gd name="connsiteX3" fmla="*/ 163022 w 173428"/>
                <a:gd name="connsiteY3" fmla="*/ 9862 h 213261"/>
                <a:gd name="connsiteX4" fmla="*/ 8894 w 173428"/>
                <a:gd name="connsiteY4" fmla="*/ 0 h 21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428" h="213261">
                  <a:moveTo>
                    <a:pt x="8894" y="0"/>
                  </a:moveTo>
                  <a:lnTo>
                    <a:pt x="0" y="177633"/>
                  </a:lnTo>
                  <a:cubicBezTo>
                    <a:pt x="0" y="177633"/>
                    <a:pt x="80891" y="257798"/>
                    <a:pt x="173428" y="177633"/>
                  </a:cubicBezTo>
                  <a:lnTo>
                    <a:pt x="163022" y="9862"/>
                  </a:lnTo>
                  <a:lnTo>
                    <a:pt x="8894" y="0"/>
                  </a:lnTo>
                  <a:close/>
                </a:path>
              </a:pathLst>
            </a:custGeom>
            <a:solidFill>
              <a:schemeClr val="tx2"/>
            </a:solidFill>
            <a:ln w="3004" cap="flat">
              <a:noFill/>
              <a:prstDash val="solid"/>
              <a:miter/>
            </a:ln>
          </p:spPr>
          <p:txBody>
            <a:bodyPr rtlCol="0" anchor="ctr"/>
            <a:lstStyle/>
            <a:p>
              <a:endParaRPr lang="en-GB" sz="1800" dirty="0">
                <a:latin typeface="Segoe UI" panose="020B0502040204020203" pitchFamily="34" charset="0"/>
              </a:endParaRPr>
            </a:p>
          </p:txBody>
        </p:sp>
        <p:sp>
          <p:nvSpPr>
            <p:cNvPr id="59" name="Freeform: Shape 58">
              <a:extLst>
                <a:ext uri="{FF2B5EF4-FFF2-40B4-BE49-F238E27FC236}">
                  <a16:creationId xmlns:a16="http://schemas.microsoft.com/office/drawing/2014/main" id="{FCAF38DC-F16B-4241-850A-4FE0986CEE49}"/>
                </a:ext>
              </a:extLst>
            </p:cNvPr>
            <p:cNvSpPr/>
            <p:nvPr/>
          </p:nvSpPr>
          <p:spPr>
            <a:xfrm>
              <a:off x="793004" y="5379311"/>
              <a:ext cx="83474" cy="63724"/>
            </a:xfrm>
            <a:custGeom>
              <a:avLst/>
              <a:gdLst>
                <a:gd name="connsiteX0" fmla="*/ 77323 w 83474"/>
                <a:gd name="connsiteY0" fmla="*/ 45580 h 63724"/>
                <a:gd name="connsiteX1" fmla="*/ 35214 w 83474"/>
                <a:gd name="connsiteY1" fmla="*/ 3895 h 63724"/>
                <a:gd name="connsiteX2" fmla="*/ 8230 w 83474"/>
                <a:gd name="connsiteY2" fmla="*/ 386 h 63724"/>
                <a:gd name="connsiteX3" fmla="*/ 1121 w 83474"/>
                <a:gd name="connsiteY3" fmla="*/ 8039 h 63724"/>
                <a:gd name="connsiteX4" fmla="*/ 486 w 83474"/>
                <a:gd name="connsiteY4" fmla="*/ 16449 h 63724"/>
                <a:gd name="connsiteX5" fmla="*/ 7716 w 83474"/>
                <a:gd name="connsiteY5" fmla="*/ 34599 h 63724"/>
                <a:gd name="connsiteX6" fmla="*/ 51973 w 83474"/>
                <a:gd name="connsiteY6" fmla="*/ 60161 h 63724"/>
                <a:gd name="connsiteX7" fmla="*/ 77263 w 83474"/>
                <a:gd name="connsiteY7" fmla="*/ 61220 h 63724"/>
                <a:gd name="connsiteX8" fmla="*/ 79078 w 83474"/>
                <a:gd name="connsiteY8" fmla="*/ 60161 h 63724"/>
                <a:gd name="connsiteX9" fmla="*/ 77323 w 83474"/>
                <a:gd name="connsiteY9" fmla="*/ 45580 h 6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74" h="63724">
                  <a:moveTo>
                    <a:pt x="77323" y="45580"/>
                  </a:moveTo>
                  <a:lnTo>
                    <a:pt x="35214" y="3895"/>
                  </a:lnTo>
                  <a:cubicBezTo>
                    <a:pt x="29557" y="628"/>
                    <a:pt x="16852" y="-734"/>
                    <a:pt x="8230" y="386"/>
                  </a:cubicBezTo>
                  <a:cubicBezTo>
                    <a:pt x="4358" y="900"/>
                    <a:pt x="1424" y="4137"/>
                    <a:pt x="1121" y="8039"/>
                  </a:cubicBezTo>
                  <a:lnTo>
                    <a:pt x="486" y="16449"/>
                  </a:lnTo>
                  <a:cubicBezTo>
                    <a:pt x="-845" y="28549"/>
                    <a:pt x="244" y="30304"/>
                    <a:pt x="7716" y="34599"/>
                  </a:cubicBezTo>
                  <a:lnTo>
                    <a:pt x="51973" y="60161"/>
                  </a:lnTo>
                  <a:cubicBezTo>
                    <a:pt x="59415" y="64457"/>
                    <a:pt x="70819" y="64941"/>
                    <a:pt x="77263" y="61220"/>
                  </a:cubicBezTo>
                  <a:lnTo>
                    <a:pt x="79078" y="60161"/>
                  </a:lnTo>
                  <a:cubicBezTo>
                    <a:pt x="85582" y="56471"/>
                    <a:pt x="84765" y="49876"/>
                    <a:pt x="77323" y="45580"/>
                  </a:cubicBezTo>
                  <a:close/>
                </a:path>
              </a:pathLst>
            </a:custGeom>
            <a:solidFill>
              <a:schemeClr val="bg2"/>
            </a:solidFill>
            <a:ln w="3004" cap="flat">
              <a:noFill/>
              <a:prstDash val="solid"/>
              <a:miter/>
            </a:ln>
          </p:spPr>
          <p:txBody>
            <a:bodyPr rtlCol="0" anchor="ctr"/>
            <a:lstStyle/>
            <a:p>
              <a:endParaRPr lang="en-GB" sz="1800" dirty="0">
                <a:latin typeface="Segoe UI" panose="020B0502040204020203" pitchFamily="34" charset="0"/>
              </a:endParaRPr>
            </a:p>
          </p:txBody>
        </p:sp>
        <p:sp>
          <p:nvSpPr>
            <p:cNvPr id="60" name="Freeform: Shape 59">
              <a:extLst>
                <a:ext uri="{FF2B5EF4-FFF2-40B4-BE49-F238E27FC236}">
                  <a16:creationId xmlns:a16="http://schemas.microsoft.com/office/drawing/2014/main" id="{5F8A3343-5CC6-4A62-94FF-920E8995C633}"/>
                </a:ext>
              </a:extLst>
            </p:cNvPr>
            <p:cNvSpPr/>
            <p:nvPr/>
          </p:nvSpPr>
          <p:spPr>
            <a:xfrm>
              <a:off x="797605" y="5341308"/>
              <a:ext cx="30250" cy="49740"/>
            </a:xfrm>
            <a:custGeom>
              <a:avLst/>
              <a:gdLst>
                <a:gd name="connsiteX0" fmla="*/ 0 w 30250"/>
                <a:gd name="connsiteY0" fmla="*/ 40415 h 49740"/>
                <a:gd name="connsiteX1" fmla="*/ 30251 w 30250"/>
                <a:gd name="connsiteY1" fmla="*/ 40415 h 49740"/>
                <a:gd name="connsiteX2" fmla="*/ 30251 w 30250"/>
                <a:gd name="connsiteY2" fmla="*/ 0 h 49740"/>
                <a:gd name="connsiteX3" fmla="*/ 0 w 30250"/>
                <a:gd name="connsiteY3" fmla="*/ 0 h 49740"/>
                <a:gd name="connsiteX4" fmla="*/ 0 w 30250"/>
                <a:gd name="connsiteY4" fmla="*/ 40415 h 49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0" h="49740">
                  <a:moveTo>
                    <a:pt x="0" y="40415"/>
                  </a:moveTo>
                  <a:cubicBezTo>
                    <a:pt x="0" y="52848"/>
                    <a:pt x="30251" y="52848"/>
                    <a:pt x="30251" y="40415"/>
                  </a:cubicBezTo>
                  <a:lnTo>
                    <a:pt x="30251" y="0"/>
                  </a:lnTo>
                  <a:lnTo>
                    <a:pt x="0" y="0"/>
                  </a:lnTo>
                  <a:lnTo>
                    <a:pt x="0" y="40415"/>
                  </a:lnTo>
                  <a:close/>
                </a:path>
              </a:pathLst>
            </a:custGeom>
            <a:solidFill>
              <a:schemeClr val="accent3">
                <a:lumMod val="50000"/>
              </a:schemeClr>
            </a:solidFill>
            <a:ln w="3004" cap="flat">
              <a:noFill/>
              <a:prstDash val="solid"/>
              <a:miter/>
            </a:ln>
          </p:spPr>
          <p:txBody>
            <a:bodyPr rtlCol="0" anchor="ctr"/>
            <a:lstStyle/>
            <a:p>
              <a:endParaRPr lang="en-GB" sz="1800" dirty="0">
                <a:latin typeface="Segoe UI" panose="020B0502040204020203" pitchFamily="34" charset="0"/>
              </a:endParaRPr>
            </a:p>
          </p:txBody>
        </p:sp>
        <p:sp>
          <p:nvSpPr>
            <p:cNvPr id="61" name="Freeform: Shape 60">
              <a:extLst>
                <a:ext uri="{FF2B5EF4-FFF2-40B4-BE49-F238E27FC236}">
                  <a16:creationId xmlns:a16="http://schemas.microsoft.com/office/drawing/2014/main" id="{E90CBEDF-1BE2-48C1-92B3-3CB877E2BFAC}"/>
                </a:ext>
              </a:extLst>
            </p:cNvPr>
            <p:cNvSpPr/>
            <p:nvPr/>
          </p:nvSpPr>
          <p:spPr>
            <a:xfrm>
              <a:off x="892378" y="5325948"/>
              <a:ext cx="83474" cy="63724"/>
            </a:xfrm>
            <a:custGeom>
              <a:avLst/>
              <a:gdLst>
                <a:gd name="connsiteX0" fmla="*/ 77323 w 83474"/>
                <a:gd name="connsiteY0" fmla="*/ 45580 h 63724"/>
                <a:gd name="connsiteX1" fmla="*/ 35214 w 83474"/>
                <a:gd name="connsiteY1" fmla="*/ 3895 h 63724"/>
                <a:gd name="connsiteX2" fmla="*/ 8230 w 83474"/>
                <a:gd name="connsiteY2" fmla="*/ 386 h 63724"/>
                <a:gd name="connsiteX3" fmla="*/ 1121 w 83474"/>
                <a:gd name="connsiteY3" fmla="*/ 8039 h 63724"/>
                <a:gd name="connsiteX4" fmla="*/ 486 w 83474"/>
                <a:gd name="connsiteY4" fmla="*/ 16449 h 63724"/>
                <a:gd name="connsiteX5" fmla="*/ 7716 w 83474"/>
                <a:gd name="connsiteY5" fmla="*/ 34599 h 63724"/>
                <a:gd name="connsiteX6" fmla="*/ 51973 w 83474"/>
                <a:gd name="connsiteY6" fmla="*/ 60161 h 63724"/>
                <a:gd name="connsiteX7" fmla="*/ 77263 w 83474"/>
                <a:gd name="connsiteY7" fmla="*/ 61220 h 63724"/>
                <a:gd name="connsiteX8" fmla="*/ 79078 w 83474"/>
                <a:gd name="connsiteY8" fmla="*/ 60161 h 63724"/>
                <a:gd name="connsiteX9" fmla="*/ 77323 w 83474"/>
                <a:gd name="connsiteY9" fmla="*/ 45580 h 6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74" h="63724">
                  <a:moveTo>
                    <a:pt x="77323" y="45580"/>
                  </a:moveTo>
                  <a:lnTo>
                    <a:pt x="35214" y="3895"/>
                  </a:lnTo>
                  <a:cubicBezTo>
                    <a:pt x="29557" y="628"/>
                    <a:pt x="16852" y="-734"/>
                    <a:pt x="8230" y="386"/>
                  </a:cubicBezTo>
                  <a:cubicBezTo>
                    <a:pt x="4358" y="900"/>
                    <a:pt x="1424" y="4137"/>
                    <a:pt x="1121" y="8039"/>
                  </a:cubicBezTo>
                  <a:lnTo>
                    <a:pt x="486" y="16449"/>
                  </a:lnTo>
                  <a:cubicBezTo>
                    <a:pt x="-845" y="28549"/>
                    <a:pt x="244" y="30304"/>
                    <a:pt x="7716" y="34599"/>
                  </a:cubicBezTo>
                  <a:lnTo>
                    <a:pt x="51973" y="60161"/>
                  </a:lnTo>
                  <a:cubicBezTo>
                    <a:pt x="59415" y="64457"/>
                    <a:pt x="70819" y="64941"/>
                    <a:pt x="77263" y="61220"/>
                  </a:cubicBezTo>
                  <a:lnTo>
                    <a:pt x="79078" y="60161"/>
                  </a:lnTo>
                  <a:cubicBezTo>
                    <a:pt x="85582" y="56471"/>
                    <a:pt x="84765" y="49876"/>
                    <a:pt x="77323" y="45580"/>
                  </a:cubicBezTo>
                  <a:close/>
                </a:path>
              </a:pathLst>
            </a:custGeom>
            <a:solidFill>
              <a:schemeClr val="bg2"/>
            </a:solidFill>
            <a:ln w="3004" cap="flat">
              <a:noFill/>
              <a:prstDash val="solid"/>
              <a:miter/>
            </a:ln>
          </p:spPr>
          <p:txBody>
            <a:bodyPr rtlCol="0" anchor="ctr"/>
            <a:lstStyle/>
            <a:p>
              <a:endParaRPr lang="en-GB" sz="1800" dirty="0">
                <a:latin typeface="Segoe UI" panose="020B0502040204020203" pitchFamily="34" charset="0"/>
              </a:endParaRPr>
            </a:p>
          </p:txBody>
        </p:sp>
        <p:sp>
          <p:nvSpPr>
            <p:cNvPr id="62" name="Freeform: Shape 61">
              <a:extLst>
                <a:ext uri="{FF2B5EF4-FFF2-40B4-BE49-F238E27FC236}">
                  <a16:creationId xmlns:a16="http://schemas.microsoft.com/office/drawing/2014/main" id="{373265AE-0CCF-45B3-9A06-20DD15404C25}"/>
                </a:ext>
              </a:extLst>
            </p:cNvPr>
            <p:cNvSpPr/>
            <p:nvPr/>
          </p:nvSpPr>
          <p:spPr>
            <a:xfrm>
              <a:off x="896948" y="5287945"/>
              <a:ext cx="30250" cy="49739"/>
            </a:xfrm>
            <a:custGeom>
              <a:avLst/>
              <a:gdLst>
                <a:gd name="connsiteX0" fmla="*/ 0 w 30250"/>
                <a:gd name="connsiteY0" fmla="*/ 40415 h 49739"/>
                <a:gd name="connsiteX1" fmla="*/ 30251 w 30250"/>
                <a:gd name="connsiteY1" fmla="*/ 40415 h 49739"/>
                <a:gd name="connsiteX2" fmla="*/ 30251 w 30250"/>
                <a:gd name="connsiteY2" fmla="*/ 0 h 49739"/>
                <a:gd name="connsiteX3" fmla="*/ 0 w 30250"/>
                <a:gd name="connsiteY3" fmla="*/ 0 h 49739"/>
                <a:gd name="connsiteX4" fmla="*/ 0 w 30250"/>
                <a:gd name="connsiteY4" fmla="*/ 40415 h 49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0" h="49739">
                  <a:moveTo>
                    <a:pt x="0" y="40415"/>
                  </a:moveTo>
                  <a:cubicBezTo>
                    <a:pt x="0" y="52848"/>
                    <a:pt x="30251" y="52848"/>
                    <a:pt x="30251" y="40415"/>
                  </a:cubicBezTo>
                  <a:lnTo>
                    <a:pt x="30251" y="0"/>
                  </a:lnTo>
                  <a:lnTo>
                    <a:pt x="0" y="0"/>
                  </a:lnTo>
                  <a:lnTo>
                    <a:pt x="0" y="40415"/>
                  </a:lnTo>
                  <a:close/>
                </a:path>
              </a:pathLst>
            </a:custGeom>
            <a:solidFill>
              <a:schemeClr val="accent3">
                <a:lumMod val="50000"/>
              </a:schemeClr>
            </a:solidFill>
            <a:ln w="3004" cap="flat">
              <a:noFill/>
              <a:prstDash val="solid"/>
              <a:miter/>
            </a:ln>
          </p:spPr>
          <p:txBody>
            <a:bodyPr rtlCol="0" anchor="ctr"/>
            <a:lstStyle/>
            <a:p>
              <a:endParaRPr lang="en-GB" sz="1800" dirty="0">
                <a:latin typeface="Segoe UI" panose="020B0502040204020203" pitchFamily="34" charset="0"/>
              </a:endParaRPr>
            </a:p>
          </p:txBody>
        </p:sp>
        <p:sp>
          <p:nvSpPr>
            <p:cNvPr id="63" name="Freeform: Shape 62">
              <a:extLst>
                <a:ext uri="{FF2B5EF4-FFF2-40B4-BE49-F238E27FC236}">
                  <a16:creationId xmlns:a16="http://schemas.microsoft.com/office/drawing/2014/main" id="{C28CFBB9-A08B-4475-895D-5517778620E2}"/>
                </a:ext>
              </a:extLst>
            </p:cNvPr>
            <p:cNvSpPr/>
            <p:nvPr/>
          </p:nvSpPr>
          <p:spPr>
            <a:xfrm>
              <a:off x="867484" y="4914075"/>
              <a:ext cx="93989" cy="408916"/>
            </a:xfrm>
            <a:custGeom>
              <a:avLst/>
              <a:gdLst>
                <a:gd name="connsiteX0" fmla="*/ 25441 w 93989"/>
                <a:gd name="connsiteY0" fmla="*/ 402790 h 408916"/>
                <a:gd name="connsiteX1" fmla="*/ 63436 w 93989"/>
                <a:gd name="connsiteY1" fmla="*/ 401217 h 408916"/>
                <a:gd name="connsiteX2" fmla="*/ 93989 w 93989"/>
                <a:gd name="connsiteY2" fmla="*/ 27861 h 408916"/>
                <a:gd name="connsiteX3" fmla="*/ 0 w 93989"/>
                <a:gd name="connsiteY3" fmla="*/ 0 h 408916"/>
                <a:gd name="connsiteX4" fmla="*/ 25441 w 93989"/>
                <a:gd name="connsiteY4" fmla="*/ 402790 h 408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89" h="408916">
                  <a:moveTo>
                    <a:pt x="25441" y="402790"/>
                  </a:moveTo>
                  <a:cubicBezTo>
                    <a:pt x="37299" y="411291"/>
                    <a:pt x="56902" y="411109"/>
                    <a:pt x="63436" y="401217"/>
                  </a:cubicBezTo>
                  <a:lnTo>
                    <a:pt x="93989" y="27861"/>
                  </a:lnTo>
                  <a:lnTo>
                    <a:pt x="0" y="0"/>
                  </a:lnTo>
                  <a:lnTo>
                    <a:pt x="25441" y="402790"/>
                  </a:lnTo>
                  <a:close/>
                </a:path>
              </a:pathLst>
            </a:custGeom>
            <a:solidFill>
              <a:schemeClr val="accent3">
                <a:lumMod val="75000"/>
              </a:schemeClr>
            </a:solidFill>
            <a:ln w="3004" cap="flat">
              <a:noFill/>
              <a:prstDash val="solid"/>
              <a:miter/>
            </a:ln>
          </p:spPr>
          <p:txBody>
            <a:bodyPr rtlCol="0" anchor="ctr"/>
            <a:lstStyle/>
            <a:p>
              <a:endParaRPr lang="en-GB" sz="1800" dirty="0">
                <a:latin typeface="Segoe UI" panose="020B0502040204020203" pitchFamily="34" charset="0"/>
              </a:endParaRPr>
            </a:p>
          </p:txBody>
        </p:sp>
        <p:sp>
          <p:nvSpPr>
            <p:cNvPr id="64" name="Freeform: Shape 63">
              <a:extLst>
                <a:ext uri="{FF2B5EF4-FFF2-40B4-BE49-F238E27FC236}">
                  <a16:creationId xmlns:a16="http://schemas.microsoft.com/office/drawing/2014/main" id="{E5A76BC5-3865-48B2-B9AA-5AE18872B886}"/>
                </a:ext>
              </a:extLst>
            </p:cNvPr>
            <p:cNvSpPr/>
            <p:nvPr/>
          </p:nvSpPr>
          <p:spPr>
            <a:xfrm>
              <a:off x="785807" y="4935583"/>
              <a:ext cx="109175" cy="431767"/>
            </a:xfrm>
            <a:custGeom>
              <a:avLst/>
              <a:gdLst>
                <a:gd name="connsiteX0" fmla="*/ 8258 w 109175"/>
                <a:gd name="connsiteY0" fmla="*/ 420487 h 431767"/>
                <a:gd name="connsiteX1" fmla="*/ 45860 w 109175"/>
                <a:gd name="connsiteY1" fmla="*/ 424541 h 431767"/>
                <a:gd name="connsiteX2" fmla="*/ 109175 w 109175"/>
                <a:gd name="connsiteY2" fmla="*/ 0 h 431767"/>
                <a:gd name="connsiteX3" fmla="*/ 0 w 109175"/>
                <a:gd name="connsiteY3" fmla="*/ 0 h 431767"/>
                <a:gd name="connsiteX4" fmla="*/ 8258 w 109175"/>
                <a:gd name="connsiteY4" fmla="*/ 420487 h 431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 h="431767">
                  <a:moveTo>
                    <a:pt x="8258" y="420487"/>
                  </a:moveTo>
                  <a:cubicBezTo>
                    <a:pt x="17848" y="434735"/>
                    <a:pt x="39477" y="434796"/>
                    <a:pt x="45860" y="424541"/>
                  </a:cubicBezTo>
                  <a:lnTo>
                    <a:pt x="109175" y="0"/>
                  </a:lnTo>
                  <a:lnTo>
                    <a:pt x="0" y="0"/>
                  </a:lnTo>
                  <a:lnTo>
                    <a:pt x="8258" y="420487"/>
                  </a:lnTo>
                  <a:close/>
                </a:path>
              </a:pathLst>
            </a:custGeom>
            <a:solidFill>
              <a:schemeClr val="accent3">
                <a:lumMod val="75000"/>
              </a:schemeClr>
            </a:solidFill>
            <a:ln w="3004" cap="flat">
              <a:noFill/>
              <a:prstDash val="solid"/>
              <a:miter/>
            </a:ln>
          </p:spPr>
          <p:txBody>
            <a:bodyPr rtlCol="0" anchor="ctr"/>
            <a:lstStyle/>
            <a:p>
              <a:endParaRPr lang="en-GB" sz="1800" dirty="0">
                <a:latin typeface="Segoe UI" panose="020B0502040204020203" pitchFamily="34" charset="0"/>
              </a:endParaRPr>
            </a:p>
          </p:txBody>
        </p:sp>
        <p:sp>
          <p:nvSpPr>
            <p:cNvPr id="65" name="Freeform: Shape 64">
              <a:extLst>
                <a:ext uri="{FF2B5EF4-FFF2-40B4-BE49-F238E27FC236}">
                  <a16:creationId xmlns:a16="http://schemas.microsoft.com/office/drawing/2014/main" id="{04D6EE55-2770-4D50-9199-37E0FB7204B9}"/>
                </a:ext>
              </a:extLst>
            </p:cNvPr>
            <p:cNvSpPr/>
            <p:nvPr/>
          </p:nvSpPr>
          <p:spPr>
            <a:xfrm>
              <a:off x="877921" y="4987796"/>
              <a:ext cx="29192" cy="91962"/>
            </a:xfrm>
            <a:custGeom>
              <a:avLst/>
              <a:gdLst>
                <a:gd name="connsiteX0" fmla="*/ 0 w 29192"/>
                <a:gd name="connsiteY0" fmla="*/ 62287 h 91962"/>
                <a:gd name="connsiteX1" fmla="*/ 2269 w 29192"/>
                <a:gd name="connsiteY1" fmla="*/ 91963 h 91962"/>
                <a:gd name="connsiteX2" fmla="*/ 29192 w 29192"/>
                <a:gd name="connsiteY2" fmla="*/ 0 h 91962"/>
                <a:gd name="connsiteX3" fmla="*/ 14157 w 29192"/>
                <a:gd name="connsiteY3" fmla="*/ 2874 h 91962"/>
              </a:gdLst>
              <a:ahLst/>
              <a:cxnLst>
                <a:cxn ang="0">
                  <a:pos x="connsiteX0" y="connsiteY0"/>
                </a:cxn>
                <a:cxn ang="0">
                  <a:pos x="connsiteX1" y="connsiteY1"/>
                </a:cxn>
                <a:cxn ang="0">
                  <a:pos x="connsiteX2" y="connsiteY2"/>
                </a:cxn>
                <a:cxn ang="0">
                  <a:pos x="connsiteX3" y="connsiteY3"/>
                </a:cxn>
              </a:cxnLst>
              <a:rect l="l" t="t" r="r" b="b"/>
              <a:pathLst>
                <a:path w="29192" h="91962">
                  <a:moveTo>
                    <a:pt x="0" y="62287"/>
                  </a:moveTo>
                  <a:lnTo>
                    <a:pt x="2269" y="91963"/>
                  </a:lnTo>
                  <a:lnTo>
                    <a:pt x="29192" y="0"/>
                  </a:lnTo>
                  <a:lnTo>
                    <a:pt x="14157" y="2874"/>
                  </a:lnTo>
                  <a:close/>
                </a:path>
              </a:pathLst>
            </a:custGeom>
            <a:solidFill>
              <a:srgbClr val="2C1F9C"/>
            </a:solidFill>
            <a:ln w="3004" cap="flat">
              <a:noFill/>
              <a:prstDash val="solid"/>
              <a:miter/>
            </a:ln>
          </p:spPr>
          <p:txBody>
            <a:bodyPr rtlCol="0" anchor="ctr"/>
            <a:lstStyle/>
            <a:p>
              <a:endParaRPr lang="en-GB" sz="1800" dirty="0">
                <a:latin typeface="Segoe UI" panose="020B0502040204020203" pitchFamily="34" charset="0"/>
              </a:endParaRPr>
            </a:p>
          </p:txBody>
        </p:sp>
        <p:sp>
          <p:nvSpPr>
            <p:cNvPr id="66" name="Freeform: Shape 65">
              <a:extLst>
                <a:ext uri="{FF2B5EF4-FFF2-40B4-BE49-F238E27FC236}">
                  <a16:creationId xmlns:a16="http://schemas.microsoft.com/office/drawing/2014/main" id="{9BCBB47E-CF96-4C72-A8F9-D3423A0D81E0}"/>
                </a:ext>
              </a:extLst>
            </p:cNvPr>
            <p:cNvSpPr/>
            <p:nvPr/>
          </p:nvSpPr>
          <p:spPr>
            <a:xfrm>
              <a:off x="933310" y="4707431"/>
              <a:ext cx="57113" cy="128989"/>
            </a:xfrm>
            <a:custGeom>
              <a:avLst/>
              <a:gdLst>
                <a:gd name="connsiteX0" fmla="*/ 14581 w 57113"/>
                <a:gd name="connsiteY0" fmla="*/ 0 h 128989"/>
                <a:gd name="connsiteX1" fmla="*/ 57114 w 57113"/>
                <a:gd name="connsiteY1" fmla="*/ 79711 h 128989"/>
                <a:gd name="connsiteX2" fmla="*/ 16154 w 57113"/>
                <a:gd name="connsiteY2" fmla="*/ 128990 h 128989"/>
                <a:gd name="connsiteX3" fmla="*/ 0 w 57113"/>
                <a:gd name="connsiteY3" fmla="*/ 21176 h 128989"/>
                <a:gd name="connsiteX4" fmla="*/ 14581 w 57113"/>
                <a:gd name="connsiteY4" fmla="*/ 0 h 12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13" h="128989">
                  <a:moveTo>
                    <a:pt x="14581" y="0"/>
                  </a:moveTo>
                  <a:lnTo>
                    <a:pt x="57114" y="79711"/>
                  </a:lnTo>
                  <a:cubicBezTo>
                    <a:pt x="50156" y="107451"/>
                    <a:pt x="35152" y="121548"/>
                    <a:pt x="16154" y="128990"/>
                  </a:cubicBezTo>
                  <a:lnTo>
                    <a:pt x="0" y="21176"/>
                  </a:lnTo>
                  <a:lnTo>
                    <a:pt x="14581" y="0"/>
                  </a:lnTo>
                  <a:close/>
                </a:path>
              </a:pathLst>
            </a:custGeom>
            <a:solidFill>
              <a:schemeClr val="bg2"/>
            </a:solidFill>
            <a:ln w="3004" cap="flat">
              <a:noFill/>
              <a:prstDash val="solid"/>
              <a:miter/>
            </a:ln>
          </p:spPr>
          <p:txBody>
            <a:bodyPr rtlCol="0" anchor="ctr"/>
            <a:lstStyle/>
            <a:p>
              <a:endParaRPr lang="en-GB" sz="1800" dirty="0">
                <a:latin typeface="Segoe UI" panose="020B0502040204020203" pitchFamily="34" charset="0"/>
              </a:endParaRPr>
            </a:p>
          </p:txBody>
        </p:sp>
        <p:sp>
          <p:nvSpPr>
            <p:cNvPr id="68" name="Freeform: Shape 67">
              <a:extLst>
                <a:ext uri="{FF2B5EF4-FFF2-40B4-BE49-F238E27FC236}">
                  <a16:creationId xmlns:a16="http://schemas.microsoft.com/office/drawing/2014/main" id="{7329E4C9-AAD9-4467-B849-1C7EDC99034E}"/>
                </a:ext>
              </a:extLst>
            </p:cNvPr>
            <p:cNvSpPr/>
            <p:nvPr/>
          </p:nvSpPr>
          <p:spPr>
            <a:xfrm>
              <a:off x="772678" y="4681798"/>
              <a:ext cx="189252" cy="310098"/>
            </a:xfrm>
            <a:custGeom>
              <a:avLst/>
              <a:gdLst>
                <a:gd name="connsiteX0" fmla="*/ 189189 w 189252"/>
                <a:gd name="connsiteY0" fmla="*/ 244831 h 310098"/>
                <a:gd name="connsiteX1" fmla="*/ 189189 w 189252"/>
                <a:gd name="connsiteY1" fmla="*/ 98961 h 310098"/>
                <a:gd name="connsiteX2" fmla="*/ 106483 w 189252"/>
                <a:gd name="connsiteY2" fmla="*/ 5395 h 310098"/>
                <a:gd name="connsiteX3" fmla="*/ 85125 w 189252"/>
                <a:gd name="connsiteY3" fmla="*/ 11082 h 310098"/>
                <a:gd name="connsiteX4" fmla="*/ 2208 w 189252"/>
                <a:gd name="connsiteY4" fmla="*/ 109005 h 310098"/>
                <a:gd name="connsiteX5" fmla="*/ 13128 w 189252"/>
                <a:gd name="connsiteY5" fmla="*/ 253755 h 310098"/>
                <a:gd name="connsiteX6" fmla="*/ 189189 w 189252"/>
                <a:gd name="connsiteY6" fmla="*/ 244831 h 31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52" h="310098">
                  <a:moveTo>
                    <a:pt x="189189" y="244831"/>
                  </a:moveTo>
                  <a:lnTo>
                    <a:pt x="189189" y="98961"/>
                  </a:lnTo>
                  <a:cubicBezTo>
                    <a:pt x="189189" y="16921"/>
                    <a:pt x="158181" y="-13451"/>
                    <a:pt x="106483" y="5395"/>
                  </a:cubicBezTo>
                  <a:lnTo>
                    <a:pt x="85125" y="11082"/>
                  </a:lnTo>
                  <a:cubicBezTo>
                    <a:pt x="22748" y="44661"/>
                    <a:pt x="-8955" y="42997"/>
                    <a:pt x="2208" y="109005"/>
                  </a:cubicBezTo>
                  <a:lnTo>
                    <a:pt x="13128" y="253755"/>
                  </a:lnTo>
                  <a:cubicBezTo>
                    <a:pt x="13128" y="328263"/>
                    <a:pt x="193151" y="332437"/>
                    <a:pt x="189189" y="244831"/>
                  </a:cubicBezTo>
                  <a:close/>
                </a:path>
              </a:pathLst>
            </a:custGeom>
            <a:solidFill>
              <a:schemeClr val="bg2"/>
            </a:solidFill>
            <a:ln w="3004" cap="flat">
              <a:noFill/>
              <a:prstDash val="solid"/>
              <a:miter/>
            </a:ln>
          </p:spPr>
          <p:txBody>
            <a:bodyPr rtlCol="0" anchor="ctr"/>
            <a:lstStyle/>
            <a:p>
              <a:endParaRPr lang="en-GB" sz="1800" dirty="0">
                <a:latin typeface="Segoe UI" panose="020B0502040204020203" pitchFamily="34" charset="0"/>
              </a:endParaRPr>
            </a:p>
          </p:txBody>
        </p:sp>
        <p:sp>
          <p:nvSpPr>
            <p:cNvPr id="69" name="Freeform: Shape 68">
              <a:extLst>
                <a:ext uri="{FF2B5EF4-FFF2-40B4-BE49-F238E27FC236}">
                  <a16:creationId xmlns:a16="http://schemas.microsoft.com/office/drawing/2014/main" id="{21705E23-C070-471F-B569-5C42402E9BE2}"/>
                </a:ext>
              </a:extLst>
            </p:cNvPr>
            <p:cNvSpPr/>
            <p:nvPr/>
          </p:nvSpPr>
          <p:spPr>
            <a:xfrm>
              <a:off x="781965" y="4815790"/>
              <a:ext cx="34062" cy="122576"/>
            </a:xfrm>
            <a:custGeom>
              <a:avLst/>
              <a:gdLst>
                <a:gd name="connsiteX0" fmla="*/ 34062 w 34062"/>
                <a:gd name="connsiteY0" fmla="*/ 0 h 122576"/>
                <a:gd name="connsiteX1" fmla="*/ 7169 w 34062"/>
                <a:gd name="connsiteY1" fmla="*/ 111686 h 122576"/>
                <a:gd name="connsiteX2" fmla="*/ 3963 w 34062"/>
                <a:gd name="connsiteY2" fmla="*/ 122577 h 122576"/>
                <a:gd name="connsiteX3" fmla="*/ 0 w 34062"/>
                <a:gd name="connsiteY3" fmla="*/ 68730 h 122576"/>
              </a:gdLst>
              <a:ahLst/>
              <a:cxnLst>
                <a:cxn ang="0">
                  <a:pos x="connsiteX0" y="connsiteY0"/>
                </a:cxn>
                <a:cxn ang="0">
                  <a:pos x="connsiteX1" y="connsiteY1"/>
                </a:cxn>
                <a:cxn ang="0">
                  <a:pos x="connsiteX2" y="connsiteY2"/>
                </a:cxn>
                <a:cxn ang="0">
                  <a:pos x="connsiteX3" y="connsiteY3"/>
                </a:cxn>
              </a:cxnLst>
              <a:rect l="l" t="t" r="r" b="b"/>
              <a:pathLst>
                <a:path w="34062" h="122576">
                  <a:moveTo>
                    <a:pt x="34062" y="0"/>
                  </a:moveTo>
                  <a:lnTo>
                    <a:pt x="7169" y="111686"/>
                  </a:lnTo>
                  <a:lnTo>
                    <a:pt x="3963" y="122577"/>
                  </a:lnTo>
                  <a:lnTo>
                    <a:pt x="0" y="68730"/>
                  </a:lnTo>
                  <a:close/>
                </a:path>
              </a:pathLst>
            </a:custGeom>
            <a:solidFill>
              <a:schemeClr val="tx2">
                <a:lumMod val="50000"/>
              </a:schemeClr>
            </a:solidFill>
            <a:ln w="3004" cap="flat">
              <a:noFill/>
              <a:prstDash val="solid"/>
              <a:miter/>
            </a:ln>
          </p:spPr>
          <p:txBody>
            <a:bodyPr rtlCol="0" anchor="ctr"/>
            <a:lstStyle/>
            <a:p>
              <a:endParaRPr lang="en-GB" sz="1800" dirty="0">
                <a:latin typeface="Segoe UI" panose="020B0502040204020203" pitchFamily="34" charset="0"/>
              </a:endParaRPr>
            </a:p>
          </p:txBody>
        </p:sp>
        <p:sp>
          <p:nvSpPr>
            <p:cNvPr id="70" name="Freeform: Shape 69">
              <a:extLst>
                <a:ext uri="{FF2B5EF4-FFF2-40B4-BE49-F238E27FC236}">
                  <a16:creationId xmlns:a16="http://schemas.microsoft.com/office/drawing/2014/main" id="{084FC409-A24C-4B90-AE08-8B13BBA32EAF}"/>
                </a:ext>
              </a:extLst>
            </p:cNvPr>
            <p:cNvSpPr/>
            <p:nvPr/>
          </p:nvSpPr>
          <p:spPr>
            <a:xfrm>
              <a:off x="841033" y="4605163"/>
              <a:ext cx="66381" cy="85388"/>
            </a:xfrm>
            <a:custGeom>
              <a:avLst/>
              <a:gdLst>
                <a:gd name="connsiteX0" fmla="*/ 37402 w 66381"/>
                <a:gd name="connsiteY0" fmla="*/ 79489 h 85388"/>
                <a:gd name="connsiteX1" fmla="*/ 23184 w 66381"/>
                <a:gd name="connsiteY1" fmla="*/ 85388 h 85388"/>
                <a:gd name="connsiteX2" fmla="*/ 8814 w 66381"/>
                <a:gd name="connsiteY2" fmla="*/ 11001 h 85388"/>
                <a:gd name="connsiteX3" fmla="*/ 66382 w 66381"/>
                <a:gd name="connsiteY3" fmla="*/ 9156 h 85388"/>
                <a:gd name="connsiteX4" fmla="*/ 37402 w 66381"/>
                <a:gd name="connsiteY4" fmla="*/ 79489 h 85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1" h="85388">
                  <a:moveTo>
                    <a:pt x="37402" y="79489"/>
                  </a:moveTo>
                  <a:cubicBezTo>
                    <a:pt x="37402" y="79489"/>
                    <a:pt x="27540" y="85388"/>
                    <a:pt x="23184" y="85388"/>
                  </a:cubicBezTo>
                  <a:cubicBezTo>
                    <a:pt x="18827" y="85388"/>
                    <a:pt x="-15931" y="48300"/>
                    <a:pt x="8814" y="11001"/>
                  </a:cubicBezTo>
                  <a:cubicBezTo>
                    <a:pt x="24484" y="-12625"/>
                    <a:pt x="66382" y="9156"/>
                    <a:pt x="66382" y="9156"/>
                  </a:cubicBezTo>
                  <a:lnTo>
                    <a:pt x="37402" y="79489"/>
                  </a:lnTo>
                  <a:close/>
                </a:path>
              </a:pathLst>
            </a:custGeom>
            <a:solidFill>
              <a:schemeClr val="bg2"/>
            </a:solidFill>
            <a:ln w="3004" cap="flat">
              <a:noFill/>
              <a:prstDash val="solid"/>
              <a:miter/>
            </a:ln>
          </p:spPr>
          <p:txBody>
            <a:bodyPr rtlCol="0" anchor="ctr"/>
            <a:lstStyle/>
            <a:p>
              <a:endParaRPr lang="en-GB" sz="1800" dirty="0">
                <a:latin typeface="Segoe UI" panose="020B0502040204020203" pitchFamily="34" charset="0"/>
              </a:endParaRPr>
            </a:p>
          </p:txBody>
        </p:sp>
        <p:sp>
          <p:nvSpPr>
            <p:cNvPr id="71" name="Freeform: Shape 70">
              <a:extLst>
                <a:ext uri="{FF2B5EF4-FFF2-40B4-BE49-F238E27FC236}">
                  <a16:creationId xmlns:a16="http://schemas.microsoft.com/office/drawing/2014/main" id="{AF188115-07F7-4EB7-B1D5-D177EACDA3BC}"/>
                </a:ext>
              </a:extLst>
            </p:cNvPr>
            <p:cNvSpPr/>
            <p:nvPr/>
          </p:nvSpPr>
          <p:spPr>
            <a:xfrm>
              <a:off x="725463" y="4736805"/>
              <a:ext cx="95586" cy="306471"/>
            </a:xfrm>
            <a:custGeom>
              <a:avLst/>
              <a:gdLst>
                <a:gd name="connsiteX0" fmla="*/ 57501 w 95586"/>
                <a:gd name="connsiteY0" fmla="*/ 0 h 306471"/>
                <a:gd name="connsiteX1" fmla="*/ 115 w 95586"/>
                <a:gd name="connsiteY1" fmla="*/ 173247 h 306471"/>
                <a:gd name="connsiteX2" fmla="*/ 72112 w 95586"/>
                <a:gd name="connsiteY2" fmla="*/ 306472 h 306471"/>
                <a:gd name="connsiteX3" fmla="*/ 95587 w 95586"/>
                <a:gd name="connsiteY3" fmla="*/ 282271 h 306471"/>
                <a:gd name="connsiteX4" fmla="*/ 43404 w 95586"/>
                <a:gd name="connsiteY4" fmla="*/ 174759 h 306471"/>
                <a:gd name="connsiteX5" fmla="*/ 57501 w 95586"/>
                <a:gd name="connsiteY5" fmla="*/ 0 h 30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6" h="306471">
                  <a:moveTo>
                    <a:pt x="57501" y="0"/>
                  </a:moveTo>
                  <a:cubicBezTo>
                    <a:pt x="57501" y="0"/>
                    <a:pt x="12639" y="55752"/>
                    <a:pt x="115" y="173247"/>
                  </a:cubicBezTo>
                  <a:cubicBezTo>
                    <a:pt x="-3334" y="205555"/>
                    <a:pt x="72112" y="306472"/>
                    <a:pt x="72112" y="306472"/>
                  </a:cubicBezTo>
                  <a:lnTo>
                    <a:pt x="95587" y="282271"/>
                  </a:lnTo>
                  <a:cubicBezTo>
                    <a:pt x="95587" y="282271"/>
                    <a:pt x="35508" y="209003"/>
                    <a:pt x="43404" y="174759"/>
                  </a:cubicBezTo>
                  <a:cubicBezTo>
                    <a:pt x="52297" y="136220"/>
                    <a:pt x="122631" y="31310"/>
                    <a:pt x="57501" y="0"/>
                  </a:cubicBezTo>
                  <a:close/>
                </a:path>
              </a:pathLst>
            </a:custGeom>
            <a:solidFill>
              <a:srgbClr val="9C8964"/>
            </a:solidFill>
            <a:ln w="3004" cap="flat">
              <a:noFill/>
              <a:prstDash val="solid"/>
              <a:miter/>
            </a:ln>
          </p:spPr>
          <p:txBody>
            <a:bodyPr rtlCol="0" anchor="ctr"/>
            <a:lstStyle/>
            <a:p>
              <a:endParaRPr lang="en-GB" sz="1800" dirty="0">
                <a:latin typeface="Segoe UI" panose="020B0502040204020203" pitchFamily="34" charset="0"/>
              </a:endParaRPr>
            </a:p>
          </p:txBody>
        </p:sp>
        <p:sp>
          <p:nvSpPr>
            <p:cNvPr id="72" name="Freeform: Shape 71">
              <a:extLst>
                <a:ext uri="{FF2B5EF4-FFF2-40B4-BE49-F238E27FC236}">
                  <a16:creationId xmlns:a16="http://schemas.microsoft.com/office/drawing/2014/main" id="{7B7F4D7C-5618-46C1-B37F-C04AD13DF4BF}"/>
                </a:ext>
              </a:extLst>
            </p:cNvPr>
            <p:cNvSpPr/>
            <p:nvPr/>
          </p:nvSpPr>
          <p:spPr>
            <a:xfrm rot="-3997296">
              <a:off x="857593" y="4619884"/>
              <a:ext cx="99645" cy="56508"/>
            </a:xfrm>
            <a:custGeom>
              <a:avLst/>
              <a:gdLst>
                <a:gd name="connsiteX0" fmla="*/ 99646 w 99645"/>
                <a:gd name="connsiteY0" fmla="*/ 28254 h 56508"/>
                <a:gd name="connsiteX1" fmla="*/ 49823 w 99645"/>
                <a:gd name="connsiteY1" fmla="*/ 56508 h 56508"/>
                <a:gd name="connsiteX2" fmla="*/ 0 w 99645"/>
                <a:gd name="connsiteY2" fmla="*/ 28254 h 56508"/>
                <a:gd name="connsiteX3" fmla="*/ 49823 w 99645"/>
                <a:gd name="connsiteY3" fmla="*/ 0 h 56508"/>
                <a:gd name="connsiteX4" fmla="*/ 99646 w 99645"/>
                <a:gd name="connsiteY4" fmla="*/ 28254 h 5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45" h="56508">
                  <a:moveTo>
                    <a:pt x="99646" y="28254"/>
                  </a:moveTo>
                  <a:cubicBezTo>
                    <a:pt x="99646" y="43859"/>
                    <a:pt x="77339" y="56508"/>
                    <a:pt x="49823" y="56508"/>
                  </a:cubicBezTo>
                  <a:cubicBezTo>
                    <a:pt x="22306" y="56508"/>
                    <a:pt x="0" y="43859"/>
                    <a:pt x="0" y="28254"/>
                  </a:cubicBezTo>
                  <a:cubicBezTo>
                    <a:pt x="0" y="12650"/>
                    <a:pt x="22306" y="0"/>
                    <a:pt x="49823" y="0"/>
                  </a:cubicBezTo>
                  <a:cubicBezTo>
                    <a:pt x="77339" y="0"/>
                    <a:pt x="99646" y="12650"/>
                    <a:pt x="99646" y="28254"/>
                  </a:cubicBezTo>
                  <a:close/>
                </a:path>
              </a:pathLst>
            </a:custGeom>
            <a:solidFill>
              <a:srgbClr val="9C8964"/>
            </a:solidFill>
            <a:ln w="3004" cap="flat">
              <a:noFill/>
              <a:prstDash val="solid"/>
              <a:miter/>
            </a:ln>
          </p:spPr>
          <p:txBody>
            <a:bodyPr rtlCol="0" anchor="ctr"/>
            <a:lstStyle/>
            <a:p>
              <a:endParaRPr lang="en-GB" sz="1800" dirty="0">
                <a:latin typeface="Segoe UI" panose="020B0502040204020203" pitchFamily="34" charset="0"/>
              </a:endParaRPr>
            </a:p>
          </p:txBody>
        </p:sp>
        <p:sp>
          <p:nvSpPr>
            <p:cNvPr id="73" name="Freeform: Shape 72">
              <a:extLst>
                <a:ext uri="{FF2B5EF4-FFF2-40B4-BE49-F238E27FC236}">
                  <a16:creationId xmlns:a16="http://schemas.microsoft.com/office/drawing/2014/main" id="{47C9EE1D-9B8D-4E81-905E-1BD9333FC3CE}"/>
                </a:ext>
              </a:extLst>
            </p:cNvPr>
            <p:cNvSpPr/>
            <p:nvPr/>
          </p:nvSpPr>
          <p:spPr>
            <a:xfrm>
              <a:off x="853599" y="4591243"/>
              <a:ext cx="71936" cy="93636"/>
            </a:xfrm>
            <a:custGeom>
              <a:avLst/>
              <a:gdLst>
                <a:gd name="connsiteX0" fmla="*/ 0 w 71936"/>
                <a:gd name="connsiteY0" fmla="*/ 62069 h 93636"/>
                <a:gd name="connsiteX1" fmla="*/ 39326 w 71936"/>
                <a:gd name="connsiteY1" fmla="*/ 90263 h 93636"/>
                <a:gd name="connsiteX2" fmla="*/ 71937 w 71936"/>
                <a:gd name="connsiteY2" fmla="*/ 28279 h 93636"/>
                <a:gd name="connsiteX3" fmla="*/ 39326 w 71936"/>
                <a:gd name="connsiteY3" fmla="*/ 3927 h 93636"/>
                <a:gd name="connsiteX4" fmla="*/ 0 w 71936"/>
                <a:gd name="connsiteY4" fmla="*/ 62069 h 9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36" h="93636">
                  <a:moveTo>
                    <a:pt x="0" y="62069"/>
                  </a:moveTo>
                  <a:cubicBezTo>
                    <a:pt x="0" y="85907"/>
                    <a:pt x="21327" y="100639"/>
                    <a:pt x="39326" y="90263"/>
                  </a:cubicBezTo>
                  <a:cubicBezTo>
                    <a:pt x="57325" y="79857"/>
                    <a:pt x="71937" y="52117"/>
                    <a:pt x="71937" y="28279"/>
                  </a:cubicBezTo>
                  <a:cubicBezTo>
                    <a:pt x="71937" y="4442"/>
                    <a:pt x="57356" y="-6449"/>
                    <a:pt x="39326" y="3927"/>
                  </a:cubicBezTo>
                  <a:cubicBezTo>
                    <a:pt x="21327" y="14334"/>
                    <a:pt x="0" y="38232"/>
                    <a:pt x="0" y="62069"/>
                  </a:cubicBezTo>
                  <a:close/>
                </a:path>
              </a:pathLst>
            </a:custGeom>
            <a:solidFill>
              <a:srgbClr val="9C8964"/>
            </a:solidFill>
            <a:ln w="3004" cap="flat">
              <a:noFill/>
              <a:prstDash val="solid"/>
              <a:miter/>
            </a:ln>
          </p:spPr>
          <p:txBody>
            <a:bodyPr rtlCol="0" anchor="ctr"/>
            <a:lstStyle/>
            <a:p>
              <a:endParaRPr lang="en-GB" sz="1800" dirty="0">
                <a:latin typeface="Segoe UI" panose="020B0502040204020203" pitchFamily="34" charset="0"/>
              </a:endParaRPr>
            </a:p>
          </p:txBody>
        </p:sp>
        <p:sp>
          <p:nvSpPr>
            <p:cNvPr id="74" name="Freeform: Shape 73">
              <a:extLst>
                <a:ext uri="{FF2B5EF4-FFF2-40B4-BE49-F238E27FC236}">
                  <a16:creationId xmlns:a16="http://schemas.microsoft.com/office/drawing/2014/main" id="{88825E75-AF14-4E57-909F-E064A77949F2}"/>
                </a:ext>
              </a:extLst>
            </p:cNvPr>
            <p:cNvSpPr/>
            <p:nvPr/>
          </p:nvSpPr>
          <p:spPr>
            <a:xfrm>
              <a:off x="853509" y="4644957"/>
              <a:ext cx="47650" cy="78573"/>
            </a:xfrm>
            <a:custGeom>
              <a:avLst/>
              <a:gdLst>
                <a:gd name="connsiteX0" fmla="*/ 19087 w 47650"/>
                <a:gd name="connsiteY0" fmla="*/ 77932 h 78573"/>
                <a:gd name="connsiteX1" fmla="*/ 21568 w 47650"/>
                <a:gd name="connsiteY1" fmla="*/ 78356 h 78573"/>
                <a:gd name="connsiteX2" fmla="*/ 39386 w 47650"/>
                <a:gd name="connsiteY2" fmla="*/ 65711 h 78573"/>
                <a:gd name="connsiteX3" fmla="*/ 47432 w 47650"/>
                <a:gd name="connsiteY3" fmla="*/ 18459 h 78573"/>
                <a:gd name="connsiteX4" fmla="*/ 34788 w 47650"/>
                <a:gd name="connsiteY4" fmla="*/ 641 h 78573"/>
                <a:gd name="connsiteX5" fmla="*/ 32307 w 47650"/>
                <a:gd name="connsiteY5" fmla="*/ 218 h 78573"/>
                <a:gd name="connsiteX6" fmla="*/ 14489 w 47650"/>
                <a:gd name="connsiteY6" fmla="*/ 12863 h 78573"/>
                <a:gd name="connsiteX7" fmla="*/ 120 w 47650"/>
                <a:gd name="connsiteY7" fmla="*/ 57120 h 78573"/>
                <a:gd name="connsiteX8" fmla="*/ 19087 w 47650"/>
                <a:gd name="connsiteY8" fmla="*/ 77932 h 7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50" h="78573">
                  <a:moveTo>
                    <a:pt x="19087" y="77932"/>
                  </a:moveTo>
                  <a:lnTo>
                    <a:pt x="21568" y="78356"/>
                  </a:lnTo>
                  <a:cubicBezTo>
                    <a:pt x="29947" y="79778"/>
                    <a:pt x="37964" y="74091"/>
                    <a:pt x="39386" y="65711"/>
                  </a:cubicBezTo>
                  <a:lnTo>
                    <a:pt x="47432" y="18459"/>
                  </a:lnTo>
                  <a:cubicBezTo>
                    <a:pt x="48854" y="10080"/>
                    <a:pt x="43167" y="2063"/>
                    <a:pt x="34788" y="641"/>
                  </a:cubicBezTo>
                  <a:lnTo>
                    <a:pt x="32307" y="218"/>
                  </a:lnTo>
                  <a:cubicBezTo>
                    <a:pt x="23927" y="-1204"/>
                    <a:pt x="15911" y="4483"/>
                    <a:pt x="14489" y="12863"/>
                  </a:cubicBezTo>
                  <a:lnTo>
                    <a:pt x="120" y="57120"/>
                  </a:lnTo>
                  <a:cubicBezTo>
                    <a:pt x="-1332" y="65530"/>
                    <a:pt x="10708" y="76511"/>
                    <a:pt x="19087" y="77932"/>
                  </a:cubicBezTo>
                  <a:close/>
                </a:path>
              </a:pathLst>
            </a:custGeom>
            <a:solidFill>
              <a:srgbClr val="9C8964"/>
            </a:solidFill>
            <a:ln w="3004" cap="flat">
              <a:noFill/>
              <a:prstDash val="solid"/>
              <a:miter/>
            </a:ln>
          </p:spPr>
          <p:txBody>
            <a:bodyPr rtlCol="0" anchor="ctr"/>
            <a:lstStyle/>
            <a:p>
              <a:endParaRPr lang="en-GB" sz="1800" dirty="0">
                <a:latin typeface="Segoe UI" panose="020B0502040204020203" pitchFamily="34" charset="0"/>
              </a:endParaRPr>
            </a:p>
          </p:txBody>
        </p:sp>
        <p:sp>
          <p:nvSpPr>
            <p:cNvPr id="75" name="Freeform: Shape 74">
              <a:extLst>
                <a:ext uri="{FF2B5EF4-FFF2-40B4-BE49-F238E27FC236}">
                  <a16:creationId xmlns:a16="http://schemas.microsoft.com/office/drawing/2014/main" id="{86657462-ECE0-4AA4-AC37-41FB82AE974B}"/>
                </a:ext>
              </a:extLst>
            </p:cNvPr>
            <p:cNvSpPr/>
            <p:nvPr/>
          </p:nvSpPr>
          <p:spPr>
            <a:xfrm>
              <a:off x="849848" y="4651649"/>
              <a:ext cx="20994" cy="20994"/>
            </a:xfrm>
            <a:custGeom>
              <a:avLst/>
              <a:gdLst>
                <a:gd name="connsiteX0" fmla="*/ 0 w 20994"/>
                <a:gd name="connsiteY0" fmla="*/ 10497 h 20994"/>
                <a:gd name="connsiteX1" fmla="*/ 10497 w 20994"/>
                <a:gd name="connsiteY1" fmla="*/ 20994 h 20994"/>
                <a:gd name="connsiteX2" fmla="*/ 20994 w 20994"/>
                <a:gd name="connsiteY2" fmla="*/ 10497 h 20994"/>
                <a:gd name="connsiteX3" fmla="*/ 10497 w 20994"/>
                <a:gd name="connsiteY3" fmla="*/ 0 h 20994"/>
                <a:gd name="connsiteX4" fmla="*/ 0 w 20994"/>
                <a:gd name="connsiteY4" fmla="*/ 10497 h 20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4" h="20994">
                  <a:moveTo>
                    <a:pt x="0" y="10497"/>
                  </a:moveTo>
                  <a:cubicBezTo>
                    <a:pt x="0" y="16305"/>
                    <a:pt x="4689" y="20994"/>
                    <a:pt x="10497" y="20994"/>
                  </a:cubicBezTo>
                  <a:cubicBezTo>
                    <a:pt x="16305" y="20994"/>
                    <a:pt x="20994" y="16305"/>
                    <a:pt x="20994" y="10497"/>
                  </a:cubicBezTo>
                  <a:cubicBezTo>
                    <a:pt x="20994" y="4689"/>
                    <a:pt x="16275" y="0"/>
                    <a:pt x="10497" y="0"/>
                  </a:cubicBezTo>
                  <a:cubicBezTo>
                    <a:pt x="4689" y="0"/>
                    <a:pt x="0" y="4689"/>
                    <a:pt x="0" y="10497"/>
                  </a:cubicBezTo>
                  <a:close/>
                </a:path>
              </a:pathLst>
            </a:custGeom>
            <a:solidFill>
              <a:srgbClr val="9C8964"/>
            </a:solidFill>
            <a:ln w="3004" cap="flat">
              <a:noFill/>
              <a:prstDash val="solid"/>
              <a:miter/>
            </a:ln>
          </p:spPr>
          <p:txBody>
            <a:bodyPr rtlCol="0" anchor="ctr"/>
            <a:lstStyle/>
            <a:p>
              <a:endParaRPr lang="en-GB" sz="1800" dirty="0">
                <a:latin typeface="Segoe UI" panose="020B0502040204020203" pitchFamily="34" charset="0"/>
              </a:endParaRPr>
            </a:p>
          </p:txBody>
        </p:sp>
        <p:sp>
          <p:nvSpPr>
            <p:cNvPr id="76" name="Freeform: Shape 75">
              <a:extLst>
                <a:ext uri="{FF2B5EF4-FFF2-40B4-BE49-F238E27FC236}">
                  <a16:creationId xmlns:a16="http://schemas.microsoft.com/office/drawing/2014/main" id="{BA04FFF4-5BBD-4D0E-A4F6-F4D4CFF701A0}"/>
                </a:ext>
              </a:extLst>
            </p:cNvPr>
            <p:cNvSpPr/>
            <p:nvPr/>
          </p:nvSpPr>
          <p:spPr>
            <a:xfrm>
              <a:off x="840575" y="4579075"/>
              <a:ext cx="88045" cy="76176"/>
            </a:xfrm>
            <a:custGeom>
              <a:avLst/>
              <a:gdLst>
                <a:gd name="connsiteX0" fmla="*/ 70258 w 88045"/>
                <a:gd name="connsiteY0" fmla="*/ 35274 h 76176"/>
                <a:gd name="connsiteX1" fmla="*/ 9273 w 88045"/>
                <a:gd name="connsiteY1" fmla="*/ 72573 h 76176"/>
                <a:gd name="connsiteX2" fmla="*/ 23218 w 88045"/>
                <a:gd name="connsiteY2" fmla="*/ 8290 h 76176"/>
                <a:gd name="connsiteX3" fmla="*/ 88046 w 88045"/>
                <a:gd name="connsiteY3" fmla="*/ 24081 h 76176"/>
                <a:gd name="connsiteX4" fmla="*/ 70258 w 88045"/>
                <a:gd name="connsiteY4" fmla="*/ 35274 h 7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45" h="76176">
                  <a:moveTo>
                    <a:pt x="70258" y="35274"/>
                  </a:moveTo>
                  <a:cubicBezTo>
                    <a:pt x="70258" y="35274"/>
                    <a:pt x="65993" y="90573"/>
                    <a:pt x="9273" y="72573"/>
                  </a:cubicBezTo>
                  <a:cubicBezTo>
                    <a:pt x="9273" y="72573"/>
                    <a:pt x="-19012" y="37150"/>
                    <a:pt x="23218" y="8290"/>
                  </a:cubicBezTo>
                  <a:cubicBezTo>
                    <a:pt x="60457" y="-17151"/>
                    <a:pt x="88046" y="24081"/>
                    <a:pt x="88046" y="24081"/>
                  </a:cubicBezTo>
                  <a:lnTo>
                    <a:pt x="70258" y="35274"/>
                  </a:lnTo>
                  <a:close/>
                </a:path>
              </a:pathLst>
            </a:custGeom>
            <a:solidFill>
              <a:schemeClr val="bg2"/>
            </a:solidFill>
            <a:ln w="3004" cap="flat">
              <a:noFill/>
              <a:prstDash val="solid"/>
              <a:miter/>
            </a:ln>
          </p:spPr>
          <p:txBody>
            <a:bodyPr rtlCol="0" anchor="ctr"/>
            <a:lstStyle/>
            <a:p>
              <a:endParaRPr lang="en-GB" sz="1800" dirty="0">
                <a:latin typeface="Segoe UI" panose="020B0502040204020203" pitchFamily="34" charset="0"/>
              </a:endParaRPr>
            </a:p>
          </p:txBody>
        </p:sp>
        <p:sp>
          <p:nvSpPr>
            <p:cNvPr id="77" name="Freeform: Shape 76">
              <a:extLst>
                <a:ext uri="{FF2B5EF4-FFF2-40B4-BE49-F238E27FC236}">
                  <a16:creationId xmlns:a16="http://schemas.microsoft.com/office/drawing/2014/main" id="{6EB8DDAD-5CEF-440A-A9AD-D31671C7E1B3}"/>
                </a:ext>
              </a:extLst>
            </p:cNvPr>
            <p:cNvSpPr/>
            <p:nvPr/>
          </p:nvSpPr>
          <p:spPr>
            <a:xfrm>
              <a:off x="726606" y="4721662"/>
              <a:ext cx="102302" cy="165259"/>
            </a:xfrm>
            <a:custGeom>
              <a:avLst/>
              <a:gdLst>
                <a:gd name="connsiteX0" fmla="*/ 94262 w 102302"/>
                <a:gd name="connsiteY0" fmla="*/ 75917 h 165259"/>
                <a:gd name="connsiteX1" fmla="*/ 63073 w 102302"/>
                <a:gd name="connsiteY1" fmla="*/ 164310 h 165259"/>
                <a:gd name="connsiteX2" fmla="*/ 333 w 102302"/>
                <a:gd name="connsiteY2" fmla="*/ 128372 h 165259"/>
                <a:gd name="connsiteX3" fmla="*/ 71755 w 102302"/>
                <a:gd name="connsiteY3" fmla="*/ 2529 h 165259"/>
                <a:gd name="connsiteX4" fmla="*/ 94262 w 102302"/>
                <a:gd name="connsiteY4" fmla="*/ 75917 h 165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02" h="165259">
                  <a:moveTo>
                    <a:pt x="94262" y="75917"/>
                  </a:moveTo>
                  <a:lnTo>
                    <a:pt x="63073" y="164310"/>
                  </a:lnTo>
                  <a:cubicBezTo>
                    <a:pt x="58657" y="171177"/>
                    <a:pt x="-5142" y="138899"/>
                    <a:pt x="333" y="128372"/>
                  </a:cubicBezTo>
                  <a:cubicBezTo>
                    <a:pt x="1301" y="126527"/>
                    <a:pt x="35243" y="19772"/>
                    <a:pt x="71755" y="2529"/>
                  </a:cubicBezTo>
                  <a:cubicBezTo>
                    <a:pt x="101401" y="-11508"/>
                    <a:pt x="110658" y="35653"/>
                    <a:pt x="94262" y="75917"/>
                  </a:cubicBezTo>
                  <a:close/>
                </a:path>
              </a:pathLst>
            </a:custGeom>
            <a:solidFill>
              <a:schemeClr val="bg2"/>
            </a:solidFill>
            <a:ln w="3004" cap="flat">
              <a:noFill/>
              <a:prstDash val="solid"/>
              <a:miter/>
            </a:ln>
          </p:spPr>
          <p:txBody>
            <a:bodyPr rtlCol="0" anchor="ctr"/>
            <a:lstStyle/>
            <a:p>
              <a:endParaRPr lang="en-GB" sz="1800" dirty="0">
                <a:latin typeface="Segoe UI" panose="020B0502040204020203" pitchFamily="34" charset="0"/>
              </a:endParaRPr>
            </a:p>
          </p:txBody>
        </p:sp>
        <p:sp>
          <p:nvSpPr>
            <p:cNvPr id="78" name="Freeform: Shape 77">
              <a:extLst>
                <a:ext uri="{FF2B5EF4-FFF2-40B4-BE49-F238E27FC236}">
                  <a16:creationId xmlns:a16="http://schemas.microsoft.com/office/drawing/2014/main" id="{8E824650-0F2A-431A-8DC9-E8B3EDE98CD4}"/>
                </a:ext>
              </a:extLst>
            </p:cNvPr>
            <p:cNvSpPr/>
            <p:nvPr/>
          </p:nvSpPr>
          <p:spPr>
            <a:xfrm>
              <a:off x="898552" y="4595801"/>
              <a:ext cx="46972" cy="57948"/>
            </a:xfrm>
            <a:custGeom>
              <a:avLst/>
              <a:gdLst>
                <a:gd name="connsiteX0" fmla="*/ 28194 w 30258"/>
                <a:gd name="connsiteY0" fmla="*/ 37330 h 37329"/>
                <a:gd name="connsiteX1" fmla="*/ 0 w 30258"/>
                <a:gd name="connsiteY1" fmla="*/ 11223 h 37329"/>
                <a:gd name="connsiteX2" fmla="*/ 17788 w 30258"/>
                <a:gd name="connsiteY2" fmla="*/ 0 h 37329"/>
                <a:gd name="connsiteX3" fmla="*/ 28194 w 30258"/>
                <a:gd name="connsiteY3" fmla="*/ 37330 h 37329"/>
              </a:gdLst>
              <a:ahLst/>
              <a:cxnLst>
                <a:cxn ang="0">
                  <a:pos x="connsiteX0" y="connsiteY0"/>
                </a:cxn>
                <a:cxn ang="0">
                  <a:pos x="connsiteX1" y="connsiteY1"/>
                </a:cxn>
                <a:cxn ang="0">
                  <a:pos x="connsiteX2" y="connsiteY2"/>
                </a:cxn>
                <a:cxn ang="0">
                  <a:pos x="connsiteX3" y="connsiteY3"/>
                </a:cxn>
              </a:cxnLst>
              <a:rect l="l" t="t" r="r" b="b"/>
              <a:pathLst>
                <a:path w="30258" h="37329">
                  <a:moveTo>
                    <a:pt x="28194" y="37330"/>
                  </a:moveTo>
                  <a:cubicBezTo>
                    <a:pt x="28194" y="37330"/>
                    <a:pt x="23081" y="18635"/>
                    <a:pt x="0" y="11223"/>
                  </a:cubicBezTo>
                  <a:lnTo>
                    <a:pt x="17788" y="0"/>
                  </a:lnTo>
                  <a:cubicBezTo>
                    <a:pt x="17788" y="0"/>
                    <a:pt x="36331" y="3781"/>
                    <a:pt x="28194" y="37330"/>
                  </a:cubicBezTo>
                  <a:close/>
                </a:path>
              </a:pathLst>
            </a:custGeom>
            <a:solidFill>
              <a:schemeClr val="bg2"/>
            </a:solidFill>
            <a:ln w="3004" cap="flat">
              <a:noFill/>
              <a:prstDash val="solid"/>
              <a:miter/>
            </a:ln>
          </p:spPr>
          <p:txBody>
            <a:bodyPr rtlCol="0" anchor="ctr"/>
            <a:lstStyle/>
            <a:p>
              <a:endParaRPr lang="en-GB" sz="1800" dirty="0">
                <a:latin typeface="Segoe UI" panose="020B0502040204020203" pitchFamily="34" charset="0"/>
              </a:endParaRPr>
            </a:p>
          </p:txBody>
        </p:sp>
        <p:sp>
          <p:nvSpPr>
            <p:cNvPr id="82" name="Freeform: Shape 81">
              <a:extLst>
                <a:ext uri="{FF2B5EF4-FFF2-40B4-BE49-F238E27FC236}">
                  <a16:creationId xmlns:a16="http://schemas.microsoft.com/office/drawing/2014/main" id="{4831D5FD-8746-4E0C-AFE8-F95D5A261349}"/>
                </a:ext>
              </a:extLst>
            </p:cNvPr>
            <p:cNvSpPr/>
            <p:nvPr/>
          </p:nvSpPr>
          <p:spPr>
            <a:xfrm>
              <a:off x="862039" y="4674458"/>
              <a:ext cx="33517" cy="32217"/>
            </a:xfrm>
            <a:custGeom>
              <a:avLst/>
              <a:gdLst>
                <a:gd name="connsiteX0" fmla="*/ 33518 w 33517"/>
                <a:gd name="connsiteY0" fmla="*/ 18998 h 32217"/>
                <a:gd name="connsiteX1" fmla="*/ 0 w 33517"/>
                <a:gd name="connsiteY1" fmla="*/ 0 h 32217"/>
                <a:gd name="connsiteX2" fmla="*/ 31279 w 33517"/>
                <a:gd name="connsiteY2" fmla="*/ 32217 h 32217"/>
                <a:gd name="connsiteX3" fmla="*/ 33518 w 33517"/>
                <a:gd name="connsiteY3" fmla="*/ 18998 h 32217"/>
              </a:gdLst>
              <a:ahLst/>
              <a:cxnLst>
                <a:cxn ang="0">
                  <a:pos x="connsiteX0" y="connsiteY0"/>
                </a:cxn>
                <a:cxn ang="0">
                  <a:pos x="connsiteX1" y="connsiteY1"/>
                </a:cxn>
                <a:cxn ang="0">
                  <a:pos x="connsiteX2" y="connsiteY2"/>
                </a:cxn>
                <a:cxn ang="0">
                  <a:pos x="connsiteX3" y="connsiteY3"/>
                </a:cxn>
              </a:cxnLst>
              <a:rect l="l" t="t" r="r" b="b"/>
              <a:pathLst>
                <a:path w="33517" h="32217">
                  <a:moveTo>
                    <a:pt x="33518" y="18998"/>
                  </a:moveTo>
                  <a:cubicBezTo>
                    <a:pt x="33518" y="18998"/>
                    <a:pt x="13220" y="19421"/>
                    <a:pt x="0" y="0"/>
                  </a:cubicBezTo>
                  <a:cubicBezTo>
                    <a:pt x="0" y="0"/>
                    <a:pt x="12766" y="29676"/>
                    <a:pt x="31279" y="32217"/>
                  </a:cubicBezTo>
                  <a:lnTo>
                    <a:pt x="33518" y="18998"/>
                  </a:lnTo>
                  <a:close/>
                </a:path>
              </a:pathLst>
            </a:custGeom>
            <a:solidFill>
              <a:srgbClr val="7B5151">
                <a:alpha val="20000"/>
              </a:srgbClr>
            </a:solidFill>
            <a:ln w="3004" cap="flat">
              <a:noFill/>
              <a:prstDash val="solid"/>
              <a:miter/>
            </a:ln>
          </p:spPr>
          <p:txBody>
            <a:bodyPr rtlCol="0" anchor="ctr"/>
            <a:lstStyle/>
            <a:p>
              <a:endParaRPr lang="en-GB" sz="1800" dirty="0">
                <a:latin typeface="Segoe UI" panose="020B0502040204020203" pitchFamily="34" charset="0"/>
              </a:endParaRPr>
            </a:p>
          </p:txBody>
        </p:sp>
        <p:grpSp>
          <p:nvGrpSpPr>
            <p:cNvPr id="83" name="Graphic 45">
              <a:extLst>
                <a:ext uri="{FF2B5EF4-FFF2-40B4-BE49-F238E27FC236}">
                  <a16:creationId xmlns:a16="http://schemas.microsoft.com/office/drawing/2014/main" id="{AEE2B1ED-4C6B-4DB4-B278-1271AB6D4276}"/>
                </a:ext>
              </a:extLst>
            </p:cNvPr>
            <p:cNvGrpSpPr/>
            <p:nvPr/>
          </p:nvGrpSpPr>
          <p:grpSpPr>
            <a:xfrm>
              <a:off x="751502" y="4833335"/>
              <a:ext cx="698946" cy="457241"/>
              <a:chOff x="751502" y="4833335"/>
              <a:chExt cx="698946" cy="457241"/>
            </a:xfrm>
            <a:solidFill>
              <a:schemeClr val="accent1"/>
            </a:solidFill>
          </p:grpSpPr>
          <p:sp>
            <p:nvSpPr>
              <p:cNvPr id="84" name="Freeform: Shape 83">
                <a:extLst>
                  <a:ext uri="{FF2B5EF4-FFF2-40B4-BE49-F238E27FC236}">
                    <a16:creationId xmlns:a16="http://schemas.microsoft.com/office/drawing/2014/main" id="{A7B67B31-447E-47D4-8994-B1A3A9E95788}"/>
                  </a:ext>
                </a:extLst>
              </p:cNvPr>
              <p:cNvSpPr/>
              <p:nvPr/>
            </p:nvSpPr>
            <p:spPr>
              <a:xfrm>
                <a:off x="751502" y="4887061"/>
                <a:ext cx="698916" cy="403516"/>
              </a:xfrm>
              <a:custGeom>
                <a:avLst/>
                <a:gdLst>
                  <a:gd name="connsiteX0" fmla="*/ 698916 w 698916"/>
                  <a:gd name="connsiteY0" fmla="*/ 148653 h 403516"/>
                  <a:gd name="connsiteX1" fmla="*/ 633484 w 698916"/>
                  <a:gd name="connsiteY1" fmla="*/ 164625 h 403516"/>
                  <a:gd name="connsiteX2" fmla="*/ 553319 w 698916"/>
                  <a:gd name="connsiteY2" fmla="*/ 118341 h 403516"/>
                  <a:gd name="connsiteX3" fmla="*/ 512389 w 698916"/>
                  <a:gd name="connsiteY3" fmla="*/ 164807 h 403516"/>
                  <a:gd name="connsiteX4" fmla="*/ 501862 w 698916"/>
                  <a:gd name="connsiteY4" fmla="*/ 175637 h 403516"/>
                  <a:gd name="connsiteX5" fmla="*/ 410232 w 698916"/>
                  <a:gd name="connsiteY5" fmla="*/ 166713 h 403516"/>
                  <a:gd name="connsiteX6" fmla="*/ 382734 w 698916"/>
                  <a:gd name="connsiteY6" fmla="*/ 134495 h 403516"/>
                  <a:gd name="connsiteX7" fmla="*/ 481776 w 698916"/>
                  <a:gd name="connsiteY7" fmla="*/ 87334 h 403516"/>
                  <a:gd name="connsiteX8" fmla="*/ 491577 w 698916"/>
                  <a:gd name="connsiteY8" fmla="*/ 82676 h 403516"/>
                  <a:gd name="connsiteX9" fmla="*/ 491577 w 698916"/>
                  <a:gd name="connsiteY9" fmla="*/ 28920 h 403516"/>
                  <a:gd name="connsiteX10" fmla="*/ 425902 w 698916"/>
                  <a:gd name="connsiteY10" fmla="*/ 44741 h 403516"/>
                  <a:gd name="connsiteX11" fmla="*/ 348399 w 698916"/>
                  <a:gd name="connsiteY11" fmla="*/ 0 h 403516"/>
                  <a:gd name="connsiteX12" fmla="*/ 159846 w 698916"/>
                  <a:gd name="connsiteY12" fmla="*/ 108873 h 403516"/>
                  <a:gd name="connsiteX13" fmla="*/ 0 w 698916"/>
                  <a:gd name="connsiteY13" fmla="*/ 147413 h 403516"/>
                  <a:gd name="connsiteX14" fmla="*/ 0 w 698916"/>
                  <a:gd name="connsiteY14" fmla="*/ 201168 h 403516"/>
                  <a:gd name="connsiteX15" fmla="*/ 143298 w 698916"/>
                  <a:gd name="connsiteY15" fmla="*/ 283904 h 403516"/>
                  <a:gd name="connsiteX16" fmla="*/ 170887 w 698916"/>
                  <a:gd name="connsiteY16" fmla="*/ 247785 h 403516"/>
                  <a:gd name="connsiteX17" fmla="*/ 181415 w 698916"/>
                  <a:gd name="connsiteY17" fmla="*/ 236955 h 403516"/>
                  <a:gd name="connsiteX18" fmla="*/ 273044 w 698916"/>
                  <a:gd name="connsiteY18" fmla="*/ 245879 h 403516"/>
                  <a:gd name="connsiteX19" fmla="*/ 280607 w 698916"/>
                  <a:gd name="connsiteY19" fmla="*/ 250719 h 403516"/>
                  <a:gd name="connsiteX20" fmla="*/ 209155 w 698916"/>
                  <a:gd name="connsiteY20" fmla="*/ 268144 h 403516"/>
                  <a:gd name="connsiteX21" fmla="*/ 209155 w 698916"/>
                  <a:gd name="connsiteY21" fmla="*/ 321900 h 403516"/>
                  <a:gd name="connsiteX22" fmla="*/ 350547 w 698916"/>
                  <a:gd name="connsiteY22" fmla="*/ 403516 h 403516"/>
                  <a:gd name="connsiteX23" fmla="*/ 487493 w 698916"/>
                  <a:gd name="connsiteY23" fmla="*/ 324441 h 403516"/>
                  <a:gd name="connsiteX24" fmla="*/ 498020 w 698916"/>
                  <a:gd name="connsiteY24" fmla="*/ 340716 h 403516"/>
                  <a:gd name="connsiteX25" fmla="*/ 508517 w 698916"/>
                  <a:gd name="connsiteY25" fmla="*/ 351213 h 403516"/>
                  <a:gd name="connsiteX26" fmla="*/ 600057 w 698916"/>
                  <a:gd name="connsiteY26" fmla="*/ 342591 h 403516"/>
                  <a:gd name="connsiteX27" fmla="*/ 627313 w 698916"/>
                  <a:gd name="connsiteY27" fmla="*/ 309255 h 403516"/>
                  <a:gd name="connsiteX28" fmla="*/ 627313 w 698916"/>
                  <a:gd name="connsiteY28" fmla="*/ 309255 h 403516"/>
                  <a:gd name="connsiteX29" fmla="*/ 627313 w 698916"/>
                  <a:gd name="connsiteY29" fmla="*/ 309255 h 403516"/>
                  <a:gd name="connsiteX30" fmla="*/ 627313 w 698916"/>
                  <a:gd name="connsiteY30" fmla="*/ 307893 h 403516"/>
                  <a:gd name="connsiteX31" fmla="*/ 627313 w 698916"/>
                  <a:gd name="connsiteY31" fmla="*/ 255559 h 403516"/>
                  <a:gd name="connsiteX32" fmla="*/ 614637 w 698916"/>
                  <a:gd name="connsiteY32" fmla="*/ 251082 h 403516"/>
                  <a:gd name="connsiteX33" fmla="*/ 698916 w 698916"/>
                  <a:gd name="connsiteY33" fmla="*/ 202409 h 403516"/>
                  <a:gd name="connsiteX34" fmla="*/ 698916 w 698916"/>
                  <a:gd name="connsiteY34" fmla="*/ 148653 h 4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8916" h="403516">
                    <a:moveTo>
                      <a:pt x="698916" y="148653"/>
                    </a:moveTo>
                    <a:lnTo>
                      <a:pt x="633484" y="164625"/>
                    </a:lnTo>
                    <a:lnTo>
                      <a:pt x="553319" y="118341"/>
                    </a:lnTo>
                    <a:cubicBezTo>
                      <a:pt x="533898" y="131803"/>
                      <a:pt x="520103" y="147715"/>
                      <a:pt x="512389" y="164807"/>
                    </a:cubicBezTo>
                    <a:cubicBezTo>
                      <a:pt x="510514" y="168921"/>
                      <a:pt x="507035" y="172642"/>
                      <a:pt x="501862" y="175637"/>
                    </a:cubicBezTo>
                    <a:cubicBezTo>
                      <a:pt x="480838" y="187767"/>
                      <a:pt x="439787" y="183774"/>
                      <a:pt x="410232" y="166713"/>
                    </a:cubicBezTo>
                    <a:cubicBezTo>
                      <a:pt x="393413" y="157002"/>
                      <a:pt x="383914" y="145144"/>
                      <a:pt x="382734" y="134495"/>
                    </a:cubicBezTo>
                    <a:lnTo>
                      <a:pt x="481776" y="87334"/>
                    </a:lnTo>
                    <a:cubicBezTo>
                      <a:pt x="485103" y="85822"/>
                      <a:pt x="488370" y="84279"/>
                      <a:pt x="491577" y="82676"/>
                    </a:cubicBezTo>
                    <a:lnTo>
                      <a:pt x="491577" y="28920"/>
                    </a:lnTo>
                    <a:lnTo>
                      <a:pt x="425902" y="44741"/>
                    </a:lnTo>
                    <a:lnTo>
                      <a:pt x="348399" y="0"/>
                    </a:lnTo>
                    <a:lnTo>
                      <a:pt x="159846" y="108873"/>
                    </a:lnTo>
                    <a:lnTo>
                      <a:pt x="0" y="147413"/>
                    </a:lnTo>
                    <a:lnTo>
                      <a:pt x="0" y="201168"/>
                    </a:lnTo>
                    <a:lnTo>
                      <a:pt x="143298" y="283904"/>
                    </a:lnTo>
                    <a:cubicBezTo>
                      <a:pt x="155822" y="272893"/>
                      <a:pt x="165079" y="260672"/>
                      <a:pt x="170887" y="247785"/>
                    </a:cubicBezTo>
                    <a:cubicBezTo>
                      <a:pt x="172763" y="243671"/>
                      <a:pt x="176242" y="239950"/>
                      <a:pt x="181415" y="236955"/>
                    </a:cubicBezTo>
                    <a:cubicBezTo>
                      <a:pt x="202439" y="224824"/>
                      <a:pt x="243489" y="228818"/>
                      <a:pt x="273044" y="245879"/>
                    </a:cubicBezTo>
                    <a:cubicBezTo>
                      <a:pt x="275767" y="247452"/>
                      <a:pt x="278278" y="249055"/>
                      <a:pt x="280607" y="250719"/>
                    </a:cubicBezTo>
                    <a:lnTo>
                      <a:pt x="209155" y="268144"/>
                    </a:lnTo>
                    <a:lnTo>
                      <a:pt x="209155" y="321900"/>
                    </a:lnTo>
                    <a:lnTo>
                      <a:pt x="350547" y="403516"/>
                    </a:lnTo>
                    <a:lnTo>
                      <a:pt x="487493" y="324441"/>
                    </a:lnTo>
                    <a:cubicBezTo>
                      <a:pt x="491728" y="329674"/>
                      <a:pt x="495298" y="335119"/>
                      <a:pt x="498020" y="340716"/>
                    </a:cubicBezTo>
                    <a:cubicBezTo>
                      <a:pt x="499956" y="344709"/>
                      <a:pt x="503435" y="348278"/>
                      <a:pt x="508517" y="351213"/>
                    </a:cubicBezTo>
                    <a:cubicBezTo>
                      <a:pt x="529693" y="363434"/>
                      <a:pt x="570683" y="359592"/>
                      <a:pt x="600057" y="342591"/>
                    </a:cubicBezTo>
                    <a:cubicBezTo>
                      <a:pt x="617420" y="332578"/>
                      <a:pt x="626859" y="320205"/>
                      <a:pt x="627313" y="309255"/>
                    </a:cubicBezTo>
                    <a:lnTo>
                      <a:pt x="627313" y="309255"/>
                    </a:lnTo>
                    <a:lnTo>
                      <a:pt x="627313" y="309255"/>
                    </a:lnTo>
                    <a:cubicBezTo>
                      <a:pt x="627343" y="308801"/>
                      <a:pt x="627313" y="308347"/>
                      <a:pt x="627313" y="307893"/>
                    </a:cubicBezTo>
                    <a:lnTo>
                      <a:pt x="627313" y="255559"/>
                    </a:lnTo>
                    <a:lnTo>
                      <a:pt x="614637" y="251082"/>
                    </a:lnTo>
                    <a:lnTo>
                      <a:pt x="698916" y="202409"/>
                    </a:lnTo>
                    <a:lnTo>
                      <a:pt x="698916" y="148653"/>
                    </a:lnTo>
                    <a:close/>
                  </a:path>
                </a:pathLst>
              </a:custGeom>
              <a:solidFill>
                <a:schemeClr val="accent2"/>
              </a:solidFill>
              <a:ln w="3004" cap="flat">
                <a:noFill/>
                <a:prstDash val="solid"/>
                <a:miter/>
              </a:ln>
            </p:spPr>
            <p:txBody>
              <a:bodyPr rtlCol="0" anchor="ctr"/>
              <a:lstStyle/>
              <a:p>
                <a:endParaRPr lang="en-GB" sz="1800" dirty="0">
                  <a:latin typeface="Segoe UI" panose="020B0502040204020203" pitchFamily="34" charset="0"/>
                </a:endParaRPr>
              </a:p>
            </p:txBody>
          </p:sp>
          <p:sp>
            <p:nvSpPr>
              <p:cNvPr id="85" name="Freeform: Shape 84">
                <a:extLst>
                  <a:ext uri="{FF2B5EF4-FFF2-40B4-BE49-F238E27FC236}">
                    <a16:creationId xmlns:a16="http://schemas.microsoft.com/office/drawing/2014/main" id="{746E3199-A478-4AD2-871F-CEE8549965AE}"/>
                  </a:ext>
                </a:extLst>
              </p:cNvPr>
              <p:cNvSpPr/>
              <p:nvPr/>
            </p:nvSpPr>
            <p:spPr>
              <a:xfrm>
                <a:off x="751502" y="4833335"/>
                <a:ext cx="698946" cy="403486"/>
              </a:xfrm>
              <a:custGeom>
                <a:avLst/>
                <a:gdLst>
                  <a:gd name="connsiteX0" fmla="*/ 614970 w 698946"/>
                  <a:gd name="connsiteY0" fmla="*/ 289773 h 403486"/>
                  <a:gd name="connsiteX1" fmla="*/ 596154 w 698946"/>
                  <a:gd name="connsiteY1" fmla="*/ 283632 h 403486"/>
                  <a:gd name="connsiteX2" fmla="*/ 567900 w 698946"/>
                  <a:gd name="connsiteY2" fmla="*/ 278066 h 403486"/>
                  <a:gd name="connsiteX3" fmla="*/ 698947 w 698946"/>
                  <a:gd name="connsiteY3" fmla="*/ 202409 h 403486"/>
                  <a:gd name="connsiteX4" fmla="*/ 553349 w 698946"/>
                  <a:gd name="connsiteY4" fmla="*/ 118341 h 403486"/>
                  <a:gd name="connsiteX5" fmla="*/ 512420 w 698946"/>
                  <a:gd name="connsiteY5" fmla="*/ 164807 h 403486"/>
                  <a:gd name="connsiteX6" fmla="*/ 501892 w 698946"/>
                  <a:gd name="connsiteY6" fmla="*/ 175637 h 403486"/>
                  <a:gd name="connsiteX7" fmla="*/ 410262 w 698946"/>
                  <a:gd name="connsiteY7" fmla="*/ 166713 h 403486"/>
                  <a:gd name="connsiteX8" fmla="*/ 394774 w 698946"/>
                  <a:gd name="connsiteY8" fmla="*/ 113804 h 403486"/>
                  <a:gd name="connsiteX9" fmla="*/ 412894 w 698946"/>
                  <a:gd name="connsiteY9" fmla="*/ 107814 h 403486"/>
                  <a:gd name="connsiteX10" fmla="*/ 491607 w 698946"/>
                  <a:gd name="connsiteY10" fmla="*/ 82676 h 403486"/>
                  <a:gd name="connsiteX11" fmla="*/ 348430 w 698946"/>
                  <a:gd name="connsiteY11" fmla="*/ 0 h 403486"/>
                  <a:gd name="connsiteX12" fmla="*/ 0 w 698946"/>
                  <a:gd name="connsiteY12" fmla="*/ 201138 h 403486"/>
                  <a:gd name="connsiteX13" fmla="*/ 143298 w 698946"/>
                  <a:gd name="connsiteY13" fmla="*/ 283874 h 403486"/>
                  <a:gd name="connsiteX14" fmla="*/ 170887 w 698946"/>
                  <a:gd name="connsiteY14" fmla="*/ 247755 h 403486"/>
                  <a:gd name="connsiteX15" fmla="*/ 181415 w 698946"/>
                  <a:gd name="connsiteY15" fmla="*/ 236925 h 403486"/>
                  <a:gd name="connsiteX16" fmla="*/ 273044 w 698946"/>
                  <a:gd name="connsiteY16" fmla="*/ 245849 h 403486"/>
                  <a:gd name="connsiteX17" fmla="*/ 288533 w 698946"/>
                  <a:gd name="connsiteY17" fmla="*/ 298758 h 403486"/>
                  <a:gd name="connsiteX18" fmla="*/ 270413 w 698946"/>
                  <a:gd name="connsiteY18" fmla="*/ 304747 h 403486"/>
                  <a:gd name="connsiteX19" fmla="*/ 209155 w 698946"/>
                  <a:gd name="connsiteY19" fmla="*/ 321869 h 403486"/>
                  <a:gd name="connsiteX20" fmla="*/ 350547 w 698946"/>
                  <a:gd name="connsiteY20" fmla="*/ 403486 h 403486"/>
                  <a:gd name="connsiteX21" fmla="*/ 487493 w 698946"/>
                  <a:gd name="connsiteY21" fmla="*/ 324410 h 403486"/>
                  <a:gd name="connsiteX22" fmla="*/ 498020 w 698946"/>
                  <a:gd name="connsiteY22" fmla="*/ 340685 h 403486"/>
                  <a:gd name="connsiteX23" fmla="*/ 508517 w 698946"/>
                  <a:gd name="connsiteY23" fmla="*/ 351182 h 403486"/>
                  <a:gd name="connsiteX24" fmla="*/ 600057 w 698946"/>
                  <a:gd name="connsiteY24" fmla="*/ 342561 h 403486"/>
                  <a:gd name="connsiteX25" fmla="*/ 614970 w 698946"/>
                  <a:gd name="connsiteY25" fmla="*/ 289773 h 40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8946" h="403486">
                    <a:moveTo>
                      <a:pt x="614970" y="289773"/>
                    </a:moveTo>
                    <a:cubicBezTo>
                      <a:pt x="609737" y="286748"/>
                      <a:pt x="603324" y="284721"/>
                      <a:pt x="596154" y="283632"/>
                    </a:cubicBezTo>
                    <a:cubicBezTo>
                      <a:pt x="586504" y="282150"/>
                      <a:pt x="577066" y="280274"/>
                      <a:pt x="567900" y="278066"/>
                    </a:cubicBezTo>
                    <a:lnTo>
                      <a:pt x="698947" y="202409"/>
                    </a:lnTo>
                    <a:lnTo>
                      <a:pt x="553349" y="118341"/>
                    </a:lnTo>
                    <a:cubicBezTo>
                      <a:pt x="533928" y="131803"/>
                      <a:pt x="520134" y="147715"/>
                      <a:pt x="512420" y="164807"/>
                    </a:cubicBezTo>
                    <a:cubicBezTo>
                      <a:pt x="510544" y="168921"/>
                      <a:pt x="507065" y="172642"/>
                      <a:pt x="501892" y="175637"/>
                    </a:cubicBezTo>
                    <a:cubicBezTo>
                      <a:pt x="480868" y="187767"/>
                      <a:pt x="439818" y="183774"/>
                      <a:pt x="410262" y="166713"/>
                    </a:cubicBezTo>
                    <a:cubicBezTo>
                      <a:pt x="380677" y="149621"/>
                      <a:pt x="373750" y="125934"/>
                      <a:pt x="394774" y="113804"/>
                    </a:cubicBezTo>
                    <a:cubicBezTo>
                      <a:pt x="399826" y="110900"/>
                      <a:pt x="405997" y="108903"/>
                      <a:pt x="412894" y="107814"/>
                    </a:cubicBezTo>
                    <a:cubicBezTo>
                      <a:pt x="442207" y="103155"/>
                      <a:pt x="468798" y="94231"/>
                      <a:pt x="491607" y="82676"/>
                    </a:cubicBezTo>
                    <a:lnTo>
                      <a:pt x="348430" y="0"/>
                    </a:lnTo>
                    <a:lnTo>
                      <a:pt x="0" y="201138"/>
                    </a:lnTo>
                    <a:lnTo>
                      <a:pt x="143298" y="283874"/>
                    </a:lnTo>
                    <a:cubicBezTo>
                      <a:pt x="155822" y="272863"/>
                      <a:pt x="165079" y="260642"/>
                      <a:pt x="170887" y="247755"/>
                    </a:cubicBezTo>
                    <a:cubicBezTo>
                      <a:pt x="172763" y="243610"/>
                      <a:pt x="176242" y="239920"/>
                      <a:pt x="181415" y="236925"/>
                    </a:cubicBezTo>
                    <a:cubicBezTo>
                      <a:pt x="202439" y="224794"/>
                      <a:pt x="243489" y="228787"/>
                      <a:pt x="273044" y="245849"/>
                    </a:cubicBezTo>
                    <a:cubicBezTo>
                      <a:pt x="302630" y="262941"/>
                      <a:pt x="309557" y="286627"/>
                      <a:pt x="288533" y="298758"/>
                    </a:cubicBezTo>
                    <a:cubicBezTo>
                      <a:pt x="283481" y="301662"/>
                      <a:pt x="277310" y="303658"/>
                      <a:pt x="270413" y="304747"/>
                    </a:cubicBezTo>
                    <a:cubicBezTo>
                      <a:pt x="248299" y="308256"/>
                      <a:pt x="227729" y="314216"/>
                      <a:pt x="209155" y="321869"/>
                    </a:cubicBezTo>
                    <a:lnTo>
                      <a:pt x="350547" y="403486"/>
                    </a:lnTo>
                    <a:lnTo>
                      <a:pt x="487493" y="324410"/>
                    </a:lnTo>
                    <a:cubicBezTo>
                      <a:pt x="491728" y="329644"/>
                      <a:pt x="495298" y="335089"/>
                      <a:pt x="498020" y="340685"/>
                    </a:cubicBezTo>
                    <a:cubicBezTo>
                      <a:pt x="499956" y="344678"/>
                      <a:pt x="503435" y="348248"/>
                      <a:pt x="508517" y="351182"/>
                    </a:cubicBezTo>
                    <a:cubicBezTo>
                      <a:pt x="529693" y="363404"/>
                      <a:pt x="570683" y="359562"/>
                      <a:pt x="600057" y="342561"/>
                    </a:cubicBezTo>
                    <a:cubicBezTo>
                      <a:pt x="629460" y="325651"/>
                      <a:pt x="636116" y="301964"/>
                      <a:pt x="614970" y="289773"/>
                    </a:cubicBezTo>
                    <a:close/>
                  </a:path>
                </a:pathLst>
              </a:custGeom>
              <a:solidFill>
                <a:schemeClr val="accent1"/>
              </a:solidFill>
              <a:ln w="3004" cap="flat">
                <a:noFill/>
                <a:prstDash val="solid"/>
                <a:miter/>
              </a:ln>
            </p:spPr>
            <p:txBody>
              <a:bodyPr rtlCol="0" anchor="ctr"/>
              <a:lstStyle/>
              <a:p>
                <a:endParaRPr lang="en-GB" sz="1800" dirty="0">
                  <a:latin typeface="Segoe UI" panose="020B0502040204020203" pitchFamily="34" charset="0"/>
                </a:endParaRPr>
              </a:p>
            </p:txBody>
          </p:sp>
        </p:grpSp>
        <p:sp>
          <p:nvSpPr>
            <p:cNvPr id="86" name="Freeform: Shape 85">
              <a:extLst>
                <a:ext uri="{FF2B5EF4-FFF2-40B4-BE49-F238E27FC236}">
                  <a16:creationId xmlns:a16="http://schemas.microsoft.com/office/drawing/2014/main" id="{DD0C015C-A244-4F1B-9E7E-8CAA0ACADAB4}"/>
                </a:ext>
              </a:extLst>
            </p:cNvPr>
            <p:cNvSpPr/>
            <p:nvPr/>
          </p:nvSpPr>
          <p:spPr>
            <a:xfrm>
              <a:off x="1218727" y="5150788"/>
              <a:ext cx="698946" cy="403486"/>
            </a:xfrm>
            <a:custGeom>
              <a:avLst/>
              <a:gdLst>
                <a:gd name="connsiteX0" fmla="*/ 534775 w 698946"/>
                <a:gd name="connsiteY0" fmla="*/ 107633 h 403486"/>
                <a:gd name="connsiteX1" fmla="*/ 348369 w 698946"/>
                <a:gd name="connsiteY1" fmla="*/ 0 h 403486"/>
                <a:gd name="connsiteX2" fmla="*/ 275071 w 698946"/>
                <a:gd name="connsiteY2" fmla="*/ 42321 h 403486"/>
                <a:gd name="connsiteX3" fmla="*/ 205948 w 698946"/>
                <a:gd name="connsiteY3" fmla="*/ 24715 h 403486"/>
                <a:gd name="connsiteX4" fmla="*/ 205948 w 698946"/>
                <a:gd name="connsiteY4" fmla="*/ 82222 h 403486"/>
                <a:gd name="connsiteX5" fmla="*/ 268658 w 698946"/>
                <a:gd name="connsiteY5" fmla="*/ 98376 h 403486"/>
                <a:gd name="connsiteX6" fmla="*/ 287474 w 698946"/>
                <a:gd name="connsiteY6" fmla="*/ 104517 h 403486"/>
                <a:gd name="connsiteX7" fmla="*/ 272560 w 698946"/>
                <a:gd name="connsiteY7" fmla="*/ 157365 h 403486"/>
                <a:gd name="connsiteX8" fmla="*/ 181021 w 698946"/>
                <a:gd name="connsiteY8" fmla="*/ 165987 h 403486"/>
                <a:gd name="connsiteX9" fmla="*/ 170554 w 698946"/>
                <a:gd name="connsiteY9" fmla="*/ 155489 h 403486"/>
                <a:gd name="connsiteX10" fmla="*/ 140485 w 698946"/>
                <a:gd name="connsiteY10" fmla="*/ 120005 h 403486"/>
                <a:gd name="connsiteX11" fmla="*/ 78955 w 698946"/>
                <a:gd name="connsiteY11" fmla="*/ 155520 h 403486"/>
                <a:gd name="connsiteX12" fmla="*/ 0 w 698946"/>
                <a:gd name="connsiteY12" fmla="*/ 143601 h 403486"/>
                <a:gd name="connsiteX13" fmla="*/ 0 w 698946"/>
                <a:gd name="connsiteY13" fmla="*/ 201108 h 403486"/>
                <a:gd name="connsiteX14" fmla="*/ 80135 w 698946"/>
                <a:gd name="connsiteY14" fmla="*/ 247392 h 403486"/>
                <a:gd name="connsiteX15" fmla="*/ 79590 w 698946"/>
                <a:gd name="connsiteY15" fmla="*/ 308408 h 403486"/>
                <a:gd name="connsiteX16" fmla="*/ 79560 w 698946"/>
                <a:gd name="connsiteY16" fmla="*/ 313369 h 403486"/>
                <a:gd name="connsiteX17" fmla="*/ 79560 w 698946"/>
                <a:gd name="connsiteY17" fmla="*/ 313369 h 403486"/>
                <a:gd name="connsiteX18" fmla="*/ 79560 w 698946"/>
                <a:gd name="connsiteY18" fmla="*/ 313369 h 403486"/>
                <a:gd name="connsiteX19" fmla="*/ 107058 w 698946"/>
                <a:gd name="connsiteY19" fmla="*/ 345525 h 403486"/>
                <a:gd name="connsiteX20" fmla="*/ 198688 w 698946"/>
                <a:gd name="connsiteY20" fmla="*/ 354449 h 403486"/>
                <a:gd name="connsiteX21" fmla="*/ 209215 w 698946"/>
                <a:gd name="connsiteY21" fmla="*/ 343620 h 403486"/>
                <a:gd name="connsiteX22" fmla="*/ 218684 w 698946"/>
                <a:gd name="connsiteY22" fmla="*/ 327345 h 403486"/>
                <a:gd name="connsiteX23" fmla="*/ 350547 w 698946"/>
                <a:gd name="connsiteY23" fmla="*/ 403486 h 403486"/>
                <a:gd name="connsiteX24" fmla="*/ 495237 w 698946"/>
                <a:gd name="connsiteY24" fmla="*/ 319933 h 403486"/>
                <a:gd name="connsiteX25" fmla="*/ 495237 w 698946"/>
                <a:gd name="connsiteY25" fmla="*/ 262426 h 403486"/>
                <a:gd name="connsiteX26" fmla="*/ 436520 w 698946"/>
                <a:gd name="connsiteY26" fmla="*/ 242128 h 403486"/>
                <a:gd name="connsiteX27" fmla="*/ 436883 w 698946"/>
                <a:gd name="connsiteY27" fmla="*/ 226065 h 403486"/>
                <a:gd name="connsiteX28" fmla="*/ 502134 w 698946"/>
                <a:gd name="connsiteY28" fmla="*/ 228424 h 403486"/>
                <a:gd name="connsiteX29" fmla="*/ 512631 w 698946"/>
                <a:gd name="connsiteY29" fmla="*/ 238921 h 403486"/>
                <a:gd name="connsiteX30" fmla="*/ 556646 w 698946"/>
                <a:gd name="connsiteY30" fmla="*/ 284509 h 403486"/>
                <a:gd name="connsiteX31" fmla="*/ 698947 w 698946"/>
                <a:gd name="connsiteY31" fmla="*/ 202348 h 403486"/>
                <a:gd name="connsiteX32" fmla="*/ 698947 w 698946"/>
                <a:gd name="connsiteY32" fmla="*/ 144841 h 403486"/>
                <a:gd name="connsiteX33" fmla="*/ 534775 w 698946"/>
                <a:gd name="connsiteY33" fmla="*/ 107633 h 40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8946" h="403486">
                  <a:moveTo>
                    <a:pt x="534775" y="107633"/>
                  </a:moveTo>
                  <a:lnTo>
                    <a:pt x="348369" y="0"/>
                  </a:lnTo>
                  <a:lnTo>
                    <a:pt x="275071" y="42321"/>
                  </a:lnTo>
                  <a:lnTo>
                    <a:pt x="205948" y="24715"/>
                  </a:lnTo>
                  <a:lnTo>
                    <a:pt x="205948" y="82222"/>
                  </a:lnTo>
                  <a:cubicBezTo>
                    <a:pt x="225097" y="89512"/>
                    <a:pt x="246303" y="94957"/>
                    <a:pt x="268658" y="98376"/>
                  </a:cubicBezTo>
                  <a:cubicBezTo>
                    <a:pt x="275828" y="99465"/>
                    <a:pt x="282241" y="101522"/>
                    <a:pt x="287474" y="104517"/>
                  </a:cubicBezTo>
                  <a:cubicBezTo>
                    <a:pt x="308650" y="116738"/>
                    <a:pt x="301964" y="140394"/>
                    <a:pt x="272560" y="157365"/>
                  </a:cubicBezTo>
                  <a:cubicBezTo>
                    <a:pt x="243157" y="174336"/>
                    <a:pt x="202167" y="178178"/>
                    <a:pt x="181021" y="165987"/>
                  </a:cubicBezTo>
                  <a:cubicBezTo>
                    <a:pt x="175939" y="163052"/>
                    <a:pt x="172491" y="159483"/>
                    <a:pt x="170554" y="155489"/>
                  </a:cubicBezTo>
                  <a:cubicBezTo>
                    <a:pt x="164323" y="142693"/>
                    <a:pt x="153886" y="130775"/>
                    <a:pt x="140485" y="120005"/>
                  </a:cubicBezTo>
                  <a:lnTo>
                    <a:pt x="78955" y="155520"/>
                  </a:lnTo>
                  <a:lnTo>
                    <a:pt x="0" y="143601"/>
                  </a:lnTo>
                  <a:lnTo>
                    <a:pt x="0" y="201108"/>
                  </a:lnTo>
                  <a:lnTo>
                    <a:pt x="80135" y="247392"/>
                  </a:lnTo>
                  <a:lnTo>
                    <a:pt x="79590" y="308408"/>
                  </a:lnTo>
                  <a:cubicBezTo>
                    <a:pt x="79348" y="310041"/>
                    <a:pt x="79348" y="311705"/>
                    <a:pt x="79560" y="313369"/>
                  </a:cubicBezTo>
                  <a:lnTo>
                    <a:pt x="79560" y="313369"/>
                  </a:lnTo>
                  <a:lnTo>
                    <a:pt x="79560" y="313369"/>
                  </a:lnTo>
                  <a:cubicBezTo>
                    <a:pt x="80770" y="324017"/>
                    <a:pt x="90269" y="335845"/>
                    <a:pt x="107058" y="345525"/>
                  </a:cubicBezTo>
                  <a:cubicBezTo>
                    <a:pt x="136643" y="362617"/>
                    <a:pt x="177663" y="366610"/>
                    <a:pt x="198688" y="354449"/>
                  </a:cubicBezTo>
                  <a:cubicBezTo>
                    <a:pt x="203891" y="351455"/>
                    <a:pt x="207370" y="347764"/>
                    <a:pt x="209215" y="343620"/>
                  </a:cubicBezTo>
                  <a:cubicBezTo>
                    <a:pt x="211726" y="338053"/>
                    <a:pt x="214902" y="332608"/>
                    <a:pt x="218684" y="327345"/>
                  </a:cubicBezTo>
                  <a:lnTo>
                    <a:pt x="350547" y="403486"/>
                  </a:lnTo>
                  <a:lnTo>
                    <a:pt x="495237" y="319933"/>
                  </a:lnTo>
                  <a:lnTo>
                    <a:pt x="495237" y="262426"/>
                  </a:lnTo>
                  <a:lnTo>
                    <a:pt x="436520" y="242128"/>
                  </a:lnTo>
                  <a:cubicBezTo>
                    <a:pt x="428776" y="239436"/>
                    <a:pt x="428988" y="228303"/>
                    <a:pt x="436883" y="226065"/>
                  </a:cubicBezTo>
                  <a:cubicBezTo>
                    <a:pt x="461084" y="219168"/>
                    <a:pt x="486797" y="219561"/>
                    <a:pt x="502134" y="228424"/>
                  </a:cubicBezTo>
                  <a:cubicBezTo>
                    <a:pt x="507217" y="231359"/>
                    <a:pt x="510665" y="234928"/>
                    <a:pt x="512631" y="238921"/>
                  </a:cubicBezTo>
                  <a:cubicBezTo>
                    <a:pt x="520890" y="255862"/>
                    <a:pt x="536530" y="271290"/>
                    <a:pt x="556646" y="284509"/>
                  </a:cubicBezTo>
                  <a:lnTo>
                    <a:pt x="698947" y="202348"/>
                  </a:lnTo>
                  <a:lnTo>
                    <a:pt x="698947" y="144841"/>
                  </a:lnTo>
                  <a:lnTo>
                    <a:pt x="534775" y="107633"/>
                  </a:lnTo>
                  <a:close/>
                </a:path>
              </a:pathLst>
            </a:custGeom>
            <a:solidFill>
              <a:schemeClr val="accent5">
                <a:lumMod val="75000"/>
              </a:schemeClr>
            </a:solidFill>
            <a:ln w="3004" cap="flat">
              <a:noFill/>
              <a:prstDash val="solid"/>
              <a:miter/>
            </a:ln>
          </p:spPr>
          <p:txBody>
            <a:bodyPr rtlCol="0" anchor="ctr"/>
            <a:lstStyle/>
            <a:p>
              <a:endParaRPr lang="en-GB" sz="1800" dirty="0">
                <a:latin typeface="Segoe UI" panose="020B0502040204020203" pitchFamily="34" charset="0"/>
              </a:endParaRPr>
            </a:p>
          </p:txBody>
        </p:sp>
        <p:sp>
          <p:nvSpPr>
            <p:cNvPr id="87" name="Freeform: Shape 86">
              <a:extLst>
                <a:ext uri="{FF2B5EF4-FFF2-40B4-BE49-F238E27FC236}">
                  <a16:creationId xmlns:a16="http://schemas.microsoft.com/office/drawing/2014/main" id="{6FAE05E2-BBAD-47D2-B673-19E42256094A}"/>
                </a:ext>
              </a:extLst>
            </p:cNvPr>
            <p:cNvSpPr/>
            <p:nvPr/>
          </p:nvSpPr>
          <p:spPr>
            <a:xfrm>
              <a:off x="1218788" y="5093251"/>
              <a:ext cx="698886" cy="403486"/>
            </a:xfrm>
            <a:custGeom>
              <a:avLst/>
              <a:gdLst>
                <a:gd name="connsiteX0" fmla="*/ 502074 w 698886"/>
                <a:gd name="connsiteY0" fmla="*/ 228455 h 403486"/>
                <a:gd name="connsiteX1" fmla="*/ 512571 w 698886"/>
                <a:gd name="connsiteY1" fmla="*/ 238952 h 403486"/>
                <a:gd name="connsiteX2" fmla="*/ 556586 w 698886"/>
                <a:gd name="connsiteY2" fmla="*/ 284540 h 403486"/>
                <a:gd name="connsiteX3" fmla="*/ 698886 w 698886"/>
                <a:gd name="connsiteY3" fmla="*/ 202378 h 403486"/>
                <a:gd name="connsiteX4" fmla="*/ 348339 w 698886"/>
                <a:gd name="connsiteY4" fmla="*/ 0 h 403486"/>
                <a:gd name="connsiteX5" fmla="*/ 205948 w 698886"/>
                <a:gd name="connsiteY5" fmla="*/ 82222 h 403486"/>
                <a:gd name="connsiteX6" fmla="*/ 268658 w 698886"/>
                <a:gd name="connsiteY6" fmla="*/ 98376 h 403486"/>
                <a:gd name="connsiteX7" fmla="*/ 287474 w 698886"/>
                <a:gd name="connsiteY7" fmla="*/ 104517 h 403486"/>
                <a:gd name="connsiteX8" fmla="*/ 272560 w 698886"/>
                <a:gd name="connsiteY8" fmla="*/ 157365 h 403486"/>
                <a:gd name="connsiteX9" fmla="*/ 181021 w 698886"/>
                <a:gd name="connsiteY9" fmla="*/ 165987 h 403486"/>
                <a:gd name="connsiteX10" fmla="*/ 170554 w 698886"/>
                <a:gd name="connsiteY10" fmla="*/ 155490 h 403486"/>
                <a:gd name="connsiteX11" fmla="*/ 140485 w 698886"/>
                <a:gd name="connsiteY11" fmla="*/ 120005 h 403486"/>
                <a:gd name="connsiteX12" fmla="*/ 0 w 698886"/>
                <a:gd name="connsiteY12" fmla="*/ 201108 h 403486"/>
                <a:gd name="connsiteX13" fmla="*/ 137793 w 698886"/>
                <a:gd name="connsiteY13" fmla="*/ 280668 h 403486"/>
                <a:gd name="connsiteX14" fmla="*/ 109690 w 698886"/>
                <a:gd name="connsiteY14" fmla="*/ 286627 h 403486"/>
                <a:gd name="connsiteX15" fmla="*/ 91569 w 698886"/>
                <a:gd name="connsiteY15" fmla="*/ 292617 h 403486"/>
                <a:gd name="connsiteX16" fmla="*/ 107058 w 698886"/>
                <a:gd name="connsiteY16" fmla="*/ 345525 h 403486"/>
                <a:gd name="connsiteX17" fmla="*/ 198688 w 698886"/>
                <a:gd name="connsiteY17" fmla="*/ 354449 h 403486"/>
                <a:gd name="connsiteX18" fmla="*/ 209215 w 698886"/>
                <a:gd name="connsiteY18" fmla="*/ 343620 h 403486"/>
                <a:gd name="connsiteX19" fmla="*/ 218684 w 698886"/>
                <a:gd name="connsiteY19" fmla="*/ 327345 h 403486"/>
                <a:gd name="connsiteX20" fmla="*/ 350547 w 698886"/>
                <a:gd name="connsiteY20" fmla="*/ 403486 h 403486"/>
                <a:gd name="connsiteX21" fmla="*/ 495237 w 698886"/>
                <a:gd name="connsiteY21" fmla="*/ 319933 h 403486"/>
                <a:gd name="connsiteX22" fmla="*/ 414467 w 698886"/>
                <a:gd name="connsiteY22" fmla="*/ 296005 h 403486"/>
                <a:gd name="connsiteX23" fmla="*/ 395651 w 698886"/>
                <a:gd name="connsiteY23" fmla="*/ 289864 h 403486"/>
                <a:gd name="connsiteX24" fmla="*/ 410565 w 698886"/>
                <a:gd name="connsiteY24" fmla="*/ 237016 h 403486"/>
                <a:gd name="connsiteX25" fmla="*/ 502074 w 698886"/>
                <a:gd name="connsiteY25" fmla="*/ 228455 h 40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8886" h="403486">
                  <a:moveTo>
                    <a:pt x="502074" y="228455"/>
                  </a:moveTo>
                  <a:cubicBezTo>
                    <a:pt x="507156" y="231389"/>
                    <a:pt x="510605" y="234959"/>
                    <a:pt x="512571" y="238952"/>
                  </a:cubicBezTo>
                  <a:cubicBezTo>
                    <a:pt x="520829" y="255892"/>
                    <a:pt x="536469" y="271320"/>
                    <a:pt x="556586" y="284540"/>
                  </a:cubicBezTo>
                  <a:lnTo>
                    <a:pt x="698886" y="202378"/>
                  </a:lnTo>
                  <a:lnTo>
                    <a:pt x="348339" y="0"/>
                  </a:lnTo>
                  <a:lnTo>
                    <a:pt x="205948" y="82222"/>
                  </a:lnTo>
                  <a:cubicBezTo>
                    <a:pt x="225097" y="89512"/>
                    <a:pt x="246303" y="94957"/>
                    <a:pt x="268658" y="98376"/>
                  </a:cubicBezTo>
                  <a:cubicBezTo>
                    <a:pt x="275828" y="99465"/>
                    <a:pt x="282241" y="101522"/>
                    <a:pt x="287474" y="104517"/>
                  </a:cubicBezTo>
                  <a:cubicBezTo>
                    <a:pt x="308650" y="116738"/>
                    <a:pt x="301964" y="140394"/>
                    <a:pt x="272560" y="157365"/>
                  </a:cubicBezTo>
                  <a:cubicBezTo>
                    <a:pt x="243157" y="174336"/>
                    <a:pt x="202167" y="178178"/>
                    <a:pt x="181021" y="165987"/>
                  </a:cubicBezTo>
                  <a:cubicBezTo>
                    <a:pt x="175939" y="163052"/>
                    <a:pt x="172490" y="159483"/>
                    <a:pt x="170554" y="155490"/>
                  </a:cubicBezTo>
                  <a:cubicBezTo>
                    <a:pt x="164323" y="142693"/>
                    <a:pt x="153886" y="130775"/>
                    <a:pt x="140485" y="120005"/>
                  </a:cubicBezTo>
                  <a:lnTo>
                    <a:pt x="0" y="201108"/>
                  </a:lnTo>
                  <a:lnTo>
                    <a:pt x="137793" y="280668"/>
                  </a:lnTo>
                  <a:cubicBezTo>
                    <a:pt x="128748" y="283088"/>
                    <a:pt x="119370" y="285115"/>
                    <a:pt x="109690" y="286627"/>
                  </a:cubicBezTo>
                  <a:cubicBezTo>
                    <a:pt x="102792" y="287716"/>
                    <a:pt x="96621" y="289713"/>
                    <a:pt x="91569" y="292617"/>
                  </a:cubicBezTo>
                  <a:cubicBezTo>
                    <a:pt x="70545" y="304747"/>
                    <a:pt x="77472" y="328434"/>
                    <a:pt x="107058" y="345525"/>
                  </a:cubicBezTo>
                  <a:cubicBezTo>
                    <a:pt x="136643" y="362617"/>
                    <a:pt x="177663" y="366610"/>
                    <a:pt x="198688" y="354449"/>
                  </a:cubicBezTo>
                  <a:cubicBezTo>
                    <a:pt x="203891" y="351455"/>
                    <a:pt x="207370" y="347764"/>
                    <a:pt x="209215" y="343620"/>
                  </a:cubicBezTo>
                  <a:cubicBezTo>
                    <a:pt x="211726" y="338054"/>
                    <a:pt x="214902" y="332608"/>
                    <a:pt x="218684" y="327345"/>
                  </a:cubicBezTo>
                  <a:lnTo>
                    <a:pt x="350547" y="403486"/>
                  </a:lnTo>
                  <a:lnTo>
                    <a:pt x="495237" y="319933"/>
                  </a:lnTo>
                  <a:cubicBezTo>
                    <a:pt x="471762" y="308650"/>
                    <a:pt x="444143" y="300573"/>
                    <a:pt x="414467" y="296005"/>
                  </a:cubicBezTo>
                  <a:cubicBezTo>
                    <a:pt x="407298" y="294916"/>
                    <a:pt x="400885" y="292859"/>
                    <a:pt x="395651" y="289864"/>
                  </a:cubicBezTo>
                  <a:cubicBezTo>
                    <a:pt x="374476" y="277643"/>
                    <a:pt x="381161" y="253986"/>
                    <a:pt x="410565" y="237016"/>
                  </a:cubicBezTo>
                  <a:cubicBezTo>
                    <a:pt x="439908" y="220105"/>
                    <a:pt x="480898" y="216233"/>
                    <a:pt x="502074" y="228455"/>
                  </a:cubicBezTo>
                  <a:close/>
                </a:path>
              </a:pathLst>
            </a:custGeom>
            <a:solidFill>
              <a:schemeClr val="accent5"/>
            </a:solidFill>
            <a:ln w="3004" cap="flat">
              <a:noFill/>
              <a:prstDash val="solid"/>
              <a:miter/>
            </a:ln>
          </p:spPr>
          <p:txBody>
            <a:bodyPr rtlCol="0" anchor="ctr"/>
            <a:lstStyle/>
            <a:p>
              <a:endParaRPr lang="en-GB" sz="1800" dirty="0">
                <a:latin typeface="Segoe UI" panose="020B0502040204020203" pitchFamily="34" charset="0"/>
              </a:endParaRPr>
            </a:p>
          </p:txBody>
        </p:sp>
        <p:sp>
          <p:nvSpPr>
            <p:cNvPr id="88" name="Freeform: Shape 87">
              <a:extLst>
                <a:ext uri="{FF2B5EF4-FFF2-40B4-BE49-F238E27FC236}">
                  <a16:creationId xmlns:a16="http://schemas.microsoft.com/office/drawing/2014/main" id="{50DA0BD0-C575-4C14-BC95-8829B34208A3}"/>
                </a:ext>
              </a:extLst>
            </p:cNvPr>
            <p:cNvSpPr/>
            <p:nvPr/>
          </p:nvSpPr>
          <p:spPr>
            <a:xfrm>
              <a:off x="1793009" y="5189162"/>
              <a:ext cx="60866" cy="104939"/>
            </a:xfrm>
            <a:custGeom>
              <a:avLst/>
              <a:gdLst>
                <a:gd name="connsiteX0" fmla="*/ 2754 w 60866"/>
                <a:gd name="connsiteY0" fmla="*/ 81147 h 104939"/>
                <a:gd name="connsiteX1" fmla="*/ 43048 w 60866"/>
                <a:gd name="connsiteY1" fmla="*/ 96394 h 104939"/>
                <a:gd name="connsiteX2" fmla="*/ 58113 w 60866"/>
                <a:gd name="connsiteY2" fmla="*/ 23792 h 104939"/>
                <a:gd name="connsiteX3" fmla="*/ 17819 w 60866"/>
                <a:gd name="connsiteY3" fmla="*/ 8545 h 104939"/>
                <a:gd name="connsiteX4" fmla="*/ 2754 w 60866"/>
                <a:gd name="connsiteY4" fmla="*/ 81147 h 1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66" h="104939">
                  <a:moveTo>
                    <a:pt x="2754" y="81147"/>
                  </a:moveTo>
                  <a:cubicBezTo>
                    <a:pt x="9712" y="105409"/>
                    <a:pt x="27741" y="112245"/>
                    <a:pt x="43048" y="96394"/>
                  </a:cubicBezTo>
                  <a:cubicBezTo>
                    <a:pt x="58325" y="80573"/>
                    <a:pt x="65101" y="48053"/>
                    <a:pt x="58113" y="23792"/>
                  </a:cubicBezTo>
                  <a:cubicBezTo>
                    <a:pt x="51155" y="-469"/>
                    <a:pt x="33126" y="-7306"/>
                    <a:pt x="17819" y="8545"/>
                  </a:cubicBezTo>
                  <a:cubicBezTo>
                    <a:pt x="2542" y="24367"/>
                    <a:pt x="-4234" y="56886"/>
                    <a:pt x="2754" y="81147"/>
                  </a:cubicBezTo>
                  <a:close/>
                </a:path>
              </a:pathLst>
            </a:custGeom>
            <a:solidFill>
              <a:srgbClr val="FBDDD3"/>
            </a:solidFill>
            <a:ln w="3004" cap="flat">
              <a:noFill/>
              <a:prstDash val="solid"/>
              <a:miter/>
            </a:ln>
          </p:spPr>
          <p:txBody>
            <a:bodyPr rtlCol="0" anchor="ctr"/>
            <a:lstStyle/>
            <a:p>
              <a:endParaRPr lang="en-GB" sz="1800" dirty="0">
                <a:latin typeface="Segoe UI" panose="020B0502040204020203" pitchFamily="34" charset="0"/>
              </a:endParaRPr>
            </a:p>
          </p:txBody>
        </p:sp>
        <p:sp>
          <p:nvSpPr>
            <p:cNvPr id="89" name="Freeform: Shape 88">
              <a:extLst>
                <a:ext uri="{FF2B5EF4-FFF2-40B4-BE49-F238E27FC236}">
                  <a16:creationId xmlns:a16="http://schemas.microsoft.com/office/drawing/2014/main" id="{03B6C5D3-DCD5-4BC6-9AC8-BA318D97B595}"/>
                </a:ext>
              </a:extLst>
            </p:cNvPr>
            <p:cNvSpPr/>
            <p:nvPr/>
          </p:nvSpPr>
          <p:spPr>
            <a:xfrm>
              <a:off x="1768397" y="5183414"/>
              <a:ext cx="67842" cy="104361"/>
            </a:xfrm>
            <a:custGeom>
              <a:avLst/>
              <a:gdLst>
                <a:gd name="connsiteX0" fmla="*/ 1774 w 67842"/>
                <a:gd name="connsiteY0" fmla="*/ 79181 h 104361"/>
                <a:gd name="connsiteX1" fmla="*/ 50024 w 67842"/>
                <a:gd name="connsiteY1" fmla="*/ 96394 h 104361"/>
                <a:gd name="connsiteX2" fmla="*/ 65089 w 67842"/>
                <a:gd name="connsiteY2" fmla="*/ 23792 h 104361"/>
                <a:gd name="connsiteX3" fmla="*/ 24794 w 67842"/>
                <a:gd name="connsiteY3" fmla="*/ 8545 h 104361"/>
                <a:gd name="connsiteX4" fmla="*/ 1774 w 67842"/>
                <a:gd name="connsiteY4" fmla="*/ 79181 h 10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42" h="104361">
                  <a:moveTo>
                    <a:pt x="1774" y="79181"/>
                  </a:moveTo>
                  <a:cubicBezTo>
                    <a:pt x="8731" y="103442"/>
                    <a:pt x="34747" y="112215"/>
                    <a:pt x="50024" y="96394"/>
                  </a:cubicBezTo>
                  <a:cubicBezTo>
                    <a:pt x="65300" y="80573"/>
                    <a:pt x="72077" y="48053"/>
                    <a:pt x="65089" y="23792"/>
                  </a:cubicBezTo>
                  <a:cubicBezTo>
                    <a:pt x="58131" y="-469"/>
                    <a:pt x="40101" y="-7306"/>
                    <a:pt x="24794" y="8545"/>
                  </a:cubicBezTo>
                  <a:cubicBezTo>
                    <a:pt x="9548" y="24367"/>
                    <a:pt x="-5184" y="54920"/>
                    <a:pt x="1774" y="79181"/>
                  </a:cubicBezTo>
                  <a:close/>
                </a:path>
              </a:pathLst>
            </a:custGeom>
            <a:solidFill>
              <a:srgbClr val="E59D97"/>
            </a:solidFill>
            <a:ln w="3004" cap="flat">
              <a:noFill/>
              <a:prstDash val="solid"/>
              <a:miter/>
            </a:ln>
          </p:spPr>
          <p:txBody>
            <a:bodyPr rtlCol="0" anchor="ctr"/>
            <a:lstStyle/>
            <a:p>
              <a:endParaRPr lang="en-GB" sz="1800" dirty="0">
                <a:latin typeface="Segoe UI" panose="020B0502040204020203" pitchFamily="34" charset="0"/>
              </a:endParaRPr>
            </a:p>
          </p:txBody>
        </p:sp>
        <p:sp>
          <p:nvSpPr>
            <p:cNvPr id="90" name="Freeform: Shape 89">
              <a:extLst>
                <a:ext uri="{FF2B5EF4-FFF2-40B4-BE49-F238E27FC236}">
                  <a16:creationId xmlns:a16="http://schemas.microsoft.com/office/drawing/2014/main" id="{EB3FBC08-4699-4E9E-A884-41AA18737FC3}"/>
                </a:ext>
              </a:extLst>
            </p:cNvPr>
            <p:cNvSpPr/>
            <p:nvPr/>
          </p:nvSpPr>
          <p:spPr>
            <a:xfrm>
              <a:off x="1798031" y="5250162"/>
              <a:ext cx="46375" cy="82810"/>
            </a:xfrm>
            <a:custGeom>
              <a:avLst/>
              <a:gdLst>
                <a:gd name="connsiteX0" fmla="*/ 30977 w 46375"/>
                <a:gd name="connsiteY0" fmla="*/ 82434 h 82810"/>
                <a:gd name="connsiteX1" fmla="*/ 33579 w 46375"/>
                <a:gd name="connsiteY1" fmla="*/ 81859 h 82810"/>
                <a:gd name="connsiteX2" fmla="*/ 45982 w 46375"/>
                <a:gd name="connsiteY2" fmla="*/ 62317 h 82810"/>
                <a:gd name="connsiteX3" fmla="*/ 34940 w 46375"/>
                <a:gd name="connsiteY3" fmla="*/ 12797 h 82810"/>
                <a:gd name="connsiteX4" fmla="*/ 15398 w 46375"/>
                <a:gd name="connsiteY4" fmla="*/ 394 h 82810"/>
                <a:gd name="connsiteX5" fmla="*/ 12797 w 46375"/>
                <a:gd name="connsiteY5" fmla="*/ 968 h 82810"/>
                <a:gd name="connsiteX6" fmla="*/ 394 w 46375"/>
                <a:gd name="connsiteY6" fmla="*/ 20511 h 82810"/>
                <a:gd name="connsiteX7" fmla="*/ 4024 w 46375"/>
                <a:gd name="connsiteY7" fmla="*/ 69668 h 82810"/>
                <a:gd name="connsiteX8" fmla="*/ 30977 w 46375"/>
                <a:gd name="connsiteY8" fmla="*/ 82434 h 8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75" h="82810">
                  <a:moveTo>
                    <a:pt x="30977" y="82434"/>
                  </a:moveTo>
                  <a:lnTo>
                    <a:pt x="33579" y="81859"/>
                  </a:lnTo>
                  <a:cubicBezTo>
                    <a:pt x="42352" y="79893"/>
                    <a:pt x="47948" y="71120"/>
                    <a:pt x="45982" y="62317"/>
                  </a:cubicBezTo>
                  <a:lnTo>
                    <a:pt x="34940" y="12797"/>
                  </a:lnTo>
                  <a:cubicBezTo>
                    <a:pt x="32974" y="4024"/>
                    <a:pt x="24201" y="-1573"/>
                    <a:pt x="15398" y="394"/>
                  </a:cubicBezTo>
                  <a:lnTo>
                    <a:pt x="12797" y="968"/>
                  </a:lnTo>
                  <a:cubicBezTo>
                    <a:pt x="4024" y="2935"/>
                    <a:pt x="-1573" y="11707"/>
                    <a:pt x="394" y="20511"/>
                  </a:cubicBezTo>
                  <a:lnTo>
                    <a:pt x="4024" y="69668"/>
                  </a:lnTo>
                  <a:cubicBezTo>
                    <a:pt x="5990" y="78441"/>
                    <a:pt x="22205" y="84400"/>
                    <a:pt x="30977" y="82434"/>
                  </a:cubicBezTo>
                  <a:close/>
                </a:path>
              </a:pathLst>
            </a:custGeom>
            <a:solidFill>
              <a:srgbClr val="E59D97"/>
            </a:solidFill>
            <a:ln w="3004" cap="flat">
              <a:noFill/>
              <a:prstDash val="solid"/>
              <a:miter/>
            </a:ln>
          </p:spPr>
          <p:txBody>
            <a:bodyPr rtlCol="0" anchor="ctr"/>
            <a:lstStyle/>
            <a:p>
              <a:endParaRPr lang="en-GB" sz="1800" dirty="0">
                <a:latin typeface="Segoe UI" panose="020B0502040204020203" pitchFamily="34" charset="0"/>
              </a:endParaRPr>
            </a:p>
          </p:txBody>
        </p:sp>
        <p:sp>
          <p:nvSpPr>
            <p:cNvPr id="91" name="Freeform: Shape 90">
              <a:extLst>
                <a:ext uri="{FF2B5EF4-FFF2-40B4-BE49-F238E27FC236}">
                  <a16:creationId xmlns:a16="http://schemas.microsoft.com/office/drawing/2014/main" id="{8F65C8AA-7640-4BB7-A647-E5F1C80B44E4}"/>
                </a:ext>
              </a:extLst>
            </p:cNvPr>
            <p:cNvSpPr/>
            <p:nvPr/>
          </p:nvSpPr>
          <p:spPr>
            <a:xfrm>
              <a:off x="1758507" y="5177839"/>
              <a:ext cx="105030" cy="106717"/>
            </a:xfrm>
            <a:custGeom>
              <a:avLst/>
              <a:gdLst>
                <a:gd name="connsiteX0" fmla="*/ 91254 w 105030"/>
                <a:gd name="connsiteY0" fmla="*/ 88235 h 106717"/>
                <a:gd name="connsiteX1" fmla="*/ 64905 w 105030"/>
                <a:gd name="connsiteY1" fmla="*/ 106688 h 106717"/>
                <a:gd name="connsiteX2" fmla="*/ 25125 w 105030"/>
                <a:gd name="connsiteY2" fmla="*/ 61705 h 106717"/>
                <a:gd name="connsiteX3" fmla="*/ 4948 w 105030"/>
                <a:gd name="connsiteY3" fmla="*/ 13727 h 106717"/>
                <a:gd name="connsiteX4" fmla="*/ 63695 w 105030"/>
                <a:gd name="connsiteY4" fmla="*/ 4228 h 106717"/>
                <a:gd name="connsiteX5" fmla="*/ 91254 w 105030"/>
                <a:gd name="connsiteY5" fmla="*/ 88235 h 10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030" h="106717">
                  <a:moveTo>
                    <a:pt x="91254" y="88235"/>
                  </a:moveTo>
                  <a:cubicBezTo>
                    <a:pt x="91254" y="88235"/>
                    <a:pt x="94279" y="105054"/>
                    <a:pt x="64905" y="106688"/>
                  </a:cubicBezTo>
                  <a:cubicBezTo>
                    <a:pt x="41431" y="107989"/>
                    <a:pt x="48388" y="65516"/>
                    <a:pt x="25125" y="61705"/>
                  </a:cubicBezTo>
                  <a:cubicBezTo>
                    <a:pt x="-497" y="57530"/>
                    <a:pt x="-5126" y="25888"/>
                    <a:pt x="4948" y="13727"/>
                  </a:cubicBezTo>
                  <a:cubicBezTo>
                    <a:pt x="15052" y="1596"/>
                    <a:pt x="43246" y="-4756"/>
                    <a:pt x="63695" y="4228"/>
                  </a:cubicBezTo>
                  <a:cubicBezTo>
                    <a:pt x="84145" y="13273"/>
                    <a:pt x="127041" y="19838"/>
                    <a:pt x="91254" y="88235"/>
                  </a:cubicBezTo>
                  <a:close/>
                </a:path>
              </a:pathLst>
            </a:custGeom>
            <a:solidFill>
              <a:schemeClr val="bg2"/>
            </a:solidFill>
            <a:ln w="3004" cap="flat">
              <a:noFill/>
              <a:prstDash val="solid"/>
              <a:miter/>
            </a:ln>
          </p:spPr>
          <p:txBody>
            <a:bodyPr rtlCol="0" anchor="ctr"/>
            <a:lstStyle/>
            <a:p>
              <a:endParaRPr lang="en-GB" sz="1800" dirty="0">
                <a:latin typeface="Segoe UI" panose="020B0502040204020203" pitchFamily="34" charset="0"/>
              </a:endParaRPr>
            </a:p>
          </p:txBody>
        </p:sp>
        <p:sp>
          <p:nvSpPr>
            <p:cNvPr id="92" name="Freeform: Shape 91">
              <a:extLst>
                <a:ext uri="{FF2B5EF4-FFF2-40B4-BE49-F238E27FC236}">
                  <a16:creationId xmlns:a16="http://schemas.microsoft.com/office/drawing/2014/main" id="{C2CD63C6-C866-4CDC-9567-8D1B820B835F}"/>
                </a:ext>
              </a:extLst>
            </p:cNvPr>
            <p:cNvSpPr/>
            <p:nvPr/>
          </p:nvSpPr>
          <p:spPr>
            <a:xfrm>
              <a:off x="1783107" y="5238535"/>
              <a:ext cx="22224" cy="22224"/>
            </a:xfrm>
            <a:custGeom>
              <a:avLst/>
              <a:gdLst>
                <a:gd name="connsiteX0" fmla="*/ 434 w 22224"/>
                <a:gd name="connsiteY0" fmla="*/ 14168 h 22224"/>
                <a:gd name="connsiteX1" fmla="*/ 14168 w 22224"/>
                <a:gd name="connsiteY1" fmla="*/ 21791 h 22224"/>
                <a:gd name="connsiteX2" fmla="*/ 21791 w 22224"/>
                <a:gd name="connsiteY2" fmla="*/ 8057 h 22224"/>
                <a:gd name="connsiteX3" fmla="*/ 8057 w 22224"/>
                <a:gd name="connsiteY3" fmla="*/ 434 h 22224"/>
                <a:gd name="connsiteX4" fmla="*/ 434 w 22224"/>
                <a:gd name="connsiteY4" fmla="*/ 14168 h 22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 h="22224">
                  <a:moveTo>
                    <a:pt x="434" y="14168"/>
                  </a:moveTo>
                  <a:cubicBezTo>
                    <a:pt x="2128" y="20067"/>
                    <a:pt x="8269" y="23485"/>
                    <a:pt x="14168" y="21791"/>
                  </a:cubicBezTo>
                  <a:cubicBezTo>
                    <a:pt x="20067" y="20097"/>
                    <a:pt x="23485" y="13956"/>
                    <a:pt x="21791" y="8057"/>
                  </a:cubicBezTo>
                  <a:cubicBezTo>
                    <a:pt x="20097" y="2158"/>
                    <a:pt x="13956" y="-1260"/>
                    <a:pt x="8057" y="434"/>
                  </a:cubicBezTo>
                  <a:cubicBezTo>
                    <a:pt x="2158" y="2128"/>
                    <a:pt x="-1260" y="8269"/>
                    <a:pt x="434" y="14168"/>
                  </a:cubicBezTo>
                  <a:close/>
                </a:path>
              </a:pathLst>
            </a:custGeom>
            <a:solidFill>
              <a:srgbClr val="E59D97"/>
            </a:solidFill>
            <a:ln w="3004" cap="flat">
              <a:noFill/>
              <a:prstDash val="solid"/>
              <a:miter/>
            </a:ln>
          </p:spPr>
          <p:txBody>
            <a:bodyPr rtlCol="0" anchor="ctr"/>
            <a:lstStyle/>
            <a:p>
              <a:endParaRPr lang="en-GB" sz="1800" dirty="0">
                <a:latin typeface="Segoe UI" panose="020B0502040204020203" pitchFamily="34" charset="0"/>
              </a:endParaRPr>
            </a:p>
          </p:txBody>
        </p:sp>
        <p:sp>
          <p:nvSpPr>
            <p:cNvPr id="93" name="Freeform: Shape 92">
              <a:extLst>
                <a:ext uri="{FF2B5EF4-FFF2-40B4-BE49-F238E27FC236}">
                  <a16:creationId xmlns:a16="http://schemas.microsoft.com/office/drawing/2014/main" id="{D5F092C3-B5F5-4101-9CDF-DC31E61F7191}"/>
                </a:ext>
              </a:extLst>
            </p:cNvPr>
            <p:cNvSpPr/>
            <p:nvPr/>
          </p:nvSpPr>
          <p:spPr>
            <a:xfrm>
              <a:off x="1740969" y="5290946"/>
              <a:ext cx="176674" cy="260505"/>
            </a:xfrm>
            <a:custGeom>
              <a:avLst/>
              <a:gdLst>
                <a:gd name="connsiteX0" fmla="*/ 176675 w 176674"/>
                <a:gd name="connsiteY0" fmla="*/ 229538 h 260505"/>
                <a:gd name="connsiteX1" fmla="*/ 160672 w 176674"/>
                <a:gd name="connsiteY1" fmla="*/ 138695 h 260505"/>
                <a:gd name="connsiteX2" fmla="*/ 112755 w 176674"/>
                <a:gd name="connsiteY2" fmla="*/ 1749 h 260505"/>
                <a:gd name="connsiteX3" fmla="*/ 99807 w 176674"/>
                <a:gd name="connsiteY3" fmla="*/ 5198 h 260505"/>
                <a:gd name="connsiteX4" fmla="*/ 81838 w 176674"/>
                <a:gd name="connsiteY4" fmla="*/ 12125 h 260505"/>
                <a:gd name="connsiteX5" fmla="*/ 2339 w 176674"/>
                <a:gd name="connsiteY5" fmla="*/ 111469 h 260505"/>
                <a:gd name="connsiteX6" fmla="*/ 23726 w 176674"/>
                <a:gd name="connsiteY6" fmla="*/ 217317 h 260505"/>
                <a:gd name="connsiteX7" fmla="*/ 176675 w 176674"/>
                <a:gd name="connsiteY7" fmla="*/ 229538 h 2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674" h="260505">
                  <a:moveTo>
                    <a:pt x="176675" y="229538"/>
                  </a:moveTo>
                  <a:cubicBezTo>
                    <a:pt x="168386" y="184071"/>
                    <a:pt x="161368" y="187036"/>
                    <a:pt x="160672" y="138695"/>
                  </a:cubicBezTo>
                  <a:cubicBezTo>
                    <a:pt x="160672" y="51814"/>
                    <a:pt x="158676" y="-11471"/>
                    <a:pt x="112755" y="1749"/>
                  </a:cubicBezTo>
                  <a:lnTo>
                    <a:pt x="99807" y="5198"/>
                  </a:lnTo>
                  <a:cubicBezTo>
                    <a:pt x="93606" y="6861"/>
                    <a:pt x="87556" y="9191"/>
                    <a:pt x="81838" y="12125"/>
                  </a:cubicBezTo>
                  <a:cubicBezTo>
                    <a:pt x="21276" y="43314"/>
                    <a:pt x="-8975" y="44554"/>
                    <a:pt x="2339" y="111469"/>
                  </a:cubicBezTo>
                  <a:cubicBezTo>
                    <a:pt x="4759" y="177749"/>
                    <a:pt x="31501" y="185674"/>
                    <a:pt x="23726" y="217317"/>
                  </a:cubicBezTo>
                  <a:cubicBezTo>
                    <a:pt x="29958" y="270074"/>
                    <a:pt x="166843" y="274914"/>
                    <a:pt x="176675" y="229538"/>
                  </a:cubicBezTo>
                  <a:close/>
                </a:path>
              </a:pathLst>
            </a:custGeom>
            <a:solidFill>
              <a:schemeClr val="accent1"/>
            </a:solidFill>
            <a:ln w="3004" cap="flat">
              <a:noFill/>
              <a:prstDash val="solid"/>
              <a:miter/>
            </a:ln>
          </p:spPr>
          <p:txBody>
            <a:bodyPr rtlCol="0" anchor="ctr"/>
            <a:lstStyle/>
            <a:p>
              <a:endParaRPr lang="en-GB" sz="1800" dirty="0">
                <a:latin typeface="Segoe UI" panose="020B0502040204020203" pitchFamily="34" charset="0"/>
              </a:endParaRPr>
            </a:p>
          </p:txBody>
        </p:sp>
        <p:sp>
          <p:nvSpPr>
            <p:cNvPr id="94" name="Freeform: Shape 93">
              <a:extLst>
                <a:ext uri="{FF2B5EF4-FFF2-40B4-BE49-F238E27FC236}">
                  <a16:creationId xmlns:a16="http://schemas.microsoft.com/office/drawing/2014/main" id="{255CFDBB-C487-48EC-9808-2E578BCD667F}"/>
                </a:ext>
              </a:extLst>
            </p:cNvPr>
            <p:cNvSpPr/>
            <p:nvPr/>
          </p:nvSpPr>
          <p:spPr>
            <a:xfrm>
              <a:off x="1752534" y="5379242"/>
              <a:ext cx="33003" cy="104849"/>
            </a:xfrm>
            <a:custGeom>
              <a:avLst/>
              <a:gdLst>
                <a:gd name="connsiteX0" fmla="*/ 0 w 33003"/>
                <a:gd name="connsiteY0" fmla="*/ 71997 h 104849"/>
                <a:gd name="connsiteX1" fmla="*/ 33004 w 33003"/>
                <a:gd name="connsiteY1" fmla="*/ 0 h 104849"/>
                <a:gd name="connsiteX2" fmla="*/ 11284 w 33003"/>
                <a:gd name="connsiteY2" fmla="*/ 104850 h 104849"/>
              </a:gdLst>
              <a:ahLst/>
              <a:cxnLst>
                <a:cxn ang="0">
                  <a:pos x="connsiteX0" y="connsiteY0"/>
                </a:cxn>
                <a:cxn ang="0">
                  <a:pos x="connsiteX1" y="connsiteY1"/>
                </a:cxn>
                <a:cxn ang="0">
                  <a:pos x="connsiteX2" y="connsiteY2"/>
                </a:cxn>
              </a:cxnLst>
              <a:rect l="l" t="t" r="r" b="b"/>
              <a:pathLst>
                <a:path w="33003" h="104849">
                  <a:moveTo>
                    <a:pt x="0" y="71997"/>
                  </a:moveTo>
                  <a:lnTo>
                    <a:pt x="33004" y="0"/>
                  </a:lnTo>
                  <a:lnTo>
                    <a:pt x="11284" y="104850"/>
                  </a:lnTo>
                  <a:close/>
                </a:path>
              </a:pathLst>
            </a:custGeom>
            <a:solidFill>
              <a:schemeClr val="accent5">
                <a:lumMod val="75000"/>
              </a:schemeClr>
            </a:solidFill>
            <a:ln w="3004" cap="flat">
              <a:noFill/>
              <a:prstDash val="solid"/>
              <a:miter/>
            </a:ln>
          </p:spPr>
          <p:txBody>
            <a:bodyPr rtlCol="0" anchor="ctr"/>
            <a:lstStyle/>
            <a:p>
              <a:endParaRPr lang="en-GB" sz="1800" dirty="0">
                <a:latin typeface="Segoe UI" panose="020B0502040204020203" pitchFamily="34" charset="0"/>
              </a:endParaRPr>
            </a:p>
          </p:txBody>
        </p:sp>
        <p:sp>
          <p:nvSpPr>
            <p:cNvPr id="96" name="Freeform: Shape 95">
              <a:extLst>
                <a:ext uri="{FF2B5EF4-FFF2-40B4-BE49-F238E27FC236}">
                  <a16:creationId xmlns:a16="http://schemas.microsoft.com/office/drawing/2014/main" id="{778D19B2-1018-4F24-9E5C-0DEF80743B8C}"/>
                </a:ext>
              </a:extLst>
            </p:cNvPr>
            <p:cNvSpPr/>
            <p:nvPr/>
          </p:nvSpPr>
          <p:spPr>
            <a:xfrm>
              <a:off x="1826377" y="5193805"/>
              <a:ext cx="42290" cy="49187"/>
            </a:xfrm>
            <a:custGeom>
              <a:avLst/>
              <a:gdLst>
                <a:gd name="connsiteX0" fmla="*/ 42291 w 42290"/>
                <a:gd name="connsiteY0" fmla="*/ 24594 h 49187"/>
                <a:gd name="connsiteX1" fmla="*/ 21145 w 42290"/>
                <a:gd name="connsiteY1" fmla="*/ 49188 h 49187"/>
                <a:gd name="connsiteX2" fmla="*/ 0 w 42290"/>
                <a:gd name="connsiteY2" fmla="*/ 24594 h 49187"/>
                <a:gd name="connsiteX3" fmla="*/ 21145 w 42290"/>
                <a:gd name="connsiteY3" fmla="*/ 0 h 49187"/>
                <a:gd name="connsiteX4" fmla="*/ 42291 w 42290"/>
                <a:gd name="connsiteY4" fmla="*/ 24594 h 4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0" h="49187">
                  <a:moveTo>
                    <a:pt x="42291" y="24594"/>
                  </a:moveTo>
                  <a:cubicBezTo>
                    <a:pt x="42291" y="38177"/>
                    <a:pt x="32824" y="49188"/>
                    <a:pt x="21145" y="49188"/>
                  </a:cubicBezTo>
                  <a:cubicBezTo>
                    <a:pt x="9467" y="49188"/>
                    <a:pt x="0" y="38177"/>
                    <a:pt x="0" y="24594"/>
                  </a:cubicBezTo>
                  <a:cubicBezTo>
                    <a:pt x="0" y="11011"/>
                    <a:pt x="9467" y="0"/>
                    <a:pt x="21145" y="0"/>
                  </a:cubicBezTo>
                  <a:cubicBezTo>
                    <a:pt x="32824" y="0"/>
                    <a:pt x="42291" y="11011"/>
                    <a:pt x="42291" y="24594"/>
                  </a:cubicBezTo>
                  <a:close/>
                </a:path>
              </a:pathLst>
            </a:custGeom>
            <a:solidFill>
              <a:schemeClr val="tx2"/>
            </a:solidFill>
            <a:ln w="3004" cap="flat">
              <a:noFill/>
              <a:prstDash val="solid"/>
              <a:miter/>
            </a:ln>
          </p:spPr>
          <p:txBody>
            <a:bodyPr rtlCol="0" anchor="ctr"/>
            <a:lstStyle/>
            <a:p>
              <a:endParaRPr lang="en-GB" sz="1800" dirty="0">
                <a:latin typeface="Segoe UI" panose="020B0502040204020203" pitchFamily="34" charset="0"/>
              </a:endParaRPr>
            </a:p>
          </p:txBody>
        </p:sp>
        <p:sp>
          <p:nvSpPr>
            <p:cNvPr id="102" name="Freeform: Shape 101">
              <a:extLst>
                <a:ext uri="{FF2B5EF4-FFF2-40B4-BE49-F238E27FC236}">
                  <a16:creationId xmlns:a16="http://schemas.microsoft.com/office/drawing/2014/main" id="{C7043048-B5F5-478D-ACF5-9CB9714DB9DE}"/>
                </a:ext>
              </a:extLst>
            </p:cNvPr>
            <p:cNvSpPr/>
            <p:nvPr/>
          </p:nvSpPr>
          <p:spPr>
            <a:xfrm>
              <a:off x="1841789" y="5197615"/>
              <a:ext cx="84404" cy="182472"/>
            </a:xfrm>
            <a:custGeom>
              <a:avLst/>
              <a:gdLst>
                <a:gd name="connsiteX0" fmla="*/ 6277 w 84404"/>
                <a:gd name="connsiteY0" fmla="*/ 13100 h 182472"/>
                <a:gd name="connsiteX1" fmla="*/ 29177 w 84404"/>
                <a:gd name="connsiteY1" fmla="*/ 5658 h 182472"/>
                <a:gd name="connsiteX2" fmla="*/ 34864 w 84404"/>
                <a:gd name="connsiteY2" fmla="*/ 20754 h 182472"/>
                <a:gd name="connsiteX3" fmla="*/ 75854 w 84404"/>
                <a:gd name="connsiteY3" fmla="*/ 119583 h 182472"/>
                <a:gd name="connsiteX4" fmla="*/ 51472 w 84404"/>
                <a:gd name="connsiteY4" fmla="*/ 181598 h 182472"/>
                <a:gd name="connsiteX5" fmla="*/ 25063 w 84404"/>
                <a:gd name="connsiteY5" fmla="*/ 121429 h 182472"/>
                <a:gd name="connsiteX6" fmla="*/ 3857 w 84404"/>
                <a:gd name="connsiteY6" fmla="*/ 64315 h 182472"/>
                <a:gd name="connsiteX7" fmla="*/ 3706 w 84404"/>
                <a:gd name="connsiteY7" fmla="*/ 27500 h 182472"/>
                <a:gd name="connsiteX8" fmla="*/ 6277 w 84404"/>
                <a:gd name="connsiteY8" fmla="*/ 13100 h 18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4" h="182472">
                  <a:moveTo>
                    <a:pt x="6277" y="13100"/>
                  </a:moveTo>
                  <a:cubicBezTo>
                    <a:pt x="5279" y="516"/>
                    <a:pt x="22431" y="-5020"/>
                    <a:pt x="29177" y="5658"/>
                  </a:cubicBezTo>
                  <a:cubicBezTo>
                    <a:pt x="31385" y="9137"/>
                    <a:pt x="33321" y="14038"/>
                    <a:pt x="34864" y="20754"/>
                  </a:cubicBezTo>
                  <a:cubicBezTo>
                    <a:pt x="43395" y="58537"/>
                    <a:pt x="107073" y="53062"/>
                    <a:pt x="75854" y="119583"/>
                  </a:cubicBezTo>
                  <a:cubicBezTo>
                    <a:pt x="75854" y="119583"/>
                    <a:pt x="104260" y="163205"/>
                    <a:pt x="51472" y="181598"/>
                  </a:cubicBezTo>
                  <a:cubicBezTo>
                    <a:pt x="24458" y="191006"/>
                    <a:pt x="25063" y="121429"/>
                    <a:pt x="25063" y="121429"/>
                  </a:cubicBezTo>
                  <a:cubicBezTo>
                    <a:pt x="25063" y="121429"/>
                    <a:pt x="14294" y="89423"/>
                    <a:pt x="3857" y="64315"/>
                  </a:cubicBezTo>
                  <a:cubicBezTo>
                    <a:pt x="-1013" y="52547"/>
                    <a:pt x="-1497" y="39146"/>
                    <a:pt x="3706" y="27500"/>
                  </a:cubicBezTo>
                  <a:cubicBezTo>
                    <a:pt x="5823" y="22720"/>
                    <a:pt x="6670" y="17940"/>
                    <a:pt x="6277" y="13100"/>
                  </a:cubicBezTo>
                  <a:close/>
                </a:path>
              </a:pathLst>
            </a:custGeom>
            <a:solidFill>
              <a:schemeClr val="bg2"/>
            </a:solidFill>
            <a:ln w="3004" cap="flat">
              <a:noFill/>
              <a:prstDash val="solid"/>
              <a:miter/>
            </a:ln>
          </p:spPr>
          <p:txBody>
            <a:bodyPr rtlCol="0" anchor="ctr"/>
            <a:lstStyle/>
            <a:p>
              <a:endParaRPr lang="en-GB" sz="1800" dirty="0">
                <a:latin typeface="Segoe UI" panose="020B0502040204020203" pitchFamily="34" charset="0"/>
              </a:endParaRPr>
            </a:p>
          </p:txBody>
        </p:sp>
        <p:sp>
          <p:nvSpPr>
            <p:cNvPr id="103" name="Freeform: Shape 102">
              <a:extLst>
                <a:ext uri="{FF2B5EF4-FFF2-40B4-BE49-F238E27FC236}">
                  <a16:creationId xmlns:a16="http://schemas.microsoft.com/office/drawing/2014/main" id="{F5CB9B94-C1CD-4402-B866-F2521915726B}"/>
                </a:ext>
              </a:extLst>
            </p:cNvPr>
            <p:cNvSpPr/>
            <p:nvPr/>
          </p:nvSpPr>
          <p:spPr>
            <a:xfrm>
              <a:off x="1796007" y="5289952"/>
              <a:ext cx="54035" cy="27235"/>
            </a:xfrm>
            <a:custGeom>
              <a:avLst/>
              <a:gdLst>
                <a:gd name="connsiteX0" fmla="*/ 45132 w 54035"/>
                <a:gd name="connsiteY0" fmla="*/ 202 h 27235"/>
                <a:gd name="connsiteX1" fmla="*/ 53935 w 54035"/>
                <a:gd name="connsiteY1" fmla="*/ 8521 h 27235"/>
                <a:gd name="connsiteX2" fmla="*/ 39173 w 54035"/>
                <a:gd name="connsiteY2" fmla="*/ 24463 h 27235"/>
                <a:gd name="connsiteX3" fmla="*/ 1571 w 54035"/>
                <a:gd name="connsiteY3" fmla="*/ 24917 h 27235"/>
                <a:gd name="connsiteX4" fmla="*/ 996 w 54035"/>
                <a:gd name="connsiteY4" fmla="*/ 21135 h 27235"/>
                <a:gd name="connsiteX5" fmla="*/ 45132 w 54035"/>
                <a:gd name="connsiteY5" fmla="*/ 202 h 2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35" h="27235">
                  <a:moveTo>
                    <a:pt x="45132" y="202"/>
                  </a:moveTo>
                  <a:cubicBezTo>
                    <a:pt x="50154" y="-1008"/>
                    <a:pt x="54782" y="3408"/>
                    <a:pt x="53935" y="8521"/>
                  </a:cubicBezTo>
                  <a:cubicBezTo>
                    <a:pt x="52997" y="14178"/>
                    <a:pt x="49519" y="20954"/>
                    <a:pt x="39173" y="24463"/>
                  </a:cubicBezTo>
                  <a:cubicBezTo>
                    <a:pt x="24864" y="29303"/>
                    <a:pt x="9134" y="26702"/>
                    <a:pt x="1571" y="24917"/>
                  </a:cubicBezTo>
                  <a:cubicBezTo>
                    <a:pt x="-214" y="24493"/>
                    <a:pt x="-577" y="22103"/>
                    <a:pt x="996" y="21135"/>
                  </a:cubicBezTo>
                  <a:cubicBezTo>
                    <a:pt x="9497" y="15872"/>
                    <a:pt x="29977" y="3862"/>
                    <a:pt x="45132" y="202"/>
                  </a:cubicBezTo>
                  <a:close/>
                </a:path>
              </a:pathLst>
            </a:custGeom>
            <a:solidFill>
              <a:schemeClr val="tx2"/>
            </a:solidFill>
            <a:ln w="3004" cap="flat">
              <a:noFill/>
              <a:prstDash val="solid"/>
              <a:miter/>
            </a:ln>
          </p:spPr>
          <p:txBody>
            <a:bodyPr rtlCol="0" anchor="ctr"/>
            <a:lstStyle/>
            <a:p>
              <a:endParaRPr lang="en-GB" sz="1800" dirty="0">
                <a:latin typeface="Segoe UI" panose="020B0502040204020203" pitchFamily="34" charset="0"/>
              </a:endParaRPr>
            </a:p>
          </p:txBody>
        </p:sp>
        <p:sp>
          <p:nvSpPr>
            <p:cNvPr id="104" name="Freeform: Shape 103">
              <a:extLst>
                <a:ext uri="{FF2B5EF4-FFF2-40B4-BE49-F238E27FC236}">
                  <a16:creationId xmlns:a16="http://schemas.microsoft.com/office/drawing/2014/main" id="{DFA86B4E-0774-4C1F-8EFD-21AF7CA113E8}"/>
                </a:ext>
              </a:extLst>
            </p:cNvPr>
            <p:cNvSpPr/>
            <p:nvPr/>
          </p:nvSpPr>
          <p:spPr>
            <a:xfrm>
              <a:off x="1624543" y="5339080"/>
              <a:ext cx="163668" cy="198918"/>
            </a:xfrm>
            <a:custGeom>
              <a:avLst/>
              <a:gdLst>
                <a:gd name="connsiteX0" fmla="*/ 160995 w 163668"/>
                <a:gd name="connsiteY0" fmla="*/ 27487 h 198918"/>
                <a:gd name="connsiteX1" fmla="*/ 95986 w 163668"/>
                <a:gd name="connsiteY1" fmla="*/ 152423 h 198918"/>
                <a:gd name="connsiteX2" fmla="*/ 10285 w 163668"/>
                <a:gd name="connsiteY2" fmla="*/ 198919 h 198918"/>
                <a:gd name="connsiteX3" fmla="*/ 0 w 163668"/>
                <a:gd name="connsiteY3" fmla="*/ 182493 h 198918"/>
                <a:gd name="connsiteX4" fmla="*/ 72784 w 163668"/>
                <a:gd name="connsiteY4" fmla="*/ 123171 h 198918"/>
                <a:gd name="connsiteX5" fmla="*/ 131228 w 163668"/>
                <a:gd name="connsiteY5" fmla="*/ 594 h 198918"/>
                <a:gd name="connsiteX6" fmla="*/ 160995 w 163668"/>
                <a:gd name="connsiteY6" fmla="*/ 27487 h 19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668" h="198918">
                  <a:moveTo>
                    <a:pt x="160995" y="27487"/>
                  </a:moveTo>
                  <a:cubicBezTo>
                    <a:pt x="160995" y="27487"/>
                    <a:pt x="183835" y="65785"/>
                    <a:pt x="95986" y="152423"/>
                  </a:cubicBezTo>
                  <a:cubicBezTo>
                    <a:pt x="78198" y="169969"/>
                    <a:pt x="10285" y="198919"/>
                    <a:pt x="10285" y="198919"/>
                  </a:cubicBezTo>
                  <a:lnTo>
                    <a:pt x="0" y="182493"/>
                  </a:lnTo>
                  <a:cubicBezTo>
                    <a:pt x="0" y="182493"/>
                    <a:pt x="56448" y="147553"/>
                    <a:pt x="72784" y="123171"/>
                  </a:cubicBezTo>
                  <a:cubicBezTo>
                    <a:pt x="94716" y="90439"/>
                    <a:pt x="118553" y="5888"/>
                    <a:pt x="131228" y="594"/>
                  </a:cubicBezTo>
                  <a:cubicBezTo>
                    <a:pt x="143903" y="-4730"/>
                    <a:pt x="160995" y="27487"/>
                    <a:pt x="160995" y="27487"/>
                  </a:cubicBezTo>
                  <a:close/>
                </a:path>
              </a:pathLst>
            </a:custGeom>
            <a:solidFill>
              <a:schemeClr val="accent1"/>
            </a:solidFill>
            <a:ln w="3004" cap="flat">
              <a:noFill/>
              <a:prstDash val="solid"/>
              <a:miter/>
            </a:ln>
          </p:spPr>
          <p:txBody>
            <a:bodyPr rtlCol="0" anchor="ctr"/>
            <a:lstStyle/>
            <a:p>
              <a:endParaRPr lang="en-GB" sz="1800" dirty="0">
                <a:latin typeface="Segoe UI" panose="020B0502040204020203" pitchFamily="34" charset="0"/>
              </a:endParaRPr>
            </a:p>
          </p:txBody>
        </p:sp>
      </p:grpSp>
      <p:grpSp>
        <p:nvGrpSpPr>
          <p:cNvPr id="467" name="Group 466">
            <a:extLst>
              <a:ext uri="{FF2B5EF4-FFF2-40B4-BE49-F238E27FC236}">
                <a16:creationId xmlns:a16="http://schemas.microsoft.com/office/drawing/2014/main" id="{9FC596B3-A3D0-4C87-A7D0-15A01D6EE6C8}"/>
              </a:ext>
            </a:extLst>
          </p:cNvPr>
          <p:cNvGrpSpPr/>
          <p:nvPr/>
        </p:nvGrpSpPr>
        <p:grpSpPr>
          <a:xfrm>
            <a:off x="5799640" y="3152373"/>
            <a:ext cx="359681" cy="1006631"/>
            <a:chOff x="4101888" y="2142620"/>
            <a:chExt cx="254390" cy="711956"/>
          </a:xfrm>
        </p:grpSpPr>
        <p:sp>
          <p:nvSpPr>
            <p:cNvPr id="441" name="Freeform: Shape 440">
              <a:extLst>
                <a:ext uri="{FF2B5EF4-FFF2-40B4-BE49-F238E27FC236}">
                  <a16:creationId xmlns:a16="http://schemas.microsoft.com/office/drawing/2014/main" id="{5D1D6EEC-CA8C-4836-86A9-87F788C7E453}"/>
                </a:ext>
              </a:extLst>
            </p:cNvPr>
            <p:cNvSpPr/>
            <p:nvPr/>
          </p:nvSpPr>
          <p:spPr>
            <a:xfrm>
              <a:off x="4120866" y="2375063"/>
              <a:ext cx="46465" cy="71944"/>
            </a:xfrm>
            <a:custGeom>
              <a:avLst/>
              <a:gdLst>
                <a:gd name="connsiteX0" fmla="*/ 2259 w 46465"/>
                <a:gd name="connsiteY0" fmla="*/ 625 h 71944"/>
                <a:gd name="connsiteX1" fmla="*/ 29370 w 46465"/>
                <a:gd name="connsiteY1" fmla="*/ 71690 h 71944"/>
                <a:gd name="connsiteX2" fmla="*/ 46422 w 46465"/>
                <a:gd name="connsiteY2" fmla="*/ 53418 h 71944"/>
                <a:gd name="connsiteX3" fmla="*/ 44131 w 46465"/>
                <a:gd name="connsiteY3" fmla="*/ 0 h 71944"/>
                <a:gd name="connsiteX4" fmla="*/ 2259 w 46465"/>
                <a:gd name="connsiteY4" fmla="*/ 625 h 7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5" h="71944">
                  <a:moveTo>
                    <a:pt x="2259" y="625"/>
                  </a:moveTo>
                  <a:cubicBezTo>
                    <a:pt x="2259" y="625"/>
                    <a:pt x="-11608" y="43895"/>
                    <a:pt x="29370" y="71690"/>
                  </a:cubicBezTo>
                  <a:cubicBezTo>
                    <a:pt x="29370" y="71690"/>
                    <a:pt x="47464" y="75529"/>
                    <a:pt x="46422" y="53418"/>
                  </a:cubicBezTo>
                  <a:cubicBezTo>
                    <a:pt x="45380" y="31307"/>
                    <a:pt x="44131" y="0"/>
                    <a:pt x="44131" y="0"/>
                  </a:cubicBezTo>
                  <a:lnTo>
                    <a:pt x="2259" y="625"/>
                  </a:lnTo>
                  <a:close/>
                </a:path>
              </a:pathLst>
            </a:custGeom>
            <a:solidFill>
              <a:srgbClr val="BF996F"/>
            </a:solidFill>
            <a:ln w="2949" cap="flat">
              <a:noFill/>
              <a:prstDash val="solid"/>
              <a:miter/>
            </a:ln>
          </p:spPr>
          <p:txBody>
            <a:bodyPr rtlCol="0" anchor="ctr"/>
            <a:lstStyle/>
            <a:p>
              <a:endParaRPr lang="en-GB" sz="1800" dirty="0">
                <a:latin typeface="Segoe UI" panose="020B0502040204020203" pitchFamily="34" charset="0"/>
              </a:endParaRPr>
            </a:p>
          </p:txBody>
        </p:sp>
        <p:sp>
          <p:nvSpPr>
            <p:cNvPr id="442" name="Freeform: Shape 441">
              <a:extLst>
                <a:ext uri="{FF2B5EF4-FFF2-40B4-BE49-F238E27FC236}">
                  <a16:creationId xmlns:a16="http://schemas.microsoft.com/office/drawing/2014/main" id="{4BA486D1-93A9-4E82-BDFB-D6C28E165CCB}"/>
                </a:ext>
              </a:extLst>
            </p:cNvPr>
            <p:cNvSpPr/>
            <p:nvPr/>
          </p:nvSpPr>
          <p:spPr>
            <a:xfrm>
              <a:off x="4101888" y="2256057"/>
              <a:ext cx="89794" cy="145012"/>
            </a:xfrm>
            <a:custGeom>
              <a:avLst/>
              <a:gdLst>
                <a:gd name="connsiteX0" fmla="*/ 82750 w 89794"/>
                <a:gd name="connsiteY0" fmla="*/ 66630 h 145012"/>
                <a:gd name="connsiteX1" fmla="*/ 55371 w 89794"/>
                <a:gd name="connsiteY1" fmla="*/ 144182 h 145012"/>
                <a:gd name="connsiteX2" fmla="*/ 287 w 89794"/>
                <a:gd name="connsiteY2" fmla="*/ 112638 h 145012"/>
                <a:gd name="connsiteX3" fmla="*/ 62960 w 89794"/>
                <a:gd name="connsiteY3" fmla="*/ 2201 h 145012"/>
                <a:gd name="connsiteX4" fmla="*/ 82750 w 89794"/>
                <a:gd name="connsiteY4" fmla="*/ 66630 h 14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4" h="145012">
                  <a:moveTo>
                    <a:pt x="82750" y="66630"/>
                  </a:moveTo>
                  <a:lnTo>
                    <a:pt x="55371" y="144182"/>
                  </a:lnTo>
                  <a:cubicBezTo>
                    <a:pt x="51503" y="150194"/>
                    <a:pt x="-4474" y="121893"/>
                    <a:pt x="287" y="112638"/>
                  </a:cubicBezTo>
                  <a:cubicBezTo>
                    <a:pt x="1120" y="111001"/>
                    <a:pt x="30909" y="17319"/>
                    <a:pt x="62960" y="2201"/>
                  </a:cubicBezTo>
                  <a:cubicBezTo>
                    <a:pt x="88999" y="-10059"/>
                    <a:pt x="97123" y="31306"/>
                    <a:pt x="82750" y="66630"/>
                  </a:cubicBezTo>
                  <a:close/>
                </a:path>
              </a:pathLst>
            </a:custGeom>
            <a:solidFill>
              <a:schemeClr val="accent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43" name="Freeform: Shape 442">
              <a:extLst>
                <a:ext uri="{FF2B5EF4-FFF2-40B4-BE49-F238E27FC236}">
                  <a16:creationId xmlns:a16="http://schemas.microsoft.com/office/drawing/2014/main" id="{5BDDAFD7-0921-4AF0-A028-BEDC1CC26CA0}"/>
                </a:ext>
              </a:extLst>
            </p:cNvPr>
            <p:cNvSpPr/>
            <p:nvPr/>
          </p:nvSpPr>
          <p:spPr>
            <a:xfrm>
              <a:off x="4221512" y="2204902"/>
              <a:ext cx="35322" cy="69208"/>
            </a:xfrm>
            <a:custGeom>
              <a:avLst/>
              <a:gdLst>
                <a:gd name="connsiteX0" fmla="*/ 14907 w 35322"/>
                <a:gd name="connsiteY0" fmla="*/ 69188 h 69208"/>
                <a:gd name="connsiteX1" fmla="*/ 12705 w 35322"/>
                <a:gd name="connsiteY1" fmla="*/ 69039 h 69208"/>
                <a:gd name="connsiteX2" fmla="*/ 28 w 35322"/>
                <a:gd name="connsiteY2" fmla="*/ 54666 h 69208"/>
                <a:gd name="connsiteX3" fmla="*/ 2676 w 35322"/>
                <a:gd name="connsiteY3" fmla="*/ 12705 h 69208"/>
                <a:gd name="connsiteX4" fmla="*/ 17050 w 35322"/>
                <a:gd name="connsiteY4" fmla="*/ 28 h 69208"/>
                <a:gd name="connsiteX5" fmla="*/ 19252 w 35322"/>
                <a:gd name="connsiteY5" fmla="*/ 177 h 69208"/>
                <a:gd name="connsiteX6" fmla="*/ 31930 w 35322"/>
                <a:gd name="connsiteY6" fmla="*/ 14550 h 69208"/>
                <a:gd name="connsiteX7" fmla="*/ 35322 w 35322"/>
                <a:gd name="connsiteY7" fmla="*/ 55261 h 69208"/>
                <a:gd name="connsiteX8" fmla="*/ 14907 w 35322"/>
                <a:gd name="connsiteY8" fmla="*/ 69188 h 6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22" h="69208">
                  <a:moveTo>
                    <a:pt x="14907" y="69188"/>
                  </a:moveTo>
                  <a:lnTo>
                    <a:pt x="12705" y="69039"/>
                  </a:lnTo>
                  <a:cubicBezTo>
                    <a:pt x="5265" y="68563"/>
                    <a:pt x="-448" y="62105"/>
                    <a:pt x="28" y="54666"/>
                  </a:cubicBezTo>
                  <a:lnTo>
                    <a:pt x="2676" y="12705"/>
                  </a:lnTo>
                  <a:cubicBezTo>
                    <a:pt x="3152" y="5265"/>
                    <a:pt x="9610" y="-448"/>
                    <a:pt x="17050" y="28"/>
                  </a:cubicBezTo>
                  <a:lnTo>
                    <a:pt x="19252" y="177"/>
                  </a:lnTo>
                  <a:cubicBezTo>
                    <a:pt x="26692" y="653"/>
                    <a:pt x="32406" y="7110"/>
                    <a:pt x="31930" y="14550"/>
                  </a:cubicBezTo>
                  <a:lnTo>
                    <a:pt x="35322" y="55261"/>
                  </a:lnTo>
                  <a:cubicBezTo>
                    <a:pt x="34846" y="62671"/>
                    <a:pt x="22347" y="69634"/>
                    <a:pt x="14907" y="69188"/>
                  </a:cubicBezTo>
                  <a:close/>
                </a:path>
              </a:pathLst>
            </a:custGeom>
            <a:solidFill>
              <a:srgbClr val="BF996F"/>
            </a:solidFill>
            <a:ln w="2949" cap="flat">
              <a:noFill/>
              <a:prstDash val="solid"/>
              <a:miter/>
            </a:ln>
          </p:spPr>
          <p:txBody>
            <a:bodyPr rtlCol="0" anchor="ctr"/>
            <a:lstStyle/>
            <a:p>
              <a:endParaRPr lang="en-GB" sz="1800" dirty="0">
                <a:latin typeface="Segoe UI" panose="020B0502040204020203" pitchFamily="34" charset="0"/>
              </a:endParaRPr>
            </a:p>
          </p:txBody>
        </p:sp>
        <p:sp>
          <p:nvSpPr>
            <p:cNvPr id="444" name="Freeform: Shape 443">
              <a:extLst>
                <a:ext uri="{FF2B5EF4-FFF2-40B4-BE49-F238E27FC236}">
                  <a16:creationId xmlns:a16="http://schemas.microsoft.com/office/drawing/2014/main" id="{FD4CAA08-E018-45E3-878B-2BBFEAF300C0}"/>
                </a:ext>
              </a:extLst>
            </p:cNvPr>
            <p:cNvSpPr/>
            <p:nvPr/>
          </p:nvSpPr>
          <p:spPr>
            <a:xfrm>
              <a:off x="4226906" y="2153358"/>
              <a:ext cx="47992" cy="84543"/>
            </a:xfrm>
            <a:custGeom>
              <a:avLst/>
              <a:gdLst>
                <a:gd name="connsiteX0" fmla="*/ 5972 w 47992"/>
                <a:gd name="connsiteY0" fmla="*/ 68653 h 84543"/>
                <a:gd name="connsiteX1" fmla="*/ 39838 w 47992"/>
                <a:gd name="connsiteY1" fmla="*/ 75290 h 84543"/>
                <a:gd name="connsiteX2" fmla="*/ 42010 w 47992"/>
                <a:gd name="connsiteY2" fmla="*/ 15890 h 84543"/>
                <a:gd name="connsiteX3" fmla="*/ 8144 w 47992"/>
                <a:gd name="connsiteY3" fmla="*/ 9254 h 84543"/>
                <a:gd name="connsiteX4" fmla="*/ 5972 w 47992"/>
                <a:gd name="connsiteY4" fmla="*/ 68653 h 84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92" h="84543">
                  <a:moveTo>
                    <a:pt x="5972" y="68653"/>
                  </a:moveTo>
                  <a:cubicBezTo>
                    <a:pt x="14721" y="86896"/>
                    <a:pt x="29898" y="89872"/>
                    <a:pt x="39838" y="75290"/>
                  </a:cubicBezTo>
                  <a:cubicBezTo>
                    <a:pt x="49807" y="60737"/>
                    <a:pt x="50759" y="34133"/>
                    <a:pt x="42010" y="15890"/>
                  </a:cubicBezTo>
                  <a:cubicBezTo>
                    <a:pt x="33261" y="-2352"/>
                    <a:pt x="18084" y="-5328"/>
                    <a:pt x="8144" y="9254"/>
                  </a:cubicBezTo>
                  <a:cubicBezTo>
                    <a:pt x="-1795" y="23806"/>
                    <a:pt x="-2777" y="50411"/>
                    <a:pt x="5972" y="68653"/>
                  </a:cubicBezTo>
                  <a:close/>
                </a:path>
              </a:pathLst>
            </a:custGeom>
            <a:solidFill>
              <a:srgbClr val="BF996F"/>
            </a:solidFill>
            <a:ln w="2949" cap="flat">
              <a:noFill/>
              <a:prstDash val="solid"/>
              <a:miter/>
            </a:ln>
          </p:spPr>
          <p:txBody>
            <a:bodyPr rtlCol="0" anchor="ctr"/>
            <a:lstStyle/>
            <a:p>
              <a:endParaRPr lang="en-GB" sz="1800" dirty="0">
                <a:latin typeface="Segoe UI" panose="020B0502040204020203" pitchFamily="34" charset="0"/>
              </a:endParaRPr>
            </a:p>
          </p:txBody>
        </p:sp>
        <p:sp>
          <p:nvSpPr>
            <p:cNvPr id="445" name="Freeform: Shape 444">
              <a:extLst>
                <a:ext uri="{FF2B5EF4-FFF2-40B4-BE49-F238E27FC236}">
                  <a16:creationId xmlns:a16="http://schemas.microsoft.com/office/drawing/2014/main" id="{4EDAAD2B-66DC-48B6-AE66-BE1758063216}"/>
                </a:ext>
              </a:extLst>
            </p:cNvPr>
            <p:cNvSpPr/>
            <p:nvPr/>
          </p:nvSpPr>
          <p:spPr>
            <a:xfrm>
              <a:off x="4188047" y="2146605"/>
              <a:ext cx="62567" cy="72847"/>
            </a:xfrm>
            <a:custGeom>
              <a:avLst/>
              <a:gdLst>
                <a:gd name="connsiteX0" fmla="*/ 41914 w 62567"/>
                <a:gd name="connsiteY0" fmla="*/ 25441 h 72847"/>
                <a:gd name="connsiteX1" fmla="*/ 20101 w 62567"/>
                <a:gd name="connsiteY1" fmla="*/ 72847 h 72847"/>
                <a:gd name="connsiteX2" fmla="*/ 7156 w 62567"/>
                <a:gd name="connsiteY2" fmla="*/ 18537 h 72847"/>
                <a:gd name="connsiteX3" fmla="*/ 62567 w 62567"/>
                <a:gd name="connsiteY3" fmla="*/ 6811 h 72847"/>
                <a:gd name="connsiteX4" fmla="*/ 41914 w 62567"/>
                <a:gd name="connsiteY4" fmla="*/ 25441 h 7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67" h="72847">
                  <a:moveTo>
                    <a:pt x="41914" y="25441"/>
                  </a:moveTo>
                  <a:cubicBezTo>
                    <a:pt x="41914" y="25441"/>
                    <a:pt x="48938" y="62282"/>
                    <a:pt x="20101" y="72847"/>
                  </a:cubicBezTo>
                  <a:cubicBezTo>
                    <a:pt x="20101" y="72847"/>
                    <a:pt x="-14569" y="56152"/>
                    <a:pt x="7156" y="18537"/>
                  </a:cubicBezTo>
                  <a:cubicBezTo>
                    <a:pt x="26291" y="-14615"/>
                    <a:pt x="62567" y="6811"/>
                    <a:pt x="62567" y="6811"/>
                  </a:cubicBezTo>
                  <a:lnTo>
                    <a:pt x="41914" y="25441"/>
                  </a:lnTo>
                  <a:close/>
                </a:path>
              </a:pathLst>
            </a:custGeom>
            <a:solidFill>
              <a:srgbClr val="21DED5"/>
            </a:solidFill>
            <a:ln w="2949" cap="flat">
              <a:noFill/>
              <a:prstDash val="solid"/>
              <a:miter/>
            </a:ln>
          </p:spPr>
          <p:txBody>
            <a:bodyPr rtlCol="0" anchor="ctr"/>
            <a:lstStyle/>
            <a:p>
              <a:endParaRPr lang="en-GB" sz="1800" dirty="0">
                <a:latin typeface="Segoe UI" panose="020B0502040204020203" pitchFamily="34" charset="0"/>
              </a:endParaRPr>
            </a:p>
          </p:txBody>
        </p:sp>
        <p:sp>
          <p:nvSpPr>
            <p:cNvPr id="446" name="Freeform: Shape 445">
              <a:extLst>
                <a:ext uri="{FF2B5EF4-FFF2-40B4-BE49-F238E27FC236}">
                  <a16:creationId xmlns:a16="http://schemas.microsoft.com/office/drawing/2014/main" id="{DCE9CC02-8537-49EA-9354-FF07BF1B7944}"/>
                </a:ext>
              </a:extLst>
            </p:cNvPr>
            <p:cNvSpPr/>
            <p:nvPr/>
          </p:nvSpPr>
          <p:spPr>
            <a:xfrm>
              <a:off x="4241121" y="2153235"/>
              <a:ext cx="31157" cy="24911"/>
            </a:xfrm>
            <a:custGeom>
              <a:avLst/>
              <a:gdLst>
                <a:gd name="connsiteX0" fmla="*/ 31158 w 31157"/>
                <a:gd name="connsiteY0" fmla="*/ 24912 h 24911"/>
                <a:gd name="connsiteX1" fmla="*/ 0 w 31157"/>
                <a:gd name="connsiteY1" fmla="*/ 15300 h 24911"/>
                <a:gd name="connsiteX2" fmla="*/ 9493 w 31157"/>
                <a:gd name="connsiteY2" fmla="*/ 182 h 24911"/>
                <a:gd name="connsiteX3" fmla="*/ 31158 w 31157"/>
                <a:gd name="connsiteY3" fmla="*/ 24912 h 24911"/>
              </a:gdLst>
              <a:ahLst/>
              <a:cxnLst>
                <a:cxn ang="0">
                  <a:pos x="connsiteX0" y="connsiteY0"/>
                </a:cxn>
                <a:cxn ang="0">
                  <a:pos x="connsiteX1" y="connsiteY1"/>
                </a:cxn>
                <a:cxn ang="0">
                  <a:pos x="connsiteX2" y="connsiteY2"/>
                </a:cxn>
                <a:cxn ang="0">
                  <a:pos x="connsiteX3" y="connsiteY3"/>
                </a:cxn>
              </a:cxnLst>
              <a:rect l="l" t="t" r="r" b="b"/>
              <a:pathLst>
                <a:path w="31157" h="24911">
                  <a:moveTo>
                    <a:pt x="31158" y="24912"/>
                  </a:moveTo>
                  <a:cubicBezTo>
                    <a:pt x="31158" y="24912"/>
                    <a:pt x="20385" y="12472"/>
                    <a:pt x="0" y="15300"/>
                  </a:cubicBezTo>
                  <a:lnTo>
                    <a:pt x="9493" y="182"/>
                  </a:lnTo>
                  <a:cubicBezTo>
                    <a:pt x="9493" y="182"/>
                    <a:pt x="25057" y="-3746"/>
                    <a:pt x="31158" y="24912"/>
                  </a:cubicBezTo>
                  <a:close/>
                </a:path>
              </a:pathLst>
            </a:custGeom>
            <a:solidFill>
              <a:srgbClr val="21DED5"/>
            </a:solidFill>
            <a:ln w="2949" cap="flat">
              <a:noFill/>
              <a:prstDash val="solid"/>
              <a:miter/>
            </a:ln>
          </p:spPr>
          <p:txBody>
            <a:bodyPr rtlCol="0" anchor="ctr"/>
            <a:lstStyle/>
            <a:p>
              <a:endParaRPr lang="en-GB" sz="1800" dirty="0">
                <a:latin typeface="Segoe UI" panose="020B0502040204020203" pitchFamily="34" charset="0"/>
              </a:endParaRPr>
            </a:p>
          </p:txBody>
        </p:sp>
        <p:sp>
          <p:nvSpPr>
            <p:cNvPr id="447" name="Freeform: Shape 446">
              <a:extLst>
                <a:ext uri="{FF2B5EF4-FFF2-40B4-BE49-F238E27FC236}">
                  <a16:creationId xmlns:a16="http://schemas.microsoft.com/office/drawing/2014/main" id="{B7DCB109-298B-4BE5-B7C3-7698E8131305}"/>
                </a:ext>
              </a:extLst>
            </p:cNvPr>
            <p:cNvSpPr/>
            <p:nvPr/>
          </p:nvSpPr>
          <p:spPr>
            <a:xfrm>
              <a:off x="4192393" y="2142620"/>
              <a:ext cx="88585" cy="52430"/>
            </a:xfrm>
            <a:custGeom>
              <a:avLst/>
              <a:gdLst>
                <a:gd name="connsiteX0" fmla="*/ 23790 w 88585"/>
                <a:gd name="connsiteY0" fmla="*/ 52430 h 52430"/>
                <a:gd name="connsiteX1" fmla="*/ 67208 w 88585"/>
                <a:gd name="connsiteY1" fmla="*/ 48978 h 52430"/>
                <a:gd name="connsiteX2" fmla="*/ 88218 w 88585"/>
                <a:gd name="connsiteY2" fmla="*/ 25796 h 52430"/>
                <a:gd name="connsiteX3" fmla="*/ 69708 w 88585"/>
                <a:gd name="connsiteY3" fmla="*/ 6333 h 52430"/>
                <a:gd name="connsiteX4" fmla="*/ 37568 w 88585"/>
                <a:gd name="connsiteY4" fmla="*/ 471 h 52430"/>
                <a:gd name="connsiteX5" fmla="*/ 935 w 88585"/>
                <a:gd name="connsiteY5" fmla="*/ 25349 h 52430"/>
                <a:gd name="connsiteX6" fmla="*/ 250 w 88585"/>
                <a:gd name="connsiteY6" fmla="*/ 27403 h 52430"/>
                <a:gd name="connsiteX7" fmla="*/ 23790 w 88585"/>
                <a:gd name="connsiteY7" fmla="*/ 52430 h 5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5" h="52430">
                  <a:moveTo>
                    <a:pt x="23790" y="52430"/>
                  </a:moveTo>
                  <a:cubicBezTo>
                    <a:pt x="29950" y="42699"/>
                    <a:pt x="45068" y="42223"/>
                    <a:pt x="67208" y="48978"/>
                  </a:cubicBezTo>
                  <a:cubicBezTo>
                    <a:pt x="87147" y="48710"/>
                    <a:pt x="88218" y="25796"/>
                    <a:pt x="88218" y="25796"/>
                  </a:cubicBezTo>
                  <a:cubicBezTo>
                    <a:pt x="90480" y="13446"/>
                    <a:pt x="82058" y="8595"/>
                    <a:pt x="69708" y="6333"/>
                  </a:cubicBezTo>
                  <a:lnTo>
                    <a:pt x="37568" y="471"/>
                  </a:lnTo>
                  <a:cubicBezTo>
                    <a:pt x="19385" y="-2952"/>
                    <a:pt x="3197" y="12999"/>
                    <a:pt x="935" y="25349"/>
                  </a:cubicBezTo>
                  <a:lnTo>
                    <a:pt x="250" y="27403"/>
                  </a:lnTo>
                  <a:cubicBezTo>
                    <a:pt x="-2011" y="39753"/>
                    <a:pt x="11470" y="50168"/>
                    <a:pt x="23790" y="52430"/>
                  </a:cubicBezTo>
                  <a:close/>
                </a:path>
              </a:pathLst>
            </a:custGeom>
            <a:solidFill>
              <a:schemeClr val="bg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49" name="Freeform: Shape 448">
              <a:extLst>
                <a:ext uri="{FF2B5EF4-FFF2-40B4-BE49-F238E27FC236}">
                  <a16:creationId xmlns:a16="http://schemas.microsoft.com/office/drawing/2014/main" id="{2148D4A0-EADB-4B21-9A77-EB8285927786}"/>
                </a:ext>
              </a:extLst>
            </p:cNvPr>
            <p:cNvSpPr/>
            <p:nvPr/>
          </p:nvSpPr>
          <p:spPr>
            <a:xfrm>
              <a:off x="4264273" y="2796471"/>
              <a:ext cx="70272" cy="58105"/>
            </a:xfrm>
            <a:custGeom>
              <a:avLst/>
              <a:gdLst>
                <a:gd name="connsiteX0" fmla="*/ 63238 w 70272"/>
                <a:gd name="connsiteY0" fmla="*/ 25485 h 58105"/>
                <a:gd name="connsiteX1" fmla="*/ 27974 w 70272"/>
                <a:gd name="connsiteY1" fmla="*/ 54977 h 58105"/>
                <a:gd name="connsiteX2" fmla="*/ 5684 w 70272"/>
                <a:gd name="connsiteY2" fmla="*/ 55244 h 58105"/>
                <a:gd name="connsiteX3" fmla="*/ 0 w 70272"/>
                <a:gd name="connsiteY3" fmla="*/ 48043 h 58105"/>
                <a:gd name="connsiteX4" fmla="*/ 30 w 70272"/>
                <a:gd name="connsiteY4" fmla="*/ 40633 h 58105"/>
                <a:gd name="connsiteX5" fmla="*/ 16338 w 70272"/>
                <a:gd name="connsiteY5" fmla="*/ 20426 h 58105"/>
                <a:gd name="connsiteX6" fmla="*/ 52406 w 70272"/>
                <a:gd name="connsiteY6" fmla="*/ 547 h 58105"/>
                <a:gd name="connsiteX7" fmla="*/ 63238 w 70272"/>
                <a:gd name="connsiteY7" fmla="*/ 25485 h 5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72" h="58105">
                  <a:moveTo>
                    <a:pt x="63238" y="25485"/>
                  </a:moveTo>
                  <a:lnTo>
                    <a:pt x="27974" y="54977"/>
                  </a:lnTo>
                  <a:cubicBezTo>
                    <a:pt x="19046" y="60928"/>
                    <a:pt x="13154" y="56851"/>
                    <a:pt x="5684" y="55244"/>
                  </a:cubicBezTo>
                  <a:cubicBezTo>
                    <a:pt x="2321" y="54530"/>
                    <a:pt x="-29" y="51495"/>
                    <a:pt x="0" y="48043"/>
                  </a:cubicBezTo>
                  <a:lnTo>
                    <a:pt x="30" y="40633"/>
                  </a:lnTo>
                  <a:cubicBezTo>
                    <a:pt x="-297" y="29949"/>
                    <a:pt x="9523" y="23670"/>
                    <a:pt x="16338" y="20426"/>
                  </a:cubicBezTo>
                  <a:lnTo>
                    <a:pt x="52406" y="547"/>
                  </a:lnTo>
                  <a:cubicBezTo>
                    <a:pt x="59191" y="-2697"/>
                    <a:pt x="81511" y="8850"/>
                    <a:pt x="63238" y="25485"/>
                  </a:cubicBezTo>
                  <a:close/>
                </a:path>
              </a:pathLst>
            </a:custGeom>
            <a:solidFill>
              <a:schemeClr val="bg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50" name="Freeform: Shape 449">
              <a:extLst>
                <a:ext uri="{FF2B5EF4-FFF2-40B4-BE49-F238E27FC236}">
                  <a16:creationId xmlns:a16="http://schemas.microsoft.com/office/drawing/2014/main" id="{4B09BC1F-EDCB-4340-8F83-4A5F2870F258}"/>
                </a:ext>
              </a:extLst>
            </p:cNvPr>
            <p:cNvSpPr/>
            <p:nvPr/>
          </p:nvSpPr>
          <p:spPr>
            <a:xfrm>
              <a:off x="4174907" y="2762662"/>
              <a:ext cx="37196" cy="77487"/>
            </a:xfrm>
            <a:custGeom>
              <a:avLst/>
              <a:gdLst>
                <a:gd name="connsiteX0" fmla="*/ 27111 w 37196"/>
                <a:gd name="connsiteY0" fmla="*/ 13168 h 77487"/>
                <a:gd name="connsiteX1" fmla="*/ 36991 w 37196"/>
                <a:gd name="connsiteY1" fmla="*/ 58074 h 77487"/>
                <a:gd name="connsiteX2" fmla="*/ 714 w 37196"/>
                <a:gd name="connsiteY2" fmla="*/ 60009 h 77487"/>
                <a:gd name="connsiteX3" fmla="*/ 0 w 37196"/>
                <a:gd name="connsiteY3" fmla="*/ 11293 h 77487"/>
                <a:gd name="connsiteX4" fmla="*/ 27111 w 37196"/>
                <a:gd name="connsiteY4" fmla="*/ 13168 h 77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96" h="77487">
                  <a:moveTo>
                    <a:pt x="27111" y="13168"/>
                  </a:moveTo>
                  <a:lnTo>
                    <a:pt x="36991" y="58074"/>
                  </a:lnTo>
                  <a:cubicBezTo>
                    <a:pt x="40294" y="81584"/>
                    <a:pt x="2708" y="85512"/>
                    <a:pt x="714" y="60009"/>
                  </a:cubicBezTo>
                  <a:lnTo>
                    <a:pt x="0" y="11293"/>
                  </a:lnTo>
                  <a:cubicBezTo>
                    <a:pt x="238" y="3734"/>
                    <a:pt x="20772" y="-10729"/>
                    <a:pt x="27111" y="13168"/>
                  </a:cubicBezTo>
                  <a:close/>
                </a:path>
              </a:pathLst>
            </a:custGeom>
            <a:solidFill>
              <a:schemeClr val="bg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51" name="Freeform: Shape 450">
              <a:extLst>
                <a:ext uri="{FF2B5EF4-FFF2-40B4-BE49-F238E27FC236}">
                  <a16:creationId xmlns:a16="http://schemas.microsoft.com/office/drawing/2014/main" id="{C360D86B-BB6C-424A-A9A8-7BAAA186CF38}"/>
                </a:ext>
              </a:extLst>
            </p:cNvPr>
            <p:cNvSpPr/>
            <p:nvPr/>
          </p:nvSpPr>
          <p:spPr>
            <a:xfrm>
              <a:off x="4267249" y="2792346"/>
              <a:ext cx="26842" cy="43768"/>
            </a:xfrm>
            <a:custGeom>
              <a:avLst/>
              <a:gdLst>
                <a:gd name="connsiteX0" fmla="*/ 26843 w 26842"/>
                <a:gd name="connsiteY0" fmla="*/ 35473 h 43768"/>
                <a:gd name="connsiteX1" fmla="*/ 298 w 26842"/>
                <a:gd name="connsiteY1" fmla="*/ 35681 h 43768"/>
                <a:gd name="connsiteX2" fmla="*/ 0 w 26842"/>
                <a:gd name="connsiteY2" fmla="*/ 208 h 43768"/>
                <a:gd name="connsiteX3" fmla="*/ 26545 w 26842"/>
                <a:gd name="connsiteY3" fmla="*/ 0 h 43768"/>
                <a:gd name="connsiteX4" fmla="*/ 26843 w 26842"/>
                <a:gd name="connsiteY4" fmla="*/ 35473 h 43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2" h="43768">
                  <a:moveTo>
                    <a:pt x="26843" y="35473"/>
                  </a:moveTo>
                  <a:cubicBezTo>
                    <a:pt x="26932" y="46395"/>
                    <a:pt x="387" y="46603"/>
                    <a:pt x="298" y="35681"/>
                  </a:cubicBezTo>
                  <a:lnTo>
                    <a:pt x="0" y="208"/>
                  </a:lnTo>
                  <a:lnTo>
                    <a:pt x="26545" y="0"/>
                  </a:lnTo>
                  <a:lnTo>
                    <a:pt x="26843" y="35473"/>
                  </a:lnTo>
                  <a:close/>
                </a:path>
              </a:pathLst>
            </a:custGeom>
            <a:solidFill>
              <a:schemeClr val="accent3"/>
            </a:solidFill>
            <a:ln w="2949" cap="flat">
              <a:noFill/>
              <a:prstDash val="solid"/>
              <a:miter/>
            </a:ln>
          </p:spPr>
          <p:txBody>
            <a:bodyPr rtlCol="0" anchor="ctr"/>
            <a:lstStyle/>
            <a:p>
              <a:endParaRPr lang="en-GB" sz="1800" dirty="0">
                <a:latin typeface="Segoe UI" panose="020B0502040204020203" pitchFamily="34" charset="0"/>
              </a:endParaRPr>
            </a:p>
          </p:txBody>
        </p:sp>
        <p:sp>
          <p:nvSpPr>
            <p:cNvPr id="452" name="Freeform: Shape 451">
              <a:extLst>
                <a:ext uri="{FF2B5EF4-FFF2-40B4-BE49-F238E27FC236}">
                  <a16:creationId xmlns:a16="http://schemas.microsoft.com/office/drawing/2014/main" id="{AE08763D-33C4-4C3C-A51C-2ECB21AB19F7}"/>
                </a:ext>
              </a:extLst>
            </p:cNvPr>
            <p:cNvSpPr/>
            <p:nvPr/>
          </p:nvSpPr>
          <p:spPr>
            <a:xfrm>
              <a:off x="4180234" y="2770622"/>
              <a:ext cx="26545" cy="43664"/>
            </a:xfrm>
            <a:custGeom>
              <a:avLst/>
              <a:gdLst>
                <a:gd name="connsiteX0" fmla="*/ 26545 w 26545"/>
                <a:gd name="connsiteY0" fmla="*/ 35473 h 43664"/>
                <a:gd name="connsiteX1" fmla="*/ 0 w 26545"/>
                <a:gd name="connsiteY1" fmla="*/ 35473 h 43664"/>
                <a:gd name="connsiteX2" fmla="*/ 0 w 26545"/>
                <a:gd name="connsiteY2" fmla="*/ 0 h 43664"/>
                <a:gd name="connsiteX3" fmla="*/ 26545 w 26545"/>
                <a:gd name="connsiteY3" fmla="*/ 0 h 43664"/>
                <a:gd name="connsiteX4" fmla="*/ 26545 w 26545"/>
                <a:gd name="connsiteY4" fmla="*/ 35473 h 43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5" h="43664">
                  <a:moveTo>
                    <a:pt x="26545" y="35473"/>
                  </a:moveTo>
                  <a:cubicBezTo>
                    <a:pt x="26545" y="46395"/>
                    <a:pt x="0" y="46395"/>
                    <a:pt x="0" y="35473"/>
                  </a:cubicBezTo>
                  <a:lnTo>
                    <a:pt x="0" y="0"/>
                  </a:lnTo>
                  <a:lnTo>
                    <a:pt x="26545" y="0"/>
                  </a:lnTo>
                  <a:lnTo>
                    <a:pt x="26545" y="35473"/>
                  </a:lnTo>
                  <a:close/>
                </a:path>
              </a:pathLst>
            </a:custGeom>
            <a:solidFill>
              <a:schemeClr val="accent3"/>
            </a:solidFill>
            <a:ln w="2949" cap="flat">
              <a:noFill/>
              <a:prstDash val="solid"/>
              <a:miter/>
            </a:ln>
          </p:spPr>
          <p:txBody>
            <a:bodyPr rtlCol="0" anchor="ctr"/>
            <a:lstStyle/>
            <a:p>
              <a:endParaRPr lang="en-GB" sz="1800" dirty="0">
                <a:latin typeface="Segoe UI" panose="020B0502040204020203" pitchFamily="34" charset="0"/>
              </a:endParaRPr>
            </a:p>
          </p:txBody>
        </p:sp>
        <p:sp>
          <p:nvSpPr>
            <p:cNvPr id="453" name="Freeform: Shape 452">
              <a:extLst>
                <a:ext uri="{FF2B5EF4-FFF2-40B4-BE49-F238E27FC236}">
                  <a16:creationId xmlns:a16="http://schemas.microsoft.com/office/drawing/2014/main" id="{24F7E47A-BB15-49BD-A4B8-7D48A498968F}"/>
                </a:ext>
              </a:extLst>
            </p:cNvPr>
            <p:cNvSpPr/>
            <p:nvPr/>
          </p:nvSpPr>
          <p:spPr>
            <a:xfrm>
              <a:off x="4150089" y="2442497"/>
              <a:ext cx="82520" cy="358883"/>
            </a:xfrm>
            <a:custGeom>
              <a:avLst/>
              <a:gdLst>
                <a:gd name="connsiteX0" fmla="*/ 60231 w 82520"/>
                <a:gd name="connsiteY0" fmla="*/ 353509 h 358883"/>
                <a:gd name="connsiteX1" fmla="*/ 26871 w 82520"/>
                <a:gd name="connsiteY1" fmla="*/ 352110 h 358883"/>
                <a:gd name="connsiteX2" fmla="*/ 58 w 82520"/>
                <a:gd name="connsiteY2" fmla="*/ 24462 h 358883"/>
                <a:gd name="connsiteX3" fmla="*/ 82520 w 82520"/>
                <a:gd name="connsiteY3" fmla="*/ 0 h 358883"/>
                <a:gd name="connsiteX4" fmla="*/ 60231 w 82520"/>
                <a:gd name="connsiteY4" fmla="*/ 353509 h 358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20" h="358883">
                  <a:moveTo>
                    <a:pt x="60231" y="353509"/>
                  </a:moveTo>
                  <a:cubicBezTo>
                    <a:pt x="49815" y="360979"/>
                    <a:pt x="32614" y="360800"/>
                    <a:pt x="26871" y="352110"/>
                  </a:cubicBezTo>
                  <a:cubicBezTo>
                    <a:pt x="20056" y="222271"/>
                    <a:pt x="-1252" y="135494"/>
                    <a:pt x="58" y="24462"/>
                  </a:cubicBezTo>
                  <a:lnTo>
                    <a:pt x="82520" y="0"/>
                  </a:lnTo>
                  <a:cubicBezTo>
                    <a:pt x="67849" y="133291"/>
                    <a:pt x="66272" y="250394"/>
                    <a:pt x="60231" y="353509"/>
                  </a:cubicBezTo>
                  <a:close/>
                </a:path>
              </a:pathLst>
            </a:custGeom>
            <a:solidFill>
              <a:schemeClr val="accent1"/>
            </a:solidFill>
            <a:ln w="2949" cap="flat">
              <a:noFill/>
              <a:prstDash val="solid"/>
              <a:miter/>
            </a:ln>
          </p:spPr>
          <p:txBody>
            <a:bodyPr rtlCol="0" anchor="ctr"/>
            <a:lstStyle/>
            <a:p>
              <a:endParaRPr lang="en-GB" sz="1800" dirty="0">
                <a:latin typeface="Segoe UI" panose="020B0502040204020203" pitchFamily="34" charset="0"/>
              </a:endParaRPr>
            </a:p>
          </p:txBody>
        </p:sp>
        <p:sp>
          <p:nvSpPr>
            <p:cNvPr id="454" name="Freeform: Shape 453">
              <a:extLst>
                <a:ext uri="{FF2B5EF4-FFF2-40B4-BE49-F238E27FC236}">
                  <a16:creationId xmlns:a16="http://schemas.microsoft.com/office/drawing/2014/main" id="{F486871A-D7DF-46D1-A5D7-F5C3E309AE96}"/>
                </a:ext>
              </a:extLst>
            </p:cNvPr>
            <p:cNvSpPr/>
            <p:nvPr/>
          </p:nvSpPr>
          <p:spPr>
            <a:xfrm>
              <a:off x="4208505" y="2461394"/>
              <a:ext cx="95794" cy="356052"/>
            </a:xfrm>
            <a:custGeom>
              <a:avLst/>
              <a:gdLst>
                <a:gd name="connsiteX0" fmla="*/ 88563 w 95794"/>
                <a:gd name="connsiteY0" fmla="*/ 346754 h 356052"/>
                <a:gd name="connsiteX1" fmla="*/ 55560 w 95794"/>
                <a:gd name="connsiteY1" fmla="*/ 350087 h 356052"/>
                <a:gd name="connsiteX2" fmla="*/ 0 w 95794"/>
                <a:gd name="connsiteY2" fmla="*/ 0 h 356052"/>
                <a:gd name="connsiteX3" fmla="*/ 95795 w 95794"/>
                <a:gd name="connsiteY3" fmla="*/ 0 h 356052"/>
                <a:gd name="connsiteX4" fmla="*/ 88563 w 95794"/>
                <a:gd name="connsiteY4" fmla="*/ 346754 h 35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94" h="356052">
                  <a:moveTo>
                    <a:pt x="88563" y="346754"/>
                  </a:moveTo>
                  <a:cubicBezTo>
                    <a:pt x="80171" y="358479"/>
                    <a:pt x="61155" y="358568"/>
                    <a:pt x="55560" y="350087"/>
                  </a:cubicBezTo>
                  <a:lnTo>
                    <a:pt x="0" y="0"/>
                  </a:lnTo>
                  <a:lnTo>
                    <a:pt x="95795" y="0"/>
                  </a:lnTo>
                  <a:lnTo>
                    <a:pt x="88563" y="346754"/>
                  </a:lnTo>
                  <a:close/>
                </a:path>
              </a:pathLst>
            </a:custGeom>
            <a:solidFill>
              <a:schemeClr val="accent1"/>
            </a:solidFill>
            <a:ln w="2949" cap="flat">
              <a:noFill/>
              <a:prstDash val="solid"/>
              <a:miter/>
            </a:ln>
          </p:spPr>
          <p:txBody>
            <a:bodyPr rtlCol="0" anchor="ctr"/>
            <a:lstStyle/>
            <a:p>
              <a:endParaRPr lang="en-GB" sz="1800" dirty="0">
                <a:latin typeface="Segoe UI" panose="020B0502040204020203" pitchFamily="34" charset="0"/>
              </a:endParaRPr>
            </a:p>
          </p:txBody>
        </p:sp>
        <p:sp>
          <p:nvSpPr>
            <p:cNvPr id="455" name="Freeform: Shape 454">
              <a:extLst>
                <a:ext uri="{FF2B5EF4-FFF2-40B4-BE49-F238E27FC236}">
                  <a16:creationId xmlns:a16="http://schemas.microsoft.com/office/drawing/2014/main" id="{C37F56C0-2029-44DE-B242-4113A6E4D0A4}"/>
                </a:ext>
              </a:extLst>
            </p:cNvPr>
            <p:cNvSpPr/>
            <p:nvPr/>
          </p:nvSpPr>
          <p:spPr>
            <a:xfrm>
              <a:off x="4146788" y="2249678"/>
              <a:ext cx="169064" cy="263346"/>
            </a:xfrm>
            <a:custGeom>
              <a:avLst/>
              <a:gdLst>
                <a:gd name="connsiteX0" fmla="*/ 56 w 169064"/>
                <a:gd name="connsiteY0" fmla="*/ 208234 h 263346"/>
                <a:gd name="connsiteX1" fmla="*/ 3032 w 169064"/>
                <a:gd name="connsiteY1" fmla="*/ 75895 h 263346"/>
                <a:gd name="connsiteX2" fmla="*/ 61241 w 169064"/>
                <a:gd name="connsiteY2" fmla="*/ 872 h 263346"/>
                <a:gd name="connsiteX3" fmla="*/ 72489 w 169064"/>
                <a:gd name="connsiteY3" fmla="*/ 158 h 263346"/>
                <a:gd name="connsiteX4" fmla="*/ 112486 w 169064"/>
                <a:gd name="connsiteY4" fmla="*/ 8014 h 263346"/>
                <a:gd name="connsiteX5" fmla="*/ 167124 w 169064"/>
                <a:gd name="connsiteY5" fmla="*/ 84734 h 263346"/>
                <a:gd name="connsiteX6" fmla="*/ 157541 w 169064"/>
                <a:gd name="connsiteY6" fmla="*/ 211746 h 263346"/>
                <a:gd name="connsiteX7" fmla="*/ 56 w 169064"/>
                <a:gd name="connsiteY7" fmla="*/ 208234 h 26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64" h="263346">
                  <a:moveTo>
                    <a:pt x="56" y="208234"/>
                  </a:moveTo>
                  <a:cubicBezTo>
                    <a:pt x="6930" y="170559"/>
                    <a:pt x="9222" y="127884"/>
                    <a:pt x="3032" y="75895"/>
                  </a:cubicBezTo>
                  <a:cubicBezTo>
                    <a:pt x="3032" y="3878"/>
                    <a:pt x="12971" y="3759"/>
                    <a:pt x="61241" y="872"/>
                  </a:cubicBezTo>
                  <a:lnTo>
                    <a:pt x="72489" y="158"/>
                  </a:lnTo>
                  <a:cubicBezTo>
                    <a:pt x="86268" y="-705"/>
                    <a:pt x="100076" y="1973"/>
                    <a:pt x="112486" y="8014"/>
                  </a:cubicBezTo>
                  <a:cubicBezTo>
                    <a:pt x="155101" y="28727"/>
                    <a:pt x="175784" y="33578"/>
                    <a:pt x="167124" y="84734"/>
                  </a:cubicBezTo>
                  <a:lnTo>
                    <a:pt x="157541" y="211746"/>
                  </a:lnTo>
                  <a:cubicBezTo>
                    <a:pt x="157511" y="277127"/>
                    <a:pt x="-3426" y="285102"/>
                    <a:pt x="56" y="208234"/>
                  </a:cubicBezTo>
                  <a:close/>
                </a:path>
              </a:pathLst>
            </a:custGeom>
            <a:solidFill>
              <a:schemeClr val="accent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56" name="Freeform: Shape 455">
              <a:extLst>
                <a:ext uri="{FF2B5EF4-FFF2-40B4-BE49-F238E27FC236}">
                  <a16:creationId xmlns:a16="http://schemas.microsoft.com/office/drawing/2014/main" id="{35A79DFF-03DA-477C-A1EC-796F98A960E1}"/>
                </a:ext>
              </a:extLst>
            </p:cNvPr>
            <p:cNvSpPr/>
            <p:nvPr/>
          </p:nvSpPr>
          <p:spPr>
            <a:xfrm>
              <a:off x="4277784" y="2356315"/>
              <a:ext cx="29907" cy="107549"/>
            </a:xfrm>
            <a:custGeom>
              <a:avLst/>
              <a:gdLst>
                <a:gd name="connsiteX0" fmla="*/ 0 w 29907"/>
                <a:gd name="connsiteY0" fmla="*/ 0 h 107549"/>
                <a:gd name="connsiteX1" fmla="*/ 23599 w 29907"/>
                <a:gd name="connsiteY1" fmla="*/ 97997 h 107549"/>
                <a:gd name="connsiteX2" fmla="*/ 26426 w 29907"/>
                <a:gd name="connsiteY2" fmla="*/ 107550 h 107549"/>
                <a:gd name="connsiteX3" fmla="*/ 29908 w 29907"/>
                <a:gd name="connsiteY3" fmla="*/ 60292 h 107549"/>
              </a:gdLst>
              <a:ahLst/>
              <a:cxnLst>
                <a:cxn ang="0">
                  <a:pos x="connsiteX0" y="connsiteY0"/>
                </a:cxn>
                <a:cxn ang="0">
                  <a:pos x="connsiteX1" y="connsiteY1"/>
                </a:cxn>
                <a:cxn ang="0">
                  <a:pos x="connsiteX2" y="connsiteY2"/>
                </a:cxn>
                <a:cxn ang="0">
                  <a:pos x="connsiteX3" y="connsiteY3"/>
                </a:cxn>
              </a:cxnLst>
              <a:rect l="l" t="t" r="r" b="b"/>
              <a:pathLst>
                <a:path w="29907" h="107549">
                  <a:moveTo>
                    <a:pt x="0" y="0"/>
                  </a:moveTo>
                  <a:lnTo>
                    <a:pt x="23599" y="97997"/>
                  </a:lnTo>
                  <a:lnTo>
                    <a:pt x="26426" y="107550"/>
                  </a:lnTo>
                  <a:lnTo>
                    <a:pt x="29908" y="60292"/>
                  </a:lnTo>
                  <a:close/>
                </a:path>
              </a:pathLst>
            </a:custGeom>
            <a:solidFill>
              <a:schemeClr val="accent1">
                <a:lumMod val="75000"/>
              </a:schemeClr>
            </a:solidFill>
            <a:ln w="2949" cap="flat">
              <a:noFill/>
              <a:prstDash val="solid"/>
              <a:miter/>
            </a:ln>
          </p:spPr>
          <p:txBody>
            <a:bodyPr rtlCol="0" anchor="ctr"/>
            <a:lstStyle/>
            <a:p>
              <a:endParaRPr lang="en-GB" sz="1800" dirty="0">
                <a:latin typeface="Segoe UI" panose="020B0502040204020203" pitchFamily="34" charset="0"/>
              </a:endParaRPr>
            </a:p>
          </p:txBody>
        </p:sp>
        <p:sp>
          <p:nvSpPr>
            <p:cNvPr id="457" name="Freeform: Shape 456">
              <a:extLst>
                <a:ext uri="{FF2B5EF4-FFF2-40B4-BE49-F238E27FC236}">
                  <a16:creationId xmlns:a16="http://schemas.microsoft.com/office/drawing/2014/main" id="{1719A023-D8E0-4EAD-A4A0-0B88660C0C09}"/>
                </a:ext>
              </a:extLst>
            </p:cNvPr>
            <p:cNvSpPr/>
            <p:nvPr/>
          </p:nvSpPr>
          <p:spPr>
            <a:xfrm>
              <a:off x="4187889" y="2162805"/>
              <a:ext cx="76074" cy="84405"/>
            </a:xfrm>
            <a:custGeom>
              <a:avLst/>
              <a:gdLst>
                <a:gd name="connsiteX0" fmla="*/ 18056 w 76074"/>
                <a:gd name="connsiteY0" fmla="*/ 68223 h 84405"/>
                <a:gd name="connsiteX1" fmla="*/ 58499 w 76074"/>
                <a:gd name="connsiteY1" fmla="*/ 75336 h 84405"/>
                <a:gd name="connsiteX2" fmla="*/ 73260 w 76074"/>
                <a:gd name="connsiteY2" fmla="*/ 13645 h 84405"/>
                <a:gd name="connsiteX3" fmla="*/ 3147 w 76074"/>
                <a:gd name="connsiteY3" fmla="*/ 10967 h 84405"/>
                <a:gd name="connsiteX4" fmla="*/ 18056 w 76074"/>
                <a:gd name="connsiteY4" fmla="*/ 68223 h 84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4" h="84405">
                  <a:moveTo>
                    <a:pt x="18056" y="68223"/>
                  </a:moveTo>
                  <a:cubicBezTo>
                    <a:pt x="26806" y="86466"/>
                    <a:pt x="48530" y="89918"/>
                    <a:pt x="58499" y="75336"/>
                  </a:cubicBezTo>
                  <a:cubicBezTo>
                    <a:pt x="68469" y="60784"/>
                    <a:pt x="82009" y="31887"/>
                    <a:pt x="73260" y="13645"/>
                  </a:cubicBezTo>
                  <a:cubicBezTo>
                    <a:pt x="64511" y="-4597"/>
                    <a:pt x="13116" y="-3585"/>
                    <a:pt x="3147" y="10967"/>
                  </a:cubicBezTo>
                  <a:cubicBezTo>
                    <a:pt x="-6822" y="25519"/>
                    <a:pt x="9307" y="49981"/>
                    <a:pt x="18056" y="68223"/>
                  </a:cubicBezTo>
                  <a:close/>
                </a:path>
              </a:pathLst>
            </a:custGeom>
            <a:solidFill>
              <a:schemeClr val="bg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58" name="Freeform: Shape 457">
              <a:extLst>
                <a:ext uri="{FF2B5EF4-FFF2-40B4-BE49-F238E27FC236}">
                  <a16:creationId xmlns:a16="http://schemas.microsoft.com/office/drawing/2014/main" id="{F15CC335-32E3-477E-89D9-EAB35AA62349}"/>
                </a:ext>
              </a:extLst>
            </p:cNvPr>
            <p:cNvSpPr/>
            <p:nvPr/>
          </p:nvSpPr>
          <p:spPr>
            <a:xfrm>
              <a:off x="4302768" y="2373217"/>
              <a:ext cx="40842" cy="69455"/>
            </a:xfrm>
            <a:custGeom>
              <a:avLst/>
              <a:gdLst>
                <a:gd name="connsiteX0" fmla="*/ 0 w 61216"/>
                <a:gd name="connsiteY0" fmla="*/ 14344 h 72523"/>
                <a:gd name="connsiteX1" fmla="*/ 49013 w 61216"/>
                <a:gd name="connsiteY1" fmla="*/ 72523 h 72523"/>
                <a:gd name="connsiteX2" fmla="*/ 59072 w 61216"/>
                <a:gd name="connsiteY2" fmla="*/ 49668 h 72523"/>
                <a:gd name="connsiteX3" fmla="*/ 39312 w 61216"/>
                <a:gd name="connsiteY3" fmla="*/ 0 h 72523"/>
                <a:gd name="connsiteX4" fmla="*/ 0 w 61216"/>
                <a:gd name="connsiteY4" fmla="*/ 14344 h 72523"/>
                <a:gd name="connsiteX0" fmla="*/ 4323 w 64524"/>
                <a:gd name="connsiteY0" fmla="*/ 14344 h 70366"/>
                <a:gd name="connsiteX1" fmla="*/ 31770 w 64524"/>
                <a:gd name="connsiteY1" fmla="*/ 70366 h 70366"/>
                <a:gd name="connsiteX2" fmla="*/ 63395 w 64524"/>
                <a:gd name="connsiteY2" fmla="*/ 49668 h 70366"/>
                <a:gd name="connsiteX3" fmla="*/ 43635 w 64524"/>
                <a:gd name="connsiteY3" fmla="*/ 0 h 70366"/>
                <a:gd name="connsiteX4" fmla="*/ 4323 w 64524"/>
                <a:gd name="connsiteY4" fmla="*/ 14344 h 70366"/>
                <a:gd name="connsiteX0" fmla="*/ 0 w 56338"/>
                <a:gd name="connsiteY0" fmla="*/ 14344 h 70762"/>
                <a:gd name="connsiteX1" fmla="*/ 27447 w 56338"/>
                <a:gd name="connsiteY1" fmla="*/ 70366 h 70762"/>
                <a:gd name="connsiteX2" fmla="*/ 54758 w 56338"/>
                <a:gd name="connsiteY2" fmla="*/ 34572 h 70762"/>
                <a:gd name="connsiteX3" fmla="*/ 39312 w 56338"/>
                <a:gd name="connsiteY3" fmla="*/ 0 h 70762"/>
                <a:gd name="connsiteX4" fmla="*/ 0 w 56338"/>
                <a:gd name="connsiteY4" fmla="*/ 14344 h 70762"/>
                <a:gd name="connsiteX0" fmla="*/ 2939 w 58580"/>
                <a:gd name="connsiteY0" fmla="*/ 14344 h 68649"/>
                <a:gd name="connsiteX1" fmla="*/ 4506 w 58580"/>
                <a:gd name="connsiteY1" fmla="*/ 68210 h 68649"/>
                <a:gd name="connsiteX2" fmla="*/ 57697 w 58580"/>
                <a:gd name="connsiteY2" fmla="*/ 34572 h 68649"/>
                <a:gd name="connsiteX3" fmla="*/ 42251 w 58580"/>
                <a:gd name="connsiteY3" fmla="*/ 0 h 68649"/>
                <a:gd name="connsiteX4" fmla="*/ 2939 w 58580"/>
                <a:gd name="connsiteY4" fmla="*/ 14344 h 68649"/>
                <a:gd name="connsiteX0" fmla="*/ 2153 w 47172"/>
                <a:gd name="connsiteY0" fmla="*/ 14344 h 69789"/>
                <a:gd name="connsiteX1" fmla="*/ 3720 w 47172"/>
                <a:gd name="connsiteY1" fmla="*/ 68210 h 69789"/>
                <a:gd name="connsiteX2" fmla="*/ 46128 w 47172"/>
                <a:gd name="connsiteY2" fmla="*/ 45355 h 69789"/>
                <a:gd name="connsiteX3" fmla="*/ 41465 w 47172"/>
                <a:gd name="connsiteY3" fmla="*/ 0 h 69789"/>
                <a:gd name="connsiteX4" fmla="*/ 2153 w 47172"/>
                <a:gd name="connsiteY4" fmla="*/ 14344 h 69789"/>
                <a:gd name="connsiteX0" fmla="*/ 1530 w 40842"/>
                <a:gd name="connsiteY0" fmla="*/ 14344 h 69455"/>
                <a:gd name="connsiteX1" fmla="*/ 3097 w 40842"/>
                <a:gd name="connsiteY1" fmla="*/ 68210 h 69455"/>
                <a:gd name="connsiteX2" fmla="*/ 36878 w 40842"/>
                <a:gd name="connsiteY2" fmla="*/ 43199 h 69455"/>
                <a:gd name="connsiteX3" fmla="*/ 40842 w 40842"/>
                <a:gd name="connsiteY3" fmla="*/ 0 h 69455"/>
                <a:gd name="connsiteX4" fmla="*/ 1530 w 40842"/>
                <a:gd name="connsiteY4" fmla="*/ 14344 h 6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42" h="69455">
                  <a:moveTo>
                    <a:pt x="1530" y="14344"/>
                  </a:moveTo>
                  <a:cubicBezTo>
                    <a:pt x="1530" y="14344"/>
                    <a:pt x="-2794" y="63401"/>
                    <a:pt x="3097" y="68210"/>
                  </a:cubicBezTo>
                  <a:cubicBezTo>
                    <a:pt x="8988" y="73019"/>
                    <a:pt x="45151" y="63733"/>
                    <a:pt x="36878" y="43199"/>
                  </a:cubicBezTo>
                  <a:cubicBezTo>
                    <a:pt x="28605" y="22665"/>
                    <a:pt x="40842" y="0"/>
                    <a:pt x="40842" y="0"/>
                  </a:cubicBezTo>
                  <a:lnTo>
                    <a:pt x="1530" y="14344"/>
                  </a:lnTo>
                  <a:close/>
                </a:path>
              </a:pathLst>
            </a:custGeom>
            <a:solidFill>
              <a:srgbClr val="BF996F"/>
            </a:solidFill>
            <a:ln w="2949" cap="flat">
              <a:noFill/>
              <a:prstDash val="solid"/>
              <a:miter/>
            </a:ln>
          </p:spPr>
          <p:txBody>
            <a:bodyPr rtlCol="0" anchor="ctr"/>
            <a:lstStyle/>
            <a:p>
              <a:endParaRPr lang="en-GB" sz="1800" dirty="0">
                <a:latin typeface="Segoe UI" panose="020B0502040204020203" pitchFamily="34" charset="0"/>
              </a:endParaRPr>
            </a:p>
          </p:txBody>
        </p:sp>
        <p:sp>
          <p:nvSpPr>
            <p:cNvPr id="459" name="Freeform: Shape 458">
              <a:extLst>
                <a:ext uri="{FF2B5EF4-FFF2-40B4-BE49-F238E27FC236}">
                  <a16:creationId xmlns:a16="http://schemas.microsoft.com/office/drawing/2014/main" id="{14705DA8-646B-4E48-AA1A-6EAECEBD457B}"/>
                </a:ext>
              </a:extLst>
            </p:cNvPr>
            <p:cNvSpPr/>
            <p:nvPr/>
          </p:nvSpPr>
          <p:spPr>
            <a:xfrm>
              <a:off x="4266484" y="2273694"/>
              <a:ext cx="89794" cy="145021"/>
            </a:xfrm>
            <a:custGeom>
              <a:avLst/>
              <a:gdLst>
                <a:gd name="connsiteX0" fmla="*/ 7045 w 89794"/>
                <a:gd name="connsiteY0" fmla="*/ 66640 h 145021"/>
                <a:gd name="connsiteX1" fmla="*/ 34423 w 89794"/>
                <a:gd name="connsiteY1" fmla="*/ 144192 h 145021"/>
                <a:gd name="connsiteX2" fmla="*/ 89507 w 89794"/>
                <a:gd name="connsiteY2" fmla="*/ 112647 h 145021"/>
                <a:gd name="connsiteX3" fmla="*/ 26834 w 89794"/>
                <a:gd name="connsiteY3" fmla="*/ 2211 h 145021"/>
                <a:gd name="connsiteX4" fmla="*/ 7045 w 89794"/>
                <a:gd name="connsiteY4" fmla="*/ 66640 h 14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94" h="145021">
                  <a:moveTo>
                    <a:pt x="7045" y="66640"/>
                  </a:moveTo>
                  <a:lnTo>
                    <a:pt x="34423" y="144192"/>
                  </a:lnTo>
                  <a:cubicBezTo>
                    <a:pt x="38292" y="150203"/>
                    <a:pt x="94269" y="121902"/>
                    <a:pt x="89507" y="112647"/>
                  </a:cubicBezTo>
                  <a:cubicBezTo>
                    <a:pt x="88674" y="111010"/>
                    <a:pt x="58885" y="17329"/>
                    <a:pt x="26834" y="2211"/>
                  </a:cubicBezTo>
                  <a:cubicBezTo>
                    <a:pt x="795" y="-10080"/>
                    <a:pt x="-7329" y="31286"/>
                    <a:pt x="7045" y="66640"/>
                  </a:cubicBezTo>
                  <a:close/>
                </a:path>
              </a:pathLst>
            </a:custGeom>
            <a:solidFill>
              <a:schemeClr val="accent2"/>
            </a:solidFill>
            <a:ln w="2949" cap="flat">
              <a:noFill/>
              <a:prstDash val="solid"/>
              <a:miter/>
            </a:ln>
          </p:spPr>
          <p:txBody>
            <a:bodyPr rtlCol="0" anchor="ctr"/>
            <a:lstStyle/>
            <a:p>
              <a:endParaRPr lang="en-GB" sz="1800" dirty="0">
                <a:latin typeface="Segoe UI" panose="020B0502040204020203" pitchFamily="34" charset="0"/>
              </a:endParaRPr>
            </a:p>
          </p:txBody>
        </p:sp>
      </p:grpSp>
      <p:grpSp>
        <p:nvGrpSpPr>
          <p:cNvPr id="468" name="Group 467">
            <a:extLst>
              <a:ext uri="{FF2B5EF4-FFF2-40B4-BE49-F238E27FC236}">
                <a16:creationId xmlns:a16="http://schemas.microsoft.com/office/drawing/2014/main" id="{8F5065F7-7588-4D83-9F72-78C38AF222E4}"/>
              </a:ext>
            </a:extLst>
          </p:cNvPr>
          <p:cNvGrpSpPr/>
          <p:nvPr/>
        </p:nvGrpSpPr>
        <p:grpSpPr>
          <a:xfrm>
            <a:off x="6430266" y="3137989"/>
            <a:ext cx="374555" cy="1028633"/>
            <a:chOff x="4547908" y="2132444"/>
            <a:chExt cx="264910" cy="727517"/>
          </a:xfrm>
        </p:grpSpPr>
        <p:sp>
          <p:nvSpPr>
            <p:cNvPr id="46" name="Freeform: Shape 45">
              <a:extLst>
                <a:ext uri="{FF2B5EF4-FFF2-40B4-BE49-F238E27FC236}">
                  <a16:creationId xmlns:a16="http://schemas.microsoft.com/office/drawing/2014/main" id="{1749373F-733D-478D-A2A1-9CB83CF90667}"/>
                </a:ext>
              </a:extLst>
            </p:cNvPr>
            <p:cNvSpPr/>
            <p:nvPr/>
          </p:nvSpPr>
          <p:spPr>
            <a:xfrm>
              <a:off x="4547908" y="2318878"/>
              <a:ext cx="122161" cy="151593"/>
            </a:xfrm>
            <a:custGeom>
              <a:avLst/>
              <a:gdLst>
                <a:gd name="connsiteX0" fmla="*/ 122161 w 122161"/>
                <a:gd name="connsiteY0" fmla="*/ 98592 h 151593"/>
                <a:gd name="connsiteX1" fmla="*/ 65292 w 122161"/>
                <a:gd name="connsiteY1" fmla="*/ 151593 h 151593"/>
                <a:gd name="connsiteX2" fmla="*/ 0 w 122161"/>
                <a:gd name="connsiteY2" fmla="*/ 53001 h 151593"/>
                <a:gd name="connsiteX3" fmla="*/ 56870 w 122161"/>
                <a:gd name="connsiteY3" fmla="*/ 0 h 151593"/>
              </a:gdLst>
              <a:ahLst/>
              <a:cxnLst>
                <a:cxn ang="0">
                  <a:pos x="connsiteX0" y="connsiteY0"/>
                </a:cxn>
                <a:cxn ang="0">
                  <a:pos x="connsiteX1" y="connsiteY1"/>
                </a:cxn>
                <a:cxn ang="0">
                  <a:pos x="connsiteX2" y="connsiteY2"/>
                </a:cxn>
                <a:cxn ang="0">
                  <a:pos x="connsiteX3" y="connsiteY3"/>
                </a:cxn>
              </a:cxnLst>
              <a:rect l="l" t="t" r="r" b="b"/>
              <a:pathLst>
                <a:path w="122161" h="151593">
                  <a:moveTo>
                    <a:pt x="122161" y="98592"/>
                  </a:moveTo>
                  <a:lnTo>
                    <a:pt x="65292" y="151593"/>
                  </a:lnTo>
                  <a:lnTo>
                    <a:pt x="0" y="53001"/>
                  </a:lnTo>
                  <a:lnTo>
                    <a:pt x="56870" y="0"/>
                  </a:lnTo>
                  <a:close/>
                </a:path>
              </a:pathLst>
            </a:custGeom>
            <a:solidFill>
              <a:schemeClr val="accent4">
                <a:lumMod val="40000"/>
                <a:lumOff val="60000"/>
              </a:schemeClr>
            </a:solidFill>
            <a:ln w="2949" cap="flat">
              <a:noFill/>
              <a:prstDash val="solid"/>
              <a:miter/>
            </a:ln>
          </p:spPr>
          <p:txBody>
            <a:bodyPr rtlCol="0" anchor="ctr"/>
            <a:lstStyle/>
            <a:p>
              <a:endParaRPr lang="en-GB" sz="1800" dirty="0">
                <a:latin typeface="Segoe UI" panose="020B0502040204020203" pitchFamily="34" charset="0"/>
              </a:endParaRPr>
            </a:p>
          </p:txBody>
        </p:sp>
        <p:sp>
          <p:nvSpPr>
            <p:cNvPr id="106" name="Freeform: Shape 105">
              <a:extLst>
                <a:ext uri="{FF2B5EF4-FFF2-40B4-BE49-F238E27FC236}">
                  <a16:creationId xmlns:a16="http://schemas.microsoft.com/office/drawing/2014/main" id="{588A040F-6970-48D0-9D36-EBCE3EA4F6E3}"/>
                </a:ext>
              </a:extLst>
            </p:cNvPr>
            <p:cNvSpPr/>
            <p:nvPr/>
          </p:nvSpPr>
          <p:spPr>
            <a:xfrm>
              <a:off x="4739021" y="2357445"/>
              <a:ext cx="62434" cy="99395"/>
            </a:xfrm>
            <a:custGeom>
              <a:avLst/>
              <a:gdLst>
                <a:gd name="connsiteX0" fmla="*/ 56423 w 62434"/>
                <a:gd name="connsiteY0" fmla="*/ 4047 h 99395"/>
                <a:gd name="connsiteX1" fmla="*/ 62435 w 62434"/>
                <a:gd name="connsiteY1" fmla="*/ 4047 h 99395"/>
                <a:gd name="connsiteX2" fmla="*/ 17915 w 62434"/>
                <a:gd name="connsiteY2" fmla="*/ 99396 h 99395"/>
                <a:gd name="connsiteX3" fmla="*/ 0 w 62434"/>
                <a:gd name="connsiteY3" fmla="*/ 69339 h 99395"/>
                <a:gd name="connsiteX4" fmla="*/ 41633 w 62434"/>
                <a:gd name="connsiteY4" fmla="*/ 0 h 9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4" h="99395">
                  <a:moveTo>
                    <a:pt x="56423" y="4047"/>
                  </a:moveTo>
                  <a:lnTo>
                    <a:pt x="62435" y="4047"/>
                  </a:lnTo>
                  <a:lnTo>
                    <a:pt x="17915" y="99396"/>
                  </a:lnTo>
                  <a:lnTo>
                    <a:pt x="0" y="69339"/>
                  </a:lnTo>
                  <a:lnTo>
                    <a:pt x="41633" y="0"/>
                  </a:lnTo>
                  <a:close/>
                </a:path>
              </a:pathLst>
            </a:custGeom>
            <a:solidFill>
              <a:srgbClr val="7B5151"/>
            </a:solidFill>
            <a:ln w="2949" cap="flat">
              <a:noFill/>
              <a:prstDash val="solid"/>
              <a:miter/>
            </a:ln>
          </p:spPr>
          <p:txBody>
            <a:bodyPr rtlCol="0" anchor="ctr"/>
            <a:lstStyle/>
            <a:p>
              <a:endParaRPr lang="en-GB" sz="1800" dirty="0">
                <a:latin typeface="Segoe UI" panose="020B0502040204020203" pitchFamily="34" charset="0"/>
              </a:endParaRPr>
            </a:p>
          </p:txBody>
        </p:sp>
        <p:sp>
          <p:nvSpPr>
            <p:cNvPr id="107" name="Freeform: Shape 106">
              <a:extLst>
                <a:ext uri="{FF2B5EF4-FFF2-40B4-BE49-F238E27FC236}">
                  <a16:creationId xmlns:a16="http://schemas.microsoft.com/office/drawing/2014/main" id="{28B955D6-099B-4948-BA12-0239D1F37DEA}"/>
                </a:ext>
              </a:extLst>
            </p:cNvPr>
            <p:cNvSpPr/>
            <p:nvPr/>
          </p:nvSpPr>
          <p:spPr>
            <a:xfrm>
              <a:off x="4726909" y="2242724"/>
              <a:ext cx="85909" cy="130662"/>
            </a:xfrm>
            <a:custGeom>
              <a:avLst/>
              <a:gdLst>
                <a:gd name="connsiteX0" fmla="*/ 29551 w 85909"/>
                <a:gd name="connsiteY0" fmla="*/ 0 h 130662"/>
                <a:gd name="connsiteX1" fmla="*/ 72910 w 85909"/>
                <a:gd name="connsiteY1" fmla="*/ 58209 h 130662"/>
                <a:gd name="connsiteX2" fmla="*/ 84189 w 85909"/>
                <a:gd name="connsiteY2" fmla="*/ 111061 h 130662"/>
                <a:gd name="connsiteX3" fmla="*/ 73446 w 85909"/>
                <a:gd name="connsiteY3" fmla="*/ 129839 h 130662"/>
                <a:gd name="connsiteX4" fmla="*/ 68952 w 85909"/>
                <a:gd name="connsiteY4" fmla="*/ 130167 h 130662"/>
                <a:gd name="connsiteX5" fmla="*/ 51037 w 85909"/>
                <a:gd name="connsiteY5" fmla="*/ 120435 h 130662"/>
                <a:gd name="connsiteX6" fmla="*/ 49341 w 85909"/>
                <a:gd name="connsiteY6" fmla="*/ 115555 h 130662"/>
                <a:gd name="connsiteX7" fmla="*/ 49043 w 85909"/>
                <a:gd name="connsiteY7" fmla="*/ 95378 h 130662"/>
                <a:gd name="connsiteX8" fmla="*/ 0 w 85909"/>
                <a:gd name="connsiteY8" fmla="*/ 31217 h 130662"/>
                <a:gd name="connsiteX9" fmla="*/ 29551 w 85909"/>
                <a:gd name="connsiteY9" fmla="*/ 0 h 13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09" h="130662">
                  <a:moveTo>
                    <a:pt x="29551" y="0"/>
                  </a:moveTo>
                  <a:lnTo>
                    <a:pt x="72910" y="58209"/>
                  </a:lnTo>
                  <a:cubicBezTo>
                    <a:pt x="84189" y="73327"/>
                    <a:pt x="88682" y="92730"/>
                    <a:pt x="84189" y="111061"/>
                  </a:cubicBezTo>
                  <a:cubicBezTo>
                    <a:pt x="82106" y="119513"/>
                    <a:pt x="78653" y="126030"/>
                    <a:pt x="73446" y="129839"/>
                  </a:cubicBezTo>
                  <a:cubicBezTo>
                    <a:pt x="72136" y="130792"/>
                    <a:pt x="70380" y="130940"/>
                    <a:pt x="68952" y="130167"/>
                  </a:cubicBezTo>
                  <a:lnTo>
                    <a:pt x="51037" y="120435"/>
                  </a:lnTo>
                  <a:cubicBezTo>
                    <a:pt x="49281" y="119483"/>
                    <a:pt x="48567" y="117400"/>
                    <a:pt x="49341" y="115555"/>
                  </a:cubicBezTo>
                  <a:cubicBezTo>
                    <a:pt x="50918" y="111865"/>
                    <a:pt x="52525" y="104931"/>
                    <a:pt x="49043" y="95378"/>
                  </a:cubicBezTo>
                  <a:cubicBezTo>
                    <a:pt x="43686" y="80647"/>
                    <a:pt x="0" y="31217"/>
                    <a:pt x="0" y="31217"/>
                  </a:cubicBezTo>
                  <a:lnTo>
                    <a:pt x="29551" y="0"/>
                  </a:lnTo>
                  <a:close/>
                </a:path>
              </a:pathLst>
            </a:custGeom>
            <a:solidFill>
              <a:schemeClr val="accent3">
                <a:lumMod val="60000"/>
                <a:lumOff val="40000"/>
              </a:schemeClr>
            </a:solidFill>
            <a:ln w="2949" cap="flat">
              <a:noFill/>
              <a:prstDash val="solid"/>
              <a:miter/>
            </a:ln>
          </p:spPr>
          <p:txBody>
            <a:bodyPr rtlCol="0" anchor="ctr"/>
            <a:lstStyle/>
            <a:p>
              <a:endParaRPr lang="en-GB" sz="1800" dirty="0">
                <a:latin typeface="Segoe UI" panose="020B0502040204020203" pitchFamily="34" charset="0"/>
              </a:endParaRPr>
            </a:p>
          </p:txBody>
        </p:sp>
        <p:sp>
          <p:nvSpPr>
            <p:cNvPr id="427" name="Freeform: Shape 426">
              <a:extLst>
                <a:ext uri="{FF2B5EF4-FFF2-40B4-BE49-F238E27FC236}">
                  <a16:creationId xmlns:a16="http://schemas.microsoft.com/office/drawing/2014/main" id="{BF5AC74B-D473-495B-9A20-056A787D3BB8}"/>
                </a:ext>
              </a:extLst>
            </p:cNvPr>
            <p:cNvSpPr/>
            <p:nvPr/>
          </p:nvSpPr>
          <p:spPr>
            <a:xfrm>
              <a:off x="4690005" y="2779379"/>
              <a:ext cx="62502" cy="47707"/>
            </a:xfrm>
            <a:custGeom>
              <a:avLst/>
              <a:gdLst>
                <a:gd name="connsiteX0" fmla="*/ 55831 w 62502"/>
                <a:gd name="connsiteY0" fmla="*/ 14841 h 47707"/>
                <a:gd name="connsiteX1" fmla="*/ 34167 w 62502"/>
                <a:gd name="connsiteY1" fmla="*/ 10675 h 47707"/>
                <a:gd name="connsiteX2" fmla="*/ 6729 w 62502"/>
                <a:gd name="connsiteY2" fmla="*/ 1003 h 47707"/>
                <a:gd name="connsiteX3" fmla="*/ 4824 w 62502"/>
                <a:gd name="connsiteY3" fmla="*/ 1956 h 47707"/>
                <a:gd name="connsiteX4" fmla="*/ 5687 w 62502"/>
                <a:gd name="connsiteY4" fmla="*/ 16806 h 47707"/>
                <a:gd name="connsiteX5" fmla="*/ 36131 w 62502"/>
                <a:gd name="connsiteY5" fmla="*/ 44422 h 47707"/>
                <a:gd name="connsiteX6" fmla="*/ 59938 w 62502"/>
                <a:gd name="connsiteY6" fmla="*/ 43678 h 47707"/>
                <a:gd name="connsiteX7" fmla="*/ 62081 w 62502"/>
                <a:gd name="connsiteY7" fmla="*/ 26864 h 47707"/>
                <a:gd name="connsiteX8" fmla="*/ 55831 w 62502"/>
                <a:gd name="connsiteY8" fmla="*/ 14841 h 4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02" h="47707">
                  <a:moveTo>
                    <a:pt x="55831" y="14841"/>
                  </a:moveTo>
                  <a:lnTo>
                    <a:pt x="34167" y="10675"/>
                  </a:lnTo>
                  <a:cubicBezTo>
                    <a:pt x="19971" y="3087"/>
                    <a:pt x="13484" y="-2330"/>
                    <a:pt x="6729" y="1003"/>
                  </a:cubicBezTo>
                  <a:lnTo>
                    <a:pt x="4824" y="1956"/>
                  </a:lnTo>
                  <a:cubicBezTo>
                    <a:pt x="-1931" y="5289"/>
                    <a:pt x="-1544" y="11955"/>
                    <a:pt x="5687" y="16806"/>
                  </a:cubicBezTo>
                  <a:lnTo>
                    <a:pt x="36131" y="44422"/>
                  </a:lnTo>
                  <a:cubicBezTo>
                    <a:pt x="43362" y="49243"/>
                    <a:pt x="53569" y="48559"/>
                    <a:pt x="59938" y="43678"/>
                  </a:cubicBezTo>
                  <a:cubicBezTo>
                    <a:pt x="59938" y="43678"/>
                    <a:pt x="63747" y="40672"/>
                    <a:pt x="62081" y="26864"/>
                  </a:cubicBezTo>
                  <a:cubicBezTo>
                    <a:pt x="61099" y="18948"/>
                    <a:pt x="61634" y="18710"/>
                    <a:pt x="55831" y="14841"/>
                  </a:cubicBezTo>
                  <a:close/>
                </a:path>
              </a:pathLst>
            </a:custGeom>
            <a:solidFill>
              <a:schemeClr val="bg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28" name="Freeform: Shape 427">
              <a:extLst>
                <a:ext uri="{FF2B5EF4-FFF2-40B4-BE49-F238E27FC236}">
                  <a16:creationId xmlns:a16="http://schemas.microsoft.com/office/drawing/2014/main" id="{D68F9293-6F2B-4E7D-9501-860896328D60}"/>
                </a:ext>
              </a:extLst>
            </p:cNvPr>
            <p:cNvSpPr/>
            <p:nvPr/>
          </p:nvSpPr>
          <p:spPr>
            <a:xfrm>
              <a:off x="4666141" y="2417410"/>
              <a:ext cx="90557" cy="389034"/>
            </a:xfrm>
            <a:custGeom>
              <a:avLst/>
              <a:gdLst>
                <a:gd name="connsiteX0" fmla="*/ 53805 w 90557"/>
                <a:gd name="connsiteY0" fmla="*/ 376067 h 389034"/>
                <a:gd name="connsiteX1" fmla="*/ 82998 w 90557"/>
                <a:gd name="connsiteY1" fmla="*/ 381602 h 389034"/>
                <a:gd name="connsiteX2" fmla="*/ 90557 w 90557"/>
                <a:gd name="connsiteY2" fmla="*/ 32080 h 389034"/>
                <a:gd name="connsiteX3" fmla="*/ 0 w 90557"/>
                <a:gd name="connsiteY3" fmla="*/ 0 h 389034"/>
                <a:gd name="connsiteX4" fmla="*/ 53805 w 90557"/>
                <a:gd name="connsiteY4" fmla="*/ 376067 h 389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7" h="389034">
                  <a:moveTo>
                    <a:pt x="53805" y="376067"/>
                  </a:moveTo>
                  <a:cubicBezTo>
                    <a:pt x="54549" y="391274"/>
                    <a:pt x="82225" y="393089"/>
                    <a:pt x="82998" y="381602"/>
                  </a:cubicBezTo>
                  <a:lnTo>
                    <a:pt x="90557" y="32080"/>
                  </a:lnTo>
                  <a:lnTo>
                    <a:pt x="0" y="0"/>
                  </a:lnTo>
                  <a:lnTo>
                    <a:pt x="53805" y="376067"/>
                  </a:lnTo>
                  <a:close/>
                </a:path>
              </a:pathLst>
            </a:custGeom>
            <a:solidFill>
              <a:srgbClr val="7B5151"/>
            </a:solidFill>
            <a:ln w="2949" cap="flat">
              <a:noFill/>
              <a:prstDash val="solid"/>
              <a:miter/>
            </a:ln>
          </p:spPr>
          <p:txBody>
            <a:bodyPr rtlCol="0" anchor="ctr"/>
            <a:lstStyle/>
            <a:p>
              <a:endParaRPr lang="en-GB" sz="1800" dirty="0">
                <a:latin typeface="Segoe UI" panose="020B0502040204020203" pitchFamily="34" charset="0"/>
              </a:endParaRPr>
            </a:p>
          </p:txBody>
        </p:sp>
        <p:sp>
          <p:nvSpPr>
            <p:cNvPr id="429" name="Freeform: Shape 428">
              <a:extLst>
                <a:ext uri="{FF2B5EF4-FFF2-40B4-BE49-F238E27FC236}">
                  <a16:creationId xmlns:a16="http://schemas.microsoft.com/office/drawing/2014/main" id="{3C2AF4E7-9871-44CD-AF8B-559235282829}"/>
                </a:ext>
              </a:extLst>
            </p:cNvPr>
            <p:cNvSpPr/>
            <p:nvPr/>
          </p:nvSpPr>
          <p:spPr>
            <a:xfrm>
              <a:off x="4619376" y="2824813"/>
              <a:ext cx="69492" cy="35148"/>
            </a:xfrm>
            <a:custGeom>
              <a:avLst/>
              <a:gdLst>
                <a:gd name="connsiteX0" fmla="*/ 54681 w 69492"/>
                <a:gd name="connsiteY0" fmla="*/ 0 h 35148"/>
                <a:gd name="connsiteX1" fmla="*/ 33016 w 69492"/>
                <a:gd name="connsiteY1" fmla="*/ 4077 h 35148"/>
                <a:gd name="connsiteX2" fmla="*/ 3942 w 69492"/>
                <a:gd name="connsiteY2" fmla="*/ 5178 h 35148"/>
                <a:gd name="connsiteX3" fmla="*/ 2513 w 69492"/>
                <a:gd name="connsiteY3" fmla="*/ 6755 h 35148"/>
                <a:gd name="connsiteX4" fmla="*/ 8763 w 69492"/>
                <a:gd name="connsiteY4" fmla="*/ 20236 h 35148"/>
                <a:gd name="connsiteX5" fmla="*/ 47212 w 69492"/>
                <a:gd name="connsiteY5" fmla="*/ 34729 h 35148"/>
                <a:gd name="connsiteX6" fmla="*/ 69055 w 69492"/>
                <a:gd name="connsiteY6" fmla="*/ 25295 h 35148"/>
                <a:gd name="connsiteX7" fmla="*/ 64859 w 69492"/>
                <a:gd name="connsiteY7" fmla="*/ 8868 h 35148"/>
                <a:gd name="connsiteX8" fmla="*/ 54681 w 69492"/>
                <a:gd name="connsiteY8" fmla="*/ 0 h 3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92" h="35148">
                  <a:moveTo>
                    <a:pt x="54681" y="0"/>
                  </a:moveTo>
                  <a:lnTo>
                    <a:pt x="33016" y="4077"/>
                  </a:lnTo>
                  <a:cubicBezTo>
                    <a:pt x="17036" y="2232"/>
                    <a:pt x="9001" y="-417"/>
                    <a:pt x="3942" y="5178"/>
                  </a:cubicBezTo>
                  <a:lnTo>
                    <a:pt x="2513" y="6755"/>
                  </a:lnTo>
                  <a:cubicBezTo>
                    <a:pt x="-2546" y="12350"/>
                    <a:pt x="281" y="18421"/>
                    <a:pt x="8763" y="20236"/>
                  </a:cubicBezTo>
                  <a:lnTo>
                    <a:pt x="47212" y="34729"/>
                  </a:lnTo>
                  <a:cubicBezTo>
                    <a:pt x="55723" y="36574"/>
                    <a:pt x="64948" y="32140"/>
                    <a:pt x="69055" y="25295"/>
                  </a:cubicBezTo>
                  <a:cubicBezTo>
                    <a:pt x="69055" y="25295"/>
                    <a:pt x="71495" y="21099"/>
                    <a:pt x="64859" y="8868"/>
                  </a:cubicBezTo>
                  <a:cubicBezTo>
                    <a:pt x="61079" y="1875"/>
                    <a:pt x="61496" y="1458"/>
                    <a:pt x="54681" y="0"/>
                  </a:cubicBezTo>
                  <a:close/>
                </a:path>
              </a:pathLst>
            </a:custGeom>
            <a:solidFill>
              <a:schemeClr val="bg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30" name="Freeform: Shape 429">
              <a:extLst>
                <a:ext uri="{FF2B5EF4-FFF2-40B4-BE49-F238E27FC236}">
                  <a16:creationId xmlns:a16="http://schemas.microsoft.com/office/drawing/2014/main" id="{44DA59C1-25FD-4182-86DB-67FF6E51C1DD}"/>
                </a:ext>
              </a:extLst>
            </p:cNvPr>
            <p:cNvSpPr/>
            <p:nvPr/>
          </p:nvSpPr>
          <p:spPr>
            <a:xfrm>
              <a:off x="4633991" y="2477434"/>
              <a:ext cx="90270" cy="364784"/>
            </a:xfrm>
            <a:custGeom>
              <a:avLst/>
              <a:gdLst>
                <a:gd name="connsiteX0" fmla="*/ 22390 w 90270"/>
                <a:gd name="connsiteY0" fmla="*/ 356634 h 364784"/>
                <a:gd name="connsiteX1" fmla="*/ 48042 w 90270"/>
                <a:gd name="connsiteY1" fmla="*/ 356158 h 364784"/>
                <a:gd name="connsiteX2" fmla="*/ 90270 w 90270"/>
                <a:gd name="connsiteY2" fmla="*/ 9612 h 364784"/>
                <a:gd name="connsiteX3" fmla="*/ 1469 w 90270"/>
                <a:gd name="connsiteY3" fmla="*/ 0 h 364784"/>
                <a:gd name="connsiteX4" fmla="*/ 22390 w 90270"/>
                <a:gd name="connsiteY4" fmla="*/ 356634 h 36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70" h="364784">
                  <a:moveTo>
                    <a:pt x="22390" y="356634"/>
                  </a:moveTo>
                  <a:cubicBezTo>
                    <a:pt x="27211" y="368865"/>
                    <a:pt x="48399" y="366187"/>
                    <a:pt x="48042" y="356158"/>
                  </a:cubicBezTo>
                  <a:cubicBezTo>
                    <a:pt x="38162" y="235127"/>
                    <a:pt x="60928" y="120822"/>
                    <a:pt x="90270" y="9612"/>
                  </a:cubicBezTo>
                  <a:lnTo>
                    <a:pt x="1469" y="0"/>
                  </a:lnTo>
                  <a:cubicBezTo>
                    <a:pt x="-2013" y="130137"/>
                    <a:pt x="-852" y="241674"/>
                    <a:pt x="22390" y="356634"/>
                  </a:cubicBezTo>
                  <a:close/>
                </a:path>
              </a:pathLst>
            </a:custGeom>
            <a:solidFill>
              <a:srgbClr val="7B5151"/>
            </a:solidFill>
            <a:ln w="2949" cap="flat">
              <a:noFill/>
              <a:prstDash val="solid"/>
              <a:miter/>
            </a:ln>
          </p:spPr>
          <p:txBody>
            <a:bodyPr rtlCol="0" anchor="ctr"/>
            <a:lstStyle/>
            <a:p>
              <a:endParaRPr lang="en-GB" sz="1800" dirty="0">
                <a:latin typeface="Segoe UI" panose="020B0502040204020203" pitchFamily="34" charset="0"/>
              </a:endParaRPr>
            </a:p>
          </p:txBody>
        </p:sp>
        <p:sp>
          <p:nvSpPr>
            <p:cNvPr id="431" name="Freeform: Shape 430">
              <a:extLst>
                <a:ext uri="{FF2B5EF4-FFF2-40B4-BE49-F238E27FC236}">
                  <a16:creationId xmlns:a16="http://schemas.microsoft.com/office/drawing/2014/main" id="{DF6B1AE4-AD69-4308-BDD3-226B0827EC9E}"/>
                </a:ext>
              </a:extLst>
            </p:cNvPr>
            <p:cNvSpPr/>
            <p:nvPr/>
          </p:nvSpPr>
          <p:spPr>
            <a:xfrm>
              <a:off x="4628883" y="2444908"/>
              <a:ext cx="136237" cy="212036"/>
            </a:xfrm>
            <a:custGeom>
              <a:avLst/>
              <a:gdLst>
                <a:gd name="connsiteX0" fmla="*/ 0 w 136237"/>
                <a:gd name="connsiteY0" fmla="*/ 0 h 212036"/>
                <a:gd name="connsiteX1" fmla="*/ 5982 w 136237"/>
                <a:gd name="connsiteY1" fmla="*/ 178406 h 212036"/>
                <a:gd name="connsiteX2" fmla="*/ 136237 w 136237"/>
                <a:gd name="connsiteY2" fmla="*/ 178168 h 212036"/>
                <a:gd name="connsiteX3" fmla="*/ 135851 w 136237"/>
                <a:gd name="connsiteY3" fmla="*/ 11338 h 212036"/>
                <a:gd name="connsiteX4" fmla="*/ 0 w 136237"/>
                <a:gd name="connsiteY4" fmla="*/ 0 h 212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7" h="212036">
                  <a:moveTo>
                    <a:pt x="0" y="0"/>
                  </a:moveTo>
                  <a:lnTo>
                    <a:pt x="5982" y="178406"/>
                  </a:lnTo>
                  <a:cubicBezTo>
                    <a:pt x="5982" y="178406"/>
                    <a:pt x="48448" y="254233"/>
                    <a:pt x="136237" y="178168"/>
                  </a:cubicBezTo>
                  <a:lnTo>
                    <a:pt x="135851" y="11338"/>
                  </a:lnTo>
                  <a:lnTo>
                    <a:pt x="0" y="0"/>
                  </a:lnTo>
                  <a:close/>
                </a:path>
              </a:pathLst>
            </a:custGeom>
            <a:solidFill>
              <a:schemeClr val="accent5"/>
            </a:solidFill>
            <a:ln w="2949" cap="flat">
              <a:noFill/>
              <a:prstDash val="solid"/>
              <a:miter/>
            </a:ln>
          </p:spPr>
          <p:txBody>
            <a:bodyPr rtlCol="0" anchor="ctr"/>
            <a:lstStyle/>
            <a:p>
              <a:endParaRPr lang="en-GB" sz="1800" dirty="0">
                <a:latin typeface="Segoe UI" panose="020B0502040204020203" pitchFamily="34" charset="0"/>
              </a:endParaRPr>
            </a:p>
          </p:txBody>
        </p:sp>
        <p:sp>
          <p:nvSpPr>
            <p:cNvPr id="432" name="Freeform: Shape 431">
              <a:extLst>
                <a:ext uri="{FF2B5EF4-FFF2-40B4-BE49-F238E27FC236}">
                  <a16:creationId xmlns:a16="http://schemas.microsoft.com/office/drawing/2014/main" id="{2FE1AFA7-6CA8-43D0-B0B5-E710C8686B1F}"/>
                </a:ext>
              </a:extLst>
            </p:cNvPr>
            <p:cNvSpPr/>
            <p:nvPr/>
          </p:nvSpPr>
          <p:spPr>
            <a:xfrm rot="16641957">
              <a:off x="4646568" y="2164599"/>
              <a:ext cx="100105" cy="56718"/>
            </a:xfrm>
            <a:custGeom>
              <a:avLst/>
              <a:gdLst>
                <a:gd name="connsiteX0" fmla="*/ 100105 w 100105"/>
                <a:gd name="connsiteY0" fmla="*/ 28359 h 56718"/>
                <a:gd name="connsiteX1" fmla="*/ 50052 w 100105"/>
                <a:gd name="connsiteY1" fmla="*/ 56718 h 56718"/>
                <a:gd name="connsiteX2" fmla="*/ 0 w 100105"/>
                <a:gd name="connsiteY2" fmla="*/ 28359 h 56718"/>
                <a:gd name="connsiteX3" fmla="*/ 50052 w 100105"/>
                <a:gd name="connsiteY3" fmla="*/ 0 h 56718"/>
                <a:gd name="connsiteX4" fmla="*/ 100105 w 100105"/>
                <a:gd name="connsiteY4" fmla="*/ 28359 h 5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5" h="56718">
                  <a:moveTo>
                    <a:pt x="100105" y="28359"/>
                  </a:moveTo>
                  <a:cubicBezTo>
                    <a:pt x="100105" y="44021"/>
                    <a:pt x="77696" y="56718"/>
                    <a:pt x="50052" y="56718"/>
                  </a:cubicBezTo>
                  <a:cubicBezTo>
                    <a:pt x="22409" y="56718"/>
                    <a:pt x="0" y="44021"/>
                    <a:pt x="0" y="28359"/>
                  </a:cubicBezTo>
                  <a:cubicBezTo>
                    <a:pt x="0" y="12697"/>
                    <a:pt x="22409" y="0"/>
                    <a:pt x="50052" y="0"/>
                  </a:cubicBezTo>
                  <a:cubicBezTo>
                    <a:pt x="77696" y="0"/>
                    <a:pt x="100105" y="12697"/>
                    <a:pt x="100105" y="28359"/>
                  </a:cubicBezTo>
                  <a:close/>
                </a:path>
              </a:pathLst>
            </a:custGeom>
            <a:solidFill>
              <a:srgbClr val="FF8066"/>
            </a:solidFill>
            <a:ln w="2949" cap="flat">
              <a:noFill/>
              <a:prstDash val="solid"/>
              <a:miter/>
            </a:ln>
          </p:spPr>
          <p:txBody>
            <a:bodyPr rtlCol="0" anchor="ctr"/>
            <a:lstStyle/>
            <a:p>
              <a:endParaRPr lang="en-GB" sz="1800" dirty="0">
                <a:latin typeface="Segoe UI" panose="020B0502040204020203" pitchFamily="34" charset="0"/>
              </a:endParaRPr>
            </a:p>
          </p:txBody>
        </p:sp>
        <p:sp>
          <p:nvSpPr>
            <p:cNvPr id="433" name="Freeform: Shape 432">
              <a:extLst>
                <a:ext uri="{FF2B5EF4-FFF2-40B4-BE49-F238E27FC236}">
                  <a16:creationId xmlns:a16="http://schemas.microsoft.com/office/drawing/2014/main" id="{E4E68E5A-80D6-4B12-A110-6B0AD73178BC}"/>
                </a:ext>
              </a:extLst>
            </p:cNvPr>
            <p:cNvSpPr/>
            <p:nvPr/>
          </p:nvSpPr>
          <p:spPr>
            <a:xfrm>
              <a:off x="4644470" y="2137698"/>
              <a:ext cx="64355" cy="99024"/>
            </a:xfrm>
            <a:custGeom>
              <a:avLst/>
              <a:gdLst>
                <a:gd name="connsiteX0" fmla="*/ 1673 w 64355"/>
                <a:gd name="connsiteY0" fmla="*/ 75147 h 99024"/>
                <a:gd name="connsiteX1" fmla="*/ 47443 w 64355"/>
                <a:gd name="connsiteY1" fmla="*/ 91455 h 99024"/>
                <a:gd name="connsiteX2" fmla="*/ 61757 w 64355"/>
                <a:gd name="connsiteY2" fmla="*/ 22563 h 99024"/>
                <a:gd name="connsiteX3" fmla="*/ 23546 w 64355"/>
                <a:gd name="connsiteY3" fmla="*/ 8100 h 99024"/>
                <a:gd name="connsiteX4" fmla="*/ 1673 w 64355"/>
                <a:gd name="connsiteY4" fmla="*/ 75147 h 9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5" h="99024">
                  <a:moveTo>
                    <a:pt x="1673" y="75147"/>
                  </a:moveTo>
                  <a:cubicBezTo>
                    <a:pt x="8280" y="98151"/>
                    <a:pt x="32950" y="106484"/>
                    <a:pt x="47443" y="91455"/>
                  </a:cubicBezTo>
                  <a:cubicBezTo>
                    <a:pt x="61936" y="76427"/>
                    <a:pt x="68364" y="45596"/>
                    <a:pt x="61757" y="22563"/>
                  </a:cubicBezTo>
                  <a:cubicBezTo>
                    <a:pt x="55151" y="-441"/>
                    <a:pt x="38039" y="-6929"/>
                    <a:pt x="23546" y="8100"/>
                  </a:cubicBezTo>
                  <a:cubicBezTo>
                    <a:pt x="9054" y="23128"/>
                    <a:pt x="-4903" y="52143"/>
                    <a:pt x="1673" y="75147"/>
                  </a:cubicBezTo>
                  <a:close/>
                </a:path>
              </a:pathLst>
            </a:custGeom>
            <a:solidFill>
              <a:srgbClr val="7B5151"/>
            </a:solidFill>
            <a:ln w="2949" cap="flat">
              <a:noFill/>
              <a:prstDash val="solid"/>
              <a:miter/>
            </a:ln>
          </p:spPr>
          <p:txBody>
            <a:bodyPr rtlCol="0" anchor="ctr"/>
            <a:lstStyle/>
            <a:p>
              <a:endParaRPr lang="en-GB" sz="1800" dirty="0">
                <a:latin typeface="Segoe UI" panose="020B0502040204020203" pitchFamily="34" charset="0"/>
              </a:endParaRPr>
            </a:p>
          </p:txBody>
        </p:sp>
        <p:sp>
          <p:nvSpPr>
            <p:cNvPr id="434" name="Freeform: Shape 433">
              <a:extLst>
                <a:ext uri="{FF2B5EF4-FFF2-40B4-BE49-F238E27FC236}">
                  <a16:creationId xmlns:a16="http://schemas.microsoft.com/office/drawing/2014/main" id="{1BE0C30F-EF5A-482A-A885-D594FC5F5F34}"/>
                </a:ext>
              </a:extLst>
            </p:cNvPr>
            <p:cNvSpPr/>
            <p:nvPr/>
          </p:nvSpPr>
          <p:spPr>
            <a:xfrm>
              <a:off x="4672589" y="2201051"/>
              <a:ext cx="44003" cy="78566"/>
            </a:xfrm>
            <a:custGeom>
              <a:avLst/>
              <a:gdLst>
                <a:gd name="connsiteX0" fmla="*/ 29382 w 44003"/>
                <a:gd name="connsiteY0" fmla="*/ 78217 h 78566"/>
                <a:gd name="connsiteX1" fmla="*/ 31852 w 44003"/>
                <a:gd name="connsiteY1" fmla="*/ 77681 h 78566"/>
                <a:gd name="connsiteX2" fmla="*/ 43637 w 44003"/>
                <a:gd name="connsiteY2" fmla="*/ 59141 h 78566"/>
                <a:gd name="connsiteX3" fmla="*/ 33161 w 44003"/>
                <a:gd name="connsiteY3" fmla="*/ 12151 h 78566"/>
                <a:gd name="connsiteX4" fmla="*/ 14621 w 44003"/>
                <a:gd name="connsiteY4" fmla="*/ 367 h 78566"/>
                <a:gd name="connsiteX5" fmla="*/ 12152 w 44003"/>
                <a:gd name="connsiteY5" fmla="*/ 903 h 78566"/>
                <a:gd name="connsiteX6" fmla="*/ 367 w 44003"/>
                <a:gd name="connsiteY6" fmla="*/ 19442 h 78566"/>
                <a:gd name="connsiteX7" fmla="*/ 3789 w 44003"/>
                <a:gd name="connsiteY7" fmla="*/ 66075 h 78566"/>
                <a:gd name="connsiteX8" fmla="*/ 29382 w 44003"/>
                <a:gd name="connsiteY8" fmla="*/ 78217 h 7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3" h="78566">
                  <a:moveTo>
                    <a:pt x="29382" y="78217"/>
                  </a:moveTo>
                  <a:lnTo>
                    <a:pt x="31852" y="77681"/>
                  </a:lnTo>
                  <a:cubicBezTo>
                    <a:pt x="40185" y="75836"/>
                    <a:pt x="45482" y="67474"/>
                    <a:pt x="43637" y="59141"/>
                  </a:cubicBezTo>
                  <a:lnTo>
                    <a:pt x="33161" y="12151"/>
                  </a:lnTo>
                  <a:cubicBezTo>
                    <a:pt x="31316" y="3819"/>
                    <a:pt x="22954" y="-1478"/>
                    <a:pt x="14621" y="367"/>
                  </a:cubicBezTo>
                  <a:lnTo>
                    <a:pt x="12152" y="903"/>
                  </a:lnTo>
                  <a:cubicBezTo>
                    <a:pt x="3819" y="2748"/>
                    <a:pt x="-1478" y="11110"/>
                    <a:pt x="367" y="19442"/>
                  </a:cubicBezTo>
                  <a:lnTo>
                    <a:pt x="3789" y="66075"/>
                  </a:lnTo>
                  <a:cubicBezTo>
                    <a:pt x="5664" y="74408"/>
                    <a:pt x="21049" y="80062"/>
                    <a:pt x="29382" y="78217"/>
                  </a:cubicBezTo>
                  <a:close/>
                </a:path>
              </a:pathLst>
            </a:custGeom>
            <a:solidFill>
              <a:srgbClr val="7B5151"/>
            </a:solidFill>
            <a:ln w="2949" cap="flat">
              <a:noFill/>
              <a:prstDash val="solid"/>
              <a:miter/>
            </a:ln>
          </p:spPr>
          <p:txBody>
            <a:bodyPr rtlCol="0" anchor="ctr"/>
            <a:lstStyle/>
            <a:p>
              <a:endParaRPr lang="en-GB" sz="1800" dirty="0">
                <a:latin typeface="Segoe UI" panose="020B0502040204020203" pitchFamily="34" charset="0"/>
              </a:endParaRPr>
            </a:p>
          </p:txBody>
        </p:sp>
        <p:sp>
          <p:nvSpPr>
            <p:cNvPr id="435" name="Freeform: Shape 434">
              <a:extLst>
                <a:ext uri="{FF2B5EF4-FFF2-40B4-BE49-F238E27FC236}">
                  <a16:creationId xmlns:a16="http://schemas.microsoft.com/office/drawing/2014/main" id="{4CEF27F2-32C6-417F-A0CE-000D42BCA2FA}"/>
                </a:ext>
              </a:extLst>
            </p:cNvPr>
            <p:cNvSpPr/>
            <p:nvPr/>
          </p:nvSpPr>
          <p:spPr>
            <a:xfrm>
              <a:off x="4635066" y="2132444"/>
              <a:ext cx="99675" cy="101230"/>
            </a:xfrm>
            <a:custGeom>
              <a:avLst/>
              <a:gdLst>
                <a:gd name="connsiteX0" fmla="*/ 86606 w 99675"/>
                <a:gd name="connsiteY0" fmla="*/ 83705 h 101230"/>
                <a:gd name="connsiteX1" fmla="*/ 61608 w 99675"/>
                <a:gd name="connsiteY1" fmla="*/ 101204 h 101230"/>
                <a:gd name="connsiteX2" fmla="*/ 23844 w 99675"/>
                <a:gd name="connsiteY2" fmla="*/ 58529 h 101230"/>
                <a:gd name="connsiteX3" fmla="*/ 4708 w 99675"/>
                <a:gd name="connsiteY3" fmla="*/ 13027 h 101230"/>
                <a:gd name="connsiteX4" fmla="*/ 60447 w 99675"/>
                <a:gd name="connsiteY4" fmla="*/ 4040 h 101230"/>
                <a:gd name="connsiteX5" fmla="*/ 86606 w 99675"/>
                <a:gd name="connsiteY5" fmla="*/ 83705 h 101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75" h="101230">
                  <a:moveTo>
                    <a:pt x="86606" y="83705"/>
                  </a:moveTo>
                  <a:cubicBezTo>
                    <a:pt x="86606" y="83705"/>
                    <a:pt x="89462" y="99656"/>
                    <a:pt x="61608" y="101204"/>
                  </a:cubicBezTo>
                  <a:cubicBezTo>
                    <a:pt x="39318" y="102424"/>
                    <a:pt x="45955" y="62130"/>
                    <a:pt x="23844" y="58529"/>
                  </a:cubicBezTo>
                  <a:cubicBezTo>
                    <a:pt x="-470" y="54571"/>
                    <a:pt x="-4874" y="24544"/>
                    <a:pt x="4708" y="13027"/>
                  </a:cubicBezTo>
                  <a:cubicBezTo>
                    <a:pt x="14291" y="1510"/>
                    <a:pt x="41044" y="-4531"/>
                    <a:pt x="60447" y="4040"/>
                  </a:cubicBezTo>
                  <a:cubicBezTo>
                    <a:pt x="79850" y="12581"/>
                    <a:pt x="120561" y="18801"/>
                    <a:pt x="86606" y="83705"/>
                  </a:cubicBezTo>
                  <a:close/>
                </a:path>
              </a:pathLst>
            </a:custGeom>
            <a:solidFill>
              <a:schemeClr val="bg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36" name="Freeform: Shape 435">
              <a:extLst>
                <a:ext uri="{FF2B5EF4-FFF2-40B4-BE49-F238E27FC236}">
                  <a16:creationId xmlns:a16="http://schemas.microsoft.com/office/drawing/2014/main" id="{2199C8FA-3699-4EBF-A2E2-39255C531652}"/>
                </a:ext>
              </a:extLst>
            </p:cNvPr>
            <p:cNvSpPr/>
            <p:nvPr/>
          </p:nvSpPr>
          <p:spPr>
            <a:xfrm>
              <a:off x="4658409" y="2190026"/>
              <a:ext cx="21088" cy="21088"/>
            </a:xfrm>
            <a:custGeom>
              <a:avLst/>
              <a:gdLst>
                <a:gd name="connsiteX0" fmla="*/ 411 w 21088"/>
                <a:gd name="connsiteY0" fmla="*/ 13446 h 21088"/>
                <a:gd name="connsiteX1" fmla="*/ 13446 w 21088"/>
                <a:gd name="connsiteY1" fmla="*/ 20677 h 21088"/>
                <a:gd name="connsiteX2" fmla="*/ 20677 w 21088"/>
                <a:gd name="connsiteY2" fmla="*/ 7643 h 21088"/>
                <a:gd name="connsiteX3" fmla="*/ 7643 w 21088"/>
                <a:gd name="connsiteY3" fmla="*/ 411 h 21088"/>
                <a:gd name="connsiteX4" fmla="*/ 411 w 21088"/>
                <a:gd name="connsiteY4" fmla="*/ 13446 h 2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8" h="21088">
                  <a:moveTo>
                    <a:pt x="411" y="13446"/>
                  </a:moveTo>
                  <a:cubicBezTo>
                    <a:pt x="2018" y="19041"/>
                    <a:pt x="7851" y="22284"/>
                    <a:pt x="13446" y="20677"/>
                  </a:cubicBezTo>
                  <a:cubicBezTo>
                    <a:pt x="19041" y="19070"/>
                    <a:pt x="22284" y="13238"/>
                    <a:pt x="20677" y="7643"/>
                  </a:cubicBezTo>
                  <a:cubicBezTo>
                    <a:pt x="19070" y="2048"/>
                    <a:pt x="13238" y="-1196"/>
                    <a:pt x="7643" y="411"/>
                  </a:cubicBezTo>
                  <a:cubicBezTo>
                    <a:pt x="2048" y="1989"/>
                    <a:pt x="-1196" y="7851"/>
                    <a:pt x="411" y="13446"/>
                  </a:cubicBezTo>
                  <a:close/>
                </a:path>
              </a:pathLst>
            </a:custGeom>
            <a:solidFill>
              <a:srgbClr val="7B5151"/>
            </a:solidFill>
            <a:ln w="2949" cap="flat">
              <a:noFill/>
              <a:prstDash val="solid"/>
              <a:miter/>
            </a:ln>
          </p:spPr>
          <p:txBody>
            <a:bodyPr rtlCol="0" anchor="ctr"/>
            <a:lstStyle/>
            <a:p>
              <a:endParaRPr lang="en-GB" sz="1800" dirty="0">
                <a:latin typeface="Segoe UI" panose="020B0502040204020203" pitchFamily="34" charset="0"/>
              </a:endParaRPr>
            </a:p>
          </p:txBody>
        </p:sp>
        <p:sp>
          <p:nvSpPr>
            <p:cNvPr id="437" name="Freeform: Shape 436">
              <a:extLst>
                <a:ext uri="{FF2B5EF4-FFF2-40B4-BE49-F238E27FC236}">
                  <a16:creationId xmlns:a16="http://schemas.microsoft.com/office/drawing/2014/main" id="{B4D0DA71-3ED6-4C95-ACEF-7E283A2F8456}"/>
                </a:ext>
              </a:extLst>
            </p:cNvPr>
            <p:cNvSpPr/>
            <p:nvPr/>
          </p:nvSpPr>
          <p:spPr>
            <a:xfrm>
              <a:off x="4625557" y="2238011"/>
              <a:ext cx="139567" cy="236076"/>
            </a:xfrm>
            <a:custGeom>
              <a:avLst/>
              <a:gdLst>
                <a:gd name="connsiteX0" fmla="*/ 139563 w 139567"/>
                <a:gd name="connsiteY0" fmla="*/ 216479 h 236076"/>
                <a:gd name="connsiteX1" fmla="*/ 139474 w 139567"/>
                <a:gd name="connsiteY1" fmla="*/ 93425 h 236076"/>
                <a:gd name="connsiteX2" fmla="*/ 99864 w 139567"/>
                <a:gd name="connsiteY2" fmla="*/ 3433 h 236076"/>
                <a:gd name="connsiteX3" fmla="*/ 87574 w 139567"/>
                <a:gd name="connsiteY3" fmla="*/ 6707 h 236076"/>
                <a:gd name="connsiteX4" fmla="*/ 70522 w 139567"/>
                <a:gd name="connsiteY4" fmla="*/ 13283 h 236076"/>
                <a:gd name="connsiteX5" fmla="*/ 260 w 139567"/>
                <a:gd name="connsiteY5" fmla="*/ 86342 h 236076"/>
                <a:gd name="connsiteX6" fmla="*/ 3326 w 139567"/>
                <a:gd name="connsiteY6" fmla="*/ 204992 h 236076"/>
                <a:gd name="connsiteX7" fmla="*/ 139563 w 139567"/>
                <a:gd name="connsiteY7" fmla="*/ 216479 h 23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567" h="236076">
                  <a:moveTo>
                    <a:pt x="139563" y="216479"/>
                  </a:moveTo>
                  <a:cubicBezTo>
                    <a:pt x="131707" y="173358"/>
                    <a:pt x="140158" y="139284"/>
                    <a:pt x="139474" y="93425"/>
                  </a:cubicBezTo>
                  <a:cubicBezTo>
                    <a:pt x="139474" y="10992"/>
                    <a:pt x="143432" y="-9125"/>
                    <a:pt x="99864" y="3433"/>
                  </a:cubicBezTo>
                  <a:lnTo>
                    <a:pt x="87574" y="6707"/>
                  </a:lnTo>
                  <a:cubicBezTo>
                    <a:pt x="81681" y="8284"/>
                    <a:pt x="75968" y="10486"/>
                    <a:pt x="70522" y="13283"/>
                  </a:cubicBezTo>
                  <a:cubicBezTo>
                    <a:pt x="13087" y="42894"/>
                    <a:pt x="-2269" y="52000"/>
                    <a:pt x="260" y="86342"/>
                  </a:cubicBezTo>
                  <a:cubicBezTo>
                    <a:pt x="-7" y="142885"/>
                    <a:pt x="17312" y="155502"/>
                    <a:pt x="3326" y="204992"/>
                  </a:cubicBezTo>
                  <a:cubicBezTo>
                    <a:pt x="15170" y="244066"/>
                    <a:pt x="126409" y="244453"/>
                    <a:pt x="139563" y="216479"/>
                  </a:cubicBezTo>
                  <a:close/>
                </a:path>
              </a:pathLst>
            </a:custGeom>
            <a:solidFill>
              <a:schemeClr val="accent3">
                <a:lumMod val="60000"/>
                <a:lumOff val="40000"/>
              </a:schemeClr>
            </a:solidFill>
            <a:ln w="2949" cap="flat">
              <a:noFill/>
              <a:prstDash val="solid"/>
              <a:miter/>
            </a:ln>
          </p:spPr>
          <p:txBody>
            <a:bodyPr rtlCol="0" anchor="ctr"/>
            <a:lstStyle/>
            <a:p>
              <a:endParaRPr lang="en-GB" sz="1800" dirty="0">
                <a:latin typeface="Segoe UI" panose="020B0502040204020203" pitchFamily="34" charset="0"/>
              </a:endParaRPr>
            </a:p>
          </p:txBody>
        </p:sp>
        <p:sp>
          <p:nvSpPr>
            <p:cNvPr id="439" name="Freeform: Shape 438">
              <a:extLst>
                <a:ext uri="{FF2B5EF4-FFF2-40B4-BE49-F238E27FC236}">
                  <a16:creationId xmlns:a16="http://schemas.microsoft.com/office/drawing/2014/main" id="{7F14E60E-1CD8-461F-B943-4FF7ABC5F93F}"/>
                </a:ext>
              </a:extLst>
            </p:cNvPr>
            <p:cNvSpPr/>
            <p:nvPr/>
          </p:nvSpPr>
          <p:spPr>
            <a:xfrm>
              <a:off x="4698460" y="2143179"/>
              <a:ext cx="54161" cy="58625"/>
            </a:xfrm>
            <a:custGeom>
              <a:avLst/>
              <a:gdLst>
                <a:gd name="connsiteX0" fmla="*/ 54162 w 54161"/>
                <a:gd name="connsiteY0" fmla="*/ 29313 h 58625"/>
                <a:gd name="connsiteX1" fmla="*/ 27081 w 54161"/>
                <a:gd name="connsiteY1" fmla="*/ 58626 h 58625"/>
                <a:gd name="connsiteX2" fmla="*/ 0 w 54161"/>
                <a:gd name="connsiteY2" fmla="*/ 29313 h 58625"/>
                <a:gd name="connsiteX3" fmla="*/ 27081 w 54161"/>
                <a:gd name="connsiteY3" fmla="*/ 0 h 58625"/>
                <a:gd name="connsiteX4" fmla="*/ 54162 w 54161"/>
                <a:gd name="connsiteY4" fmla="*/ 29313 h 5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1" h="58625">
                  <a:moveTo>
                    <a:pt x="54162" y="29313"/>
                  </a:moveTo>
                  <a:cubicBezTo>
                    <a:pt x="54162" y="45502"/>
                    <a:pt x="42037" y="58626"/>
                    <a:pt x="27081" y="58626"/>
                  </a:cubicBezTo>
                  <a:cubicBezTo>
                    <a:pt x="12125" y="58626"/>
                    <a:pt x="0" y="45502"/>
                    <a:pt x="0" y="29313"/>
                  </a:cubicBezTo>
                  <a:cubicBezTo>
                    <a:pt x="0" y="13124"/>
                    <a:pt x="12124" y="0"/>
                    <a:pt x="27081" y="0"/>
                  </a:cubicBezTo>
                  <a:cubicBezTo>
                    <a:pt x="42037" y="0"/>
                    <a:pt x="54162" y="13124"/>
                    <a:pt x="54162" y="29313"/>
                  </a:cubicBezTo>
                  <a:close/>
                </a:path>
              </a:pathLst>
            </a:custGeom>
            <a:solidFill>
              <a:schemeClr val="bg2"/>
            </a:solidFill>
            <a:ln w="2949" cap="flat">
              <a:noFill/>
              <a:prstDash val="solid"/>
              <a:miter/>
            </a:ln>
          </p:spPr>
          <p:txBody>
            <a:bodyPr rtlCol="0" anchor="ctr"/>
            <a:lstStyle/>
            <a:p>
              <a:endParaRPr lang="en-GB" sz="1800" dirty="0">
                <a:latin typeface="Segoe UI" panose="020B0502040204020203" pitchFamily="34" charset="0"/>
              </a:endParaRPr>
            </a:p>
          </p:txBody>
        </p:sp>
        <p:sp>
          <p:nvSpPr>
            <p:cNvPr id="440" name="Freeform: Shape 439">
              <a:extLst>
                <a:ext uri="{FF2B5EF4-FFF2-40B4-BE49-F238E27FC236}">
                  <a16:creationId xmlns:a16="http://schemas.microsoft.com/office/drawing/2014/main" id="{FA4E9219-0261-4A8A-93DE-1E7F7877BF2D}"/>
                </a:ext>
              </a:extLst>
            </p:cNvPr>
            <p:cNvSpPr/>
            <p:nvPr/>
          </p:nvSpPr>
          <p:spPr>
            <a:xfrm>
              <a:off x="4670663" y="2238809"/>
              <a:ext cx="51282" cy="25842"/>
            </a:xfrm>
            <a:custGeom>
              <a:avLst/>
              <a:gdLst>
                <a:gd name="connsiteX0" fmla="*/ 42825 w 51282"/>
                <a:gd name="connsiteY0" fmla="*/ 195 h 25842"/>
                <a:gd name="connsiteX1" fmla="*/ 51187 w 51282"/>
                <a:gd name="connsiteY1" fmla="*/ 8081 h 25842"/>
                <a:gd name="connsiteX2" fmla="*/ 37170 w 51282"/>
                <a:gd name="connsiteY2" fmla="*/ 23199 h 25842"/>
                <a:gd name="connsiteX3" fmla="*/ 1489 w 51282"/>
                <a:gd name="connsiteY3" fmla="*/ 23616 h 25842"/>
                <a:gd name="connsiteX4" fmla="*/ 924 w 51282"/>
                <a:gd name="connsiteY4" fmla="*/ 20044 h 25842"/>
                <a:gd name="connsiteX5" fmla="*/ 42825 w 51282"/>
                <a:gd name="connsiteY5" fmla="*/ 195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82" h="25842">
                  <a:moveTo>
                    <a:pt x="42825" y="195"/>
                  </a:moveTo>
                  <a:cubicBezTo>
                    <a:pt x="47586" y="-966"/>
                    <a:pt x="51990" y="3230"/>
                    <a:pt x="51187" y="8081"/>
                  </a:cubicBezTo>
                  <a:cubicBezTo>
                    <a:pt x="50294" y="13468"/>
                    <a:pt x="46991" y="19896"/>
                    <a:pt x="37170" y="23199"/>
                  </a:cubicBezTo>
                  <a:cubicBezTo>
                    <a:pt x="23570" y="27812"/>
                    <a:pt x="8661" y="25342"/>
                    <a:pt x="1489" y="23616"/>
                  </a:cubicBezTo>
                  <a:cubicBezTo>
                    <a:pt x="-207" y="23199"/>
                    <a:pt x="-534" y="20967"/>
                    <a:pt x="924" y="20044"/>
                  </a:cubicBezTo>
                  <a:cubicBezTo>
                    <a:pt x="9018" y="15045"/>
                    <a:pt x="28421" y="3677"/>
                    <a:pt x="42825" y="195"/>
                  </a:cubicBezTo>
                  <a:close/>
                </a:path>
              </a:pathLst>
            </a:custGeom>
            <a:solidFill>
              <a:schemeClr val="accent3"/>
            </a:solidFill>
            <a:ln w="2949" cap="flat">
              <a:noFill/>
              <a:prstDash val="solid"/>
              <a:miter/>
            </a:ln>
          </p:spPr>
          <p:txBody>
            <a:bodyPr rtlCol="0" anchor="ctr"/>
            <a:lstStyle/>
            <a:p>
              <a:endParaRPr lang="en-GB" sz="1800" dirty="0">
                <a:latin typeface="Segoe UI" panose="020B0502040204020203" pitchFamily="34" charset="0"/>
              </a:endParaRPr>
            </a:p>
          </p:txBody>
        </p:sp>
        <p:sp>
          <p:nvSpPr>
            <p:cNvPr id="461" name="Freeform: Shape 460">
              <a:extLst>
                <a:ext uri="{FF2B5EF4-FFF2-40B4-BE49-F238E27FC236}">
                  <a16:creationId xmlns:a16="http://schemas.microsoft.com/office/drawing/2014/main" id="{F18CB237-6BE5-47EB-B2A4-847C519D99F2}"/>
                </a:ext>
              </a:extLst>
            </p:cNvPr>
            <p:cNvSpPr/>
            <p:nvPr/>
          </p:nvSpPr>
          <p:spPr>
            <a:xfrm>
              <a:off x="4554370" y="2396987"/>
              <a:ext cx="44681" cy="38751"/>
            </a:xfrm>
            <a:custGeom>
              <a:avLst/>
              <a:gdLst>
                <a:gd name="connsiteX0" fmla="*/ 2198 w 44681"/>
                <a:gd name="connsiteY0" fmla="*/ 4830 h 38751"/>
                <a:gd name="connsiteX1" fmla="*/ 2198 w 44681"/>
                <a:gd name="connsiteY1" fmla="*/ 4830 h 38751"/>
                <a:gd name="connsiteX2" fmla="*/ 18476 w 44681"/>
                <a:gd name="connsiteY2" fmla="*/ 2211 h 38751"/>
                <a:gd name="connsiteX3" fmla="*/ 39873 w 44681"/>
                <a:gd name="connsiteY3" fmla="*/ 17686 h 38751"/>
                <a:gd name="connsiteX4" fmla="*/ 42492 w 44681"/>
                <a:gd name="connsiteY4" fmla="*/ 33934 h 38751"/>
                <a:gd name="connsiteX5" fmla="*/ 42492 w 44681"/>
                <a:gd name="connsiteY5" fmla="*/ 33934 h 38751"/>
                <a:gd name="connsiteX6" fmla="*/ 26214 w 44681"/>
                <a:gd name="connsiteY6" fmla="*/ 36553 h 38751"/>
                <a:gd name="connsiteX7" fmla="*/ 4817 w 44681"/>
                <a:gd name="connsiteY7" fmla="*/ 21078 h 38751"/>
                <a:gd name="connsiteX8" fmla="*/ 2198 w 44681"/>
                <a:gd name="connsiteY8" fmla="*/ 4830 h 3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81" h="38751">
                  <a:moveTo>
                    <a:pt x="2198" y="4830"/>
                  </a:moveTo>
                  <a:lnTo>
                    <a:pt x="2198" y="4830"/>
                  </a:lnTo>
                  <a:cubicBezTo>
                    <a:pt x="5948" y="-378"/>
                    <a:pt x="13269" y="-1568"/>
                    <a:pt x="18476" y="2211"/>
                  </a:cubicBezTo>
                  <a:lnTo>
                    <a:pt x="39873" y="17686"/>
                  </a:lnTo>
                  <a:cubicBezTo>
                    <a:pt x="45051" y="21435"/>
                    <a:pt x="46242" y="28756"/>
                    <a:pt x="42492" y="33934"/>
                  </a:cubicBezTo>
                  <a:lnTo>
                    <a:pt x="42492" y="33934"/>
                  </a:lnTo>
                  <a:cubicBezTo>
                    <a:pt x="38742" y="39142"/>
                    <a:pt x="31422" y="40303"/>
                    <a:pt x="26214" y="36553"/>
                  </a:cubicBezTo>
                  <a:lnTo>
                    <a:pt x="4817" y="21078"/>
                  </a:lnTo>
                  <a:cubicBezTo>
                    <a:pt x="-391" y="17329"/>
                    <a:pt x="-1551" y="10008"/>
                    <a:pt x="2198" y="4830"/>
                  </a:cubicBezTo>
                  <a:close/>
                </a:path>
              </a:pathLst>
            </a:custGeom>
            <a:solidFill>
              <a:srgbClr val="7B5151"/>
            </a:solidFill>
            <a:ln w="2949" cap="flat">
              <a:noFill/>
              <a:prstDash val="solid"/>
              <a:miter/>
            </a:ln>
          </p:spPr>
          <p:txBody>
            <a:bodyPr rtlCol="0" anchor="ctr"/>
            <a:lstStyle/>
            <a:p>
              <a:endParaRPr lang="en-GB" sz="1800" dirty="0">
                <a:latin typeface="Segoe UI" panose="020B0502040204020203" pitchFamily="34" charset="0"/>
              </a:endParaRPr>
            </a:p>
          </p:txBody>
        </p:sp>
        <p:sp>
          <p:nvSpPr>
            <p:cNvPr id="462" name="Freeform: Shape 461">
              <a:extLst>
                <a:ext uri="{FF2B5EF4-FFF2-40B4-BE49-F238E27FC236}">
                  <a16:creationId xmlns:a16="http://schemas.microsoft.com/office/drawing/2014/main" id="{2FC78CCD-9529-4E41-8E5F-2DF7E6740DE3}"/>
                </a:ext>
              </a:extLst>
            </p:cNvPr>
            <p:cNvSpPr/>
            <p:nvPr/>
          </p:nvSpPr>
          <p:spPr>
            <a:xfrm>
              <a:off x="4583838" y="2413274"/>
              <a:ext cx="69477" cy="37689"/>
            </a:xfrm>
            <a:custGeom>
              <a:avLst/>
              <a:gdLst>
                <a:gd name="connsiteX0" fmla="*/ 69477 w 69477"/>
                <a:gd name="connsiteY0" fmla="*/ 21992 h 37689"/>
                <a:gd name="connsiteX1" fmla="*/ 5495 w 69477"/>
                <a:gd name="connsiteY1" fmla="*/ 0 h 37689"/>
                <a:gd name="connsiteX2" fmla="*/ 138 w 69477"/>
                <a:gd name="connsiteY2" fmla="*/ 21456 h 37689"/>
                <a:gd name="connsiteX3" fmla="*/ 40373 w 69477"/>
                <a:gd name="connsiteY3" fmla="*/ 35800 h 37689"/>
                <a:gd name="connsiteX4" fmla="*/ 69477 w 69477"/>
                <a:gd name="connsiteY4" fmla="*/ 21992 h 37689"/>
                <a:gd name="connsiteX5" fmla="*/ 69477 w 69477"/>
                <a:gd name="connsiteY5" fmla="*/ 21992 h 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77" h="37689">
                  <a:moveTo>
                    <a:pt x="69477" y="21992"/>
                  </a:moveTo>
                  <a:lnTo>
                    <a:pt x="5495" y="0"/>
                  </a:lnTo>
                  <a:cubicBezTo>
                    <a:pt x="5495" y="0"/>
                    <a:pt x="-1022" y="21605"/>
                    <a:pt x="138" y="21456"/>
                  </a:cubicBezTo>
                  <a:cubicBezTo>
                    <a:pt x="912" y="21367"/>
                    <a:pt x="11566" y="26218"/>
                    <a:pt x="40373" y="35800"/>
                  </a:cubicBezTo>
                  <a:cubicBezTo>
                    <a:pt x="54657" y="40562"/>
                    <a:pt x="65311" y="36455"/>
                    <a:pt x="69477" y="21992"/>
                  </a:cubicBezTo>
                  <a:lnTo>
                    <a:pt x="69477" y="21992"/>
                  </a:lnTo>
                  <a:close/>
                </a:path>
              </a:pathLst>
            </a:custGeom>
            <a:solidFill>
              <a:srgbClr val="7B5151"/>
            </a:solidFill>
            <a:ln w="2949" cap="flat">
              <a:noFill/>
              <a:prstDash val="solid"/>
              <a:miter/>
            </a:ln>
          </p:spPr>
          <p:txBody>
            <a:bodyPr rtlCol="0" anchor="ctr"/>
            <a:lstStyle/>
            <a:p>
              <a:endParaRPr lang="en-GB" sz="1800" dirty="0">
                <a:latin typeface="Segoe UI" panose="020B0502040204020203" pitchFamily="34" charset="0"/>
              </a:endParaRPr>
            </a:p>
          </p:txBody>
        </p:sp>
        <p:sp>
          <p:nvSpPr>
            <p:cNvPr id="463" name="Freeform: Shape 462">
              <a:extLst>
                <a:ext uri="{FF2B5EF4-FFF2-40B4-BE49-F238E27FC236}">
                  <a16:creationId xmlns:a16="http://schemas.microsoft.com/office/drawing/2014/main" id="{39318A74-9B99-4408-AF99-B51A6E4531EA}"/>
                </a:ext>
              </a:extLst>
            </p:cNvPr>
            <p:cNvSpPr/>
            <p:nvPr/>
          </p:nvSpPr>
          <p:spPr>
            <a:xfrm>
              <a:off x="4612480" y="2314622"/>
              <a:ext cx="53074" cy="139611"/>
            </a:xfrm>
            <a:custGeom>
              <a:avLst/>
              <a:gdLst>
                <a:gd name="connsiteX0" fmla="*/ 13159 w 53074"/>
                <a:gd name="connsiteY0" fmla="*/ 0 h 139611"/>
                <a:gd name="connsiteX1" fmla="*/ 1552 w 53074"/>
                <a:gd name="connsiteY1" fmla="*/ 133053 h 139611"/>
                <a:gd name="connsiteX2" fmla="*/ 51250 w 53074"/>
                <a:gd name="connsiteY2" fmla="*/ 113769 h 139611"/>
                <a:gd name="connsiteX3" fmla="*/ 13159 w 53074"/>
                <a:gd name="connsiteY3" fmla="*/ 0 h 139611"/>
              </a:gdLst>
              <a:ahLst/>
              <a:cxnLst>
                <a:cxn ang="0">
                  <a:pos x="connsiteX0" y="connsiteY0"/>
                </a:cxn>
                <a:cxn ang="0">
                  <a:pos x="connsiteX1" y="connsiteY1"/>
                </a:cxn>
                <a:cxn ang="0">
                  <a:pos x="connsiteX2" y="connsiteY2"/>
                </a:cxn>
                <a:cxn ang="0">
                  <a:pos x="connsiteX3" y="connsiteY3"/>
                </a:cxn>
              </a:cxnLst>
              <a:rect l="l" t="t" r="r" b="b"/>
              <a:pathLst>
                <a:path w="53074" h="139611">
                  <a:moveTo>
                    <a:pt x="13159" y="0"/>
                  </a:moveTo>
                  <a:cubicBezTo>
                    <a:pt x="13159" y="0"/>
                    <a:pt x="-5381" y="132250"/>
                    <a:pt x="1552" y="133053"/>
                  </a:cubicBezTo>
                  <a:cubicBezTo>
                    <a:pt x="8486" y="133857"/>
                    <a:pt x="39376" y="156117"/>
                    <a:pt x="51250" y="113769"/>
                  </a:cubicBezTo>
                  <a:cubicBezTo>
                    <a:pt x="63124" y="71422"/>
                    <a:pt x="13159" y="0"/>
                    <a:pt x="13159" y="0"/>
                  </a:cubicBezTo>
                  <a:close/>
                </a:path>
              </a:pathLst>
            </a:custGeom>
            <a:solidFill>
              <a:schemeClr val="accent3">
                <a:lumMod val="60000"/>
                <a:lumOff val="40000"/>
              </a:schemeClr>
            </a:solidFill>
            <a:ln w="2949" cap="flat">
              <a:noFill/>
              <a:prstDash val="solid"/>
              <a:miter/>
            </a:ln>
          </p:spPr>
          <p:txBody>
            <a:bodyPr rtlCol="0" anchor="ctr"/>
            <a:lstStyle/>
            <a:p>
              <a:endParaRPr lang="en-GB" sz="1800" dirty="0">
                <a:latin typeface="Segoe UI" panose="020B0502040204020203" pitchFamily="34" charset="0"/>
              </a:endParaRPr>
            </a:p>
          </p:txBody>
        </p:sp>
        <p:sp>
          <p:nvSpPr>
            <p:cNvPr id="464" name="Freeform: Shape 463">
              <a:extLst>
                <a:ext uri="{FF2B5EF4-FFF2-40B4-BE49-F238E27FC236}">
                  <a16:creationId xmlns:a16="http://schemas.microsoft.com/office/drawing/2014/main" id="{056BB9AC-18F1-4FED-AB8E-3A9FDB922A39}"/>
                </a:ext>
              </a:extLst>
            </p:cNvPr>
            <p:cNvSpPr/>
            <p:nvPr/>
          </p:nvSpPr>
          <p:spPr>
            <a:xfrm>
              <a:off x="4645786" y="2357445"/>
              <a:ext cx="24402" cy="110528"/>
            </a:xfrm>
            <a:custGeom>
              <a:avLst/>
              <a:gdLst>
                <a:gd name="connsiteX0" fmla="*/ 17945 w 24402"/>
                <a:gd name="connsiteY0" fmla="*/ 0 h 110528"/>
                <a:gd name="connsiteX1" fmla="*/ 0 w 24402"/>
                <a:gd name="connsiteY1" fmla="*/ 95497 h 110528"/>
                <a:gd name="connsiteX2" fmla="*/ 24403 w 24402"/>
                <a:gd name="connsiteY2" fmla="*/ 110436 h 110528"/>
                <a:gd name="connsiteX3" fmla="*/ 17945 w 24402"/>
                <a:gd name="connsiteY3" fmla="*/ 0 h 110528"/>
              </a:gdLst>
              <a:ahLst/>
              <a:cxnLst>
                <a:cxn ang="0">
                  <a:pos x="connsiteX0" y="connsiteY0"/>
                </a:cxn>
                <a:cxn ang="0">
                  <a:pos x="connsiteX1" y="connsiteY1"/>
                </a:cxn>
                <a:cxn ang="0">
                  <a:pos x="connsiteX2" y="connsiteY2"/>
                </a:cxn>
                <a:cxn ang="0">
                  <a:pos x="connsiteX3" y="connsiteY3"/>
                </a:cxn>
              </a:cxnLst>
              <a:rect l="l" t="t" r="r" b="b"/>
              <a:pathLst>
                <a:path w="24402" h="110528">
                  <a:moveTo>
                    <a:pt x="17945" y="0"/>
                  </a:moveTo>
                  <a:lnTo>
                    <a:pt x="0" y="95497"/>
                  </a:lnTo>
                  <a:cubicBezTo>
                    <a:pt x="0" y="95497"/>
                    <a:pt x="13362" y="111894"/>
                    <a:pt x="24403" y="110436"/>
                  </a:cubicBezTo>
                  <a:lnTo>
                    <a:pt x="17945" y="0"/>
                  </a:lnTo>
                  <a:close/>
                </a:path>
              </a:pathLst>
            </a:custGeom>
            <a:solidFill>
              <a:schemeClr val="accent3"/>
            </a:solidFill>
            <a:ln w="2949" cap="flat">
              <a:noFill/>
              <a:prstDash val="solid"/>
              <a:miter/>
            </a:ln>
          </p:spPr>
          <p:txBody>
            <a:bodyPr rtlCol="0" anchor="ctr"/>
            <a:lstStyle/>
            <a:p>
              <a:endParaRPr lang="en-GB" sz="1800" dirty="0">
                <a:latin typeface="Segoe UI" panose="020B0502040204020203" pitchFamily="34" charset="0"/>
              </a:endParaRPr>
            </a:p>
          </p:txBody>
        </p:sp>
      </p:grpSp>
      <p:grpSp>
        <p:nvGrpSpPr>
          <p:cNvPr id="471" name="Group 470">
            <a:extLst>
              <a:ext uri="{FF2B5EF4-FFF2-40B4-BE49-F238E27FC236}">
                <a16:creationId xmlns:a16="http://schemas.microsoft.com/office/drawing/2014/main" id="{09F153A1-9A1C-4779-BB9B-396308604DD3}"/>
              </a:ext>
            </a:extLst>
          </p:cNvPr>
          <p:cNvGrpSpPr/>
          <p:nvPr/>
        </p:nvGrpSpPr>
        <p:grpSpPr>
          <a:xfrm>
            <a:off x="2031012" y="6186588"/>
            <a:ext cx="768667" cy="973047"/>
            <a:chOff x="1134110" y="3937609"/>
            <a:chExt cx="882391" cy="1117009"/>
          </a:xfrm>
        </p:grpSpPr>
        <p:grpSp>
          <p:nvGrpSpPr>
            <p:cNvPr id="325" name="Graphic 205">
              <a:extLst>
                <a:ext uri="{FF2B5EF4-FFF2-40B4-BE49-F238E27FC236}">
                  <a16:creationId xmlns:a16="http://schemas.microsoft.com/office/drawing/2014/main" id="{549A09C2-0556-4653-94C0-6807F30E84CC}"/>
                </a:ext>
              </a:extLst>
            </p:cNvPr>
            <p:cNvGrpSpPr/>
            <p:nvPr/>
          </p:nvGrpSpPr>
          <p:grpSpPr>
            <a:xfrm flipH="1">
              <a:off x="1134110" y="3937609"/>
              <a:ext cx="882391" cy="1107987"/>
              <a:chOff x="2848919" y="2877693"/>
              <a:chExt cx="1399032" cy="1756714"/>
            </a:xfrm>
            <a:solidFill>
              <a:schemeClr val="accent1"/>
            </a:solidFill>
          </p:grpSpPr>
          <p:grpSp>
            <p:nvGrpSpPr>
              <p:cNvPr id="326" name="Graphic 205">
                <a:extLst>
                  <a:ext uri="{FF2B5EF4-FFF2-40B4-BE49-F238E27FC236}">
                    <a16:creationId xmlns:a16="http://schemas.microsoft.com/office/drawing/2014/main" id="{549A09C2-0556-4653-94C0-6807F30E84CC}"/>
                  </a:ext>
                </a:extLst>
              </p:cNvPr>
              <p:cNvGrpSpPr/>
              <p:nvPr/>
            </p:nvGrpSpPr>
            <p:grpSpPr>
              <a:xfrm>
                <a:off x="2848919" y="2877693"/>
                <a:ext cx="1399032" cy="1756714"/>
                <a:chOff x="2848919" y="2877693"/>
                <a:chExt cx="1399032" cy="1756714"/>
              </a:xfrm>
              <a:solidFill>
                <a:schemeClr val="accent1"/>
              </a:solidFill>
            </p:grpSpPr>
            <p:sp>
              <p:nvSpPr>
                <p:cNvPr id="327" name="Freeform: Shape 326">
                  <a:extLst>
                    <a:ext uri="{FF2B5EF4-FFF2-40B4-BE49-F238E27FC236}">
                      <a16:creationId xmlns:a16="http://schemas.microsoft.com/office/drawing/2014/main" id="{EDE1E8EC-B6DF-47F2-8BBD-3021657B970B}"/>
                    </a:ext>
                  </a:extLst>
                </p:cNvPr>
                <p:cNvSpPr/>
                <p:nvPr/>
              </p:nvSpPr>
              <p:spPr>
                <a:xfrm>
                  <a:off x="3424893" y="2911270"/>
                  <a:ext cx="136551" cy="191414"/>
                </a:xfrm>
                <a:custGeom>
                  <a:avLst/>
                  <a:gdLst>
                    <a:gd name="connsiteX0" fmla="*/ 120550 w 136551"/>
                    <a:gd name="connsiteY0" fmla="*/ 46337 h 191414"/>
                    <a:gd name="connsiteX1" fmla="*/ 117111 w 136551"/>
                    <a:gd name="connsiteY1" fmla="*/ 187087 h 191414"/>
                    <a:gd name="connsiteX2" fmla="*/ 16973 w 136551"/>
                    <a:gd name="connsiteY2" fmla="*/ 126006 h 191414"/>
                    <a:gd name="connsiteX3" fmla="*/ 24997 w 136551"/>
                    <a:gd name="connsiteY3" fmla="*/ 9000 h 191414"/>
                    <a:gd name="connsiteX4" fmla="*/ 120550 w 136551"/>
                    <a:gd name="connsiteY4" fmla="*/ 46337 h 191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51" h="191414">
                      <a:moveTo>
                        <a:pt x="120550" y="46337"/>
                      </a:moveTo>
                      <a:cubicBezTo>
                        <a:pt x="137744" y="102179"/>
                        <a:pt x="146997" y="171694"/>
                        <a:pt x="117111" y="187087"/>
                      </a:cubicBezTo>
                      <a:cubicBezTo>
                        <a:pt x="87225" y="202562"/>
                        <a:pt x="42437" y="175215"/>
                        <a:pt x="16973" y="126006"/>
                      </a:cubicBezTo>
                      <a:cubicBezTo>
                        <a:pt x="-8492" y="76796"/>
                        <a:pt x="-4889" y="24476"/>
                        <a:pt x="24997" y="9000"/>
                      </a:cubicBezTo>
                      <a:cubicBezTo>
                        <a:pt x="54883" y="-6475"/>
                        <a:pt x="104256" y="-6638"/>
                        <a:pt x="120550" y="46337"/>
                      </a:cubicBezTo>
                      <a:close/>
                    </a:path>
                  </a:pathLst>
                </a:custGeom>
                <a:solidFill>
                  <a:srgbClr val="E59D97"/>
                </a:solidFill>
                <a:ln w="8183" cap="flat">
                  <a:noFill/>
                  <a:prstDash val="solid"/>
                  <a:miter/>
                </a:ln>
              </p:spPr>
              <p:txBody>
                <a:bodyPr rtlCol="0" anchor="ctr"/>
                <a:lstStyle/>
                <a:p>
                  <a:endParaRPr lang="en-GB" sz="1800" dirty="0">
                    <a:latin typeface="Segoe UI" panose="020B0502040204020203" pitchFamily="34" charset="0"/>
                  </a:endParaRPr>
                </a:p>
              </p:txBody>
            </p:sp>
            <p:sp>
              <p:nvSpPr>
                <p:cNvPr id="328" name="Freeform: Shape 327">
                  <a:extLst>
                    <a:ext uri="{FF2B5EF4-FFF2-40B4-BE49-F238E27FC236}">
                      <a16:creationId xmlns:a16="http://schemas.microsoft.com/office/drawing/2014/main" id="{CFC79496-A2BF-432C-B288-52D941EEA3E1}"/>
                    </a:ext>
                  </a:extLst>
                </p:cNvPr>
                <p:cNvSpPr/>
                <p:nvPr/>
              </p:nvSpPr>
              <p:spPr>
                <a:xfrm>
                  <a:off x="3437608" y="3030889"/>
                  <a:ext cx="54285" cy="100874"/>
                </a:xfrm>
                <a:custGeom>
                  <a:avLst/>
                  <a:gdLst>
                    <a:gd name="connsiteX0" fmla="*/ 7042 w 54285"/>
                    <a:gd name="connsiteY0" fmla="*/ 0 h 100874"/>
                    <a:gd name="connsiteX1" fmla="*/ 0 w 54285"/>
                    <a:gd name="connsiteY1" fmla="*/ 100875 h 100874"/>
                    <a:gd name="connsiteX2" fmla="*/ 54286 w 54285"/>
                    <a:gd name="connsiteY2" fmla="*/ 96617 h 100874"/>
                    <a:gd name="connsiteX3" fmla="*/ 47736 w 54285"/>
                    <a:gd name="connsiteY3" fmla="*/ 6878 h 100874"/>
                  </a:gdLst>
                  <a:ahLst/>
                  <a:cxnLst>
                    <a:cxn ang="0">
                      <a:pos x="connsiteX0" y="connsiteY0"/>
                    </a:cxn>
                    <a:cxn ang="0">
                      <a:pos x="connsiteX1" y="connsiteY1"/>
                    </a:cxn>
                    <a:cxn ang="0">
                      <a:pos x="connsiteX2" y="connsiteY2"/>
                    </a:cxn>
                    <a:cxn ang="0">
                      <a:pos x="connsiteX3" y="connsiteY3"/>
                    </a:cxn>
                  </a:cxnLst>
                  <a:rect l="l" t="t" r="r" b="b"/>
                  <a:pathLst>
                    <a:path w="54285" h="100874">
                      <a:moveTo>
                        <a:pt x="7042" y="0"/>
                      </a:moveTo>
                      <a:lnTo>
                        <a:pt x="0" y="100875"/>
                      </a:lnTo>
                      <a:lnTo>
                        <a:pt x="54286" y="96617"/>
                      </a:lnTo>
                      <a:lnTo>
                        <a:pt x="47736" y="6878"/>
                      </a:lnTo>
                      <a:close/>
                    </a:path>
                  </a:pathLst>
                </a:custGeom>
                <a:solidFill>
                  <a:srgbClr val="E59D97"/>
                </a:solidFill>
                <a:ln w="8183" cap="flat">
                  <a:noFill/>
                  <a:prstDash val="solid"/>
                  <a:miter/>
                </a:ln>
              </p:spPr>
              <p:txBody>
                <a:bodyPr rtlCol="0" anchor="ctr"/>
                <a:lstStyle/>
                <a:p>
                  <a:endParaRPr lang="en-GB" sz="1800" dirty="0">
                    <a:latin typeface="Segoe UI" panose="020B0502040204020203" pitchFamily="34" charset="0"/>
                  </a:endParaRPr>
                </a:p>
              </p:txBody>
            </p:sp>
            <p:sp>
              <p:nvSpPr>
                <p:cNvPr id="329" name="Freeform: Shape 328">
                  <a:extLst>
                    <a:ext uri="{FF2B5EF4-FFF2-40B4-BE49-F238E27FC236}">
                      <a16:creationId xmlns:a16="http://schemas.microsoft.com/office/drawing/2014/main" id="{1B64EA69-DFDB-4773-9F4A-39B626B2A040}"/>
                    </a:ext>
                  </a:extLst>
                </p:cNvPr>
                <p:cNvSpPr/>
                <p:nvPr/>
              </p:nvSpPr>
              <p:spPr>
                <a:xfrm>
                  <a:off x="2916448" y="3118160"/>
                  <a:ext cx="687652" cy="398435"/>
                </a:xfrm>
                <a:custGeom>
                  <a:avLst/>
                  <a:gdLst>
                    <a:gd name="connsiteX0" fmla="*/ 548344 w 687652"/>
                    <a:gd name="connsiteY0" fmla="*/ 12 h 398435"/>
                    <a:gd name="connsiteX1" fmla="*/ 684672 w 687652"/>
                    <a:gd name="connsiteY1" fmla="*/ 79516 h 398435"/>
                    <a:gd name="connsiteX2" fmla="*/ 671162 w 687652"/>
                    <a:gd name="connsiteY2" fmla="*/ 297970 h 398435"/>
                    <a:gd name="connsiteX3" fmla="*/ 483823 w 687652"/>
                    <a:gd name="connsiteY3" fmla="*/ 290519 h 398435"/>
                    <a:gd name="connsiteX4" fmla="*/ 472769 w 687652"/>
                    <a:gd name="connsiteY4" fmla="*/ 156646 h 398435"/>
                    <a:gd name="connsiteX5" fmla="*/ 285348 w 687652"/>
                    <a:gd name="connsiteY5" fmla="*/ 277172 h 398435"/>
                    <a:gd name="connsiteX6" fmla="*/ 9826 w 687652"/>
                    <a:gd name="connsiteY6" fmla="*/ 398435 h 398435"/>
                    <a:gd name="connsiteX7" fmla="*/ 0 w 687652"/>
                    <a:gd name="connsiteY7" fmla="*/ 365029 h 398435"/>
                    <a:gd name="connsiteX8" fmla="*/ 258083 w 687652"/>
                    <a:gd name="connsiteY8" fmla="*/ 189398 h 398435"/>
                    <a:gd name="connsiteX9" fmla="*/ 548344 w 687652"/>
                    <a:gd name="connsiteY9" fmla="*/ 12 h 39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7652" h="398435">
                      <a:moveTo>
                        <a:pt x="548344" y="12"/>
                      </a:moveTo>
                      <a:cubicBezTo>
                        <a:pt x="592886" y="-889"/>
                        <a:pt x="673291" y="49549"/>
                        <a:pt x="684672" y="79516"/>
                      </a:cubicBezTo>
                      <a:cubicBezTo>
                        <a:pt x="696054" y="109484"/>
                        <a:pt x="671162" y="297970"/>
                        <a:pt x="671162" y="297970"/>
                      </a:cubicBezTo>
                      <a:lnTo>
                        <a:pt x="483823" y="290519"/>
                      </a:lnTo>
                      <a:lnTo>
                        <a:pt x="472769" y="156646"/>
                      </a:lnTo>
                      <a:cubicBezTo>
                        <a:pt x="472769" y="156646"/>
                        <a:pt x="352653" y="242292"/>
                        <a:pt x="285348" y="277172"/>
                      </a:cubicBezTo>
                      <a:cubicBezTo>
                        <a:pt x="218044" y="312053"/>
                        <a:pt x="9826" y="398435"/>
                        <a:pt x="9826" y="398435"/>
                      </a:cubicBezTo>
                      <a:lnTo>
                        <a:pt x="0" y="365029"/>
                      </a:lnTo>
                      <a:cubicBezTo>
                        <a:pt x="0" y="365029"/>
                        <a:pt x="173256" y="252609"/>
                        <a:pt x="258083" y="189398"/>
                      </a:cubicBezTo>
                      <a:cubicBezTo>
                        <a:pt x="342909" y="126269"/>
                        <a:pt x="423806" y="2550"/>
                        <a:pt x="548344" y="12"/>
                      </a:cubicBezTo>
                      <a:close/>
                    </a:path>
                  </a:pathLst>
                </a:custGeom>
                <a:solidFill>
                  <a:schemeClr val="accent1"/>
                </a:solidFill>
                <a:ln w="8183" cap="flat">
                  <a:noFill/>
                  <a:prstDash val="solid"/>
                  <a:miter/>
                </a:ln>
              </p:spPr>
              <p:txBody>
                <a:bodyPr rtlCol="0" anchor="ctr"/>
                <a:lstStyle/>
                <a:p>
                  <a:endParaRPr lang="en-GB" sz="1800" dirty="0">
                    <a:latin typeface="Segoe UI" panose="020B0502040204020203" pitchFamily="34" charset="0"/>
                  </a:endParaRPr>
                </a:p>
              </p:txBody>
            </p:sp>
            <p:sp>
              <p:nvSpPr>
                <p:cNvPr id="330" name="Freeform: Shape 329">
                  <a:extLst>
                    <a:ext uri="{FF2B5EF4-FFF2-40B4-BE49-F238E27FC236}">
                      <a16:creationId xmlns:a16="http://schemas.microsoft.com/office/drawing/2014/main" id="{88BEA2E3-422A-4726-A352-1A02A7FCDD45}"/>
                    </a:ext>
                  </a:extLst>
                </p:cNvPr>
                <p:cNvSpPr/>
                <p:nvPr/>
              </p:nvSpPr>
              <p:spPr>
                <a:xfrm>
                  <a:off x="3543560" y="3145192"/>
                  <a:ext cx="608442" cy="206650"/>
                </a:xfrm>
                <a:custGeom>
                  <a:avLst/>
                  <a:gdLst>
                    <a:gd name="connsiteX0" fmla="*/ 608034 w 608442"/>
                    <a:gd name="connsiteY0" fmla="*/ 143125 h 206650"/>
                    <a:gd name="connsiteX1" fmla="*/ 278389 w 608442"/>
                    <a:gd name="connsiteY1" fmla="*/ 117251 h 206650"/>
                    <a:gd name="connsiteX2" fmla="*/ 0 w 608442"/>
                    <a:gd name="connsiteY2" fmla="*/ 0 h 206650"/>
                    <a:gd name="connsiteX3" fmla="*/ 42086 w 608442"/>
                    <a:gd name="connsiteY3" fmla="*/ 142142 h 206650"/>
                    <a:gd name="connsiteX4" fmla="*/ 272657 w 608442"/>
                    <a:gd name="connsiteY4" fmla="*/ 204616 h 206650"/>
                    <a:gd name="connsiteX5" fmla="*/ 608443 w 608442"/>
                    <a:gd name="connsiteY5" fmla="*/ 171373 h 206650"/>
                    <a:gd name="connsiteX6" fmla="*/ 608034 w 608442"/>
                    <a:gd name="connsiteY6" fmla="*/ 143125 h 20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442" h="206650">
                      <a:moveTo>
                        <a:pt x="608034" y="143125"/>
                      </a:moveTo>
                      <a:cubicBezTo>
                        <a:pt x="608034" y="143125"/>
                        <a:pt x="386060" y="151312"/>
                        <a:pt x="278389" y="117251"/>
                      </a:cubicBezTo>
                      <a:cubicBezTo>
                        <a:pt x="170800" y="83189"/>
                        <a:pt x="0" y="0"/>
                        <a:pt x="0" y="0"/>
                      </a:cubicBezTo>
                      <a:lnTo>
                        <a:pt x="42086" y="142142"/>
                      </a:lnTo>
                      <a:cubicBezTo>
                        <a:pt x="42086" y="142142"/>
                        <a:pt x="140832" y="192579"/>
                        <a:pt x="272657" y="204616"/>
                      </a:cubicBezTo>
                      <a:cubicBezTo>
                        <a:pt x="404482" y="216652"/>
                        <a:pt x="608443" y="171373"/>
                        <a:pt x="608443" y="171373"/>
                      </a:cubicBezTo>
                      <a:lnTo>
                        <a:pt x="608034" y="143125"/>
                      </a:lnTo>
                      <a:close/>
                    </a:path>
                  </a:pathLst>
                </a:custGeom>
                <a:solidFill>
                  <a:schemeClr val="accent1"/>
                </a:solidFill>
                <a:ln w="8183" cap="flat">
                  <a:noFill/>
                  <a:prstDash val="solid"/>
                  <a:miter/>
                </a:ln>
              </p:spPr>
              <p:txBody>
                <a:bodyPr rtlCol="0" anchor="ctr"/>
                <a:lstStyle/>
                <a:p>
                  <a:endParaRPr lang="en-GB" sz="1800" dirty="0">
                    <a:latin typeface="Segoe UI" panose="020B0502040204020203" pitchFamily="34" charset="0"/>
                  </a:endParaRPr>
                </a:p>
              </p:txBody>
            </p:sp>
            <p:sp>
              <p:nvSpPr>
                <p:cNvPr id="331" name="Freeform: Shape 330">
                  <a:extLst>
                    <a:ext uri="{FF2B5EF4-FFF2-40B4-BE49-F238E27FC236}">
                      <a16:creationId xmlns:a16="http://schemas.microsoft.com/office/drawing/2014/main" id="{F9E88359-5F72-410A-B7FD-0DD3616AF263}"/>
                    </a:ext>
                  </a:extLst>
                </p:cNvPr>
                <p:cNvSpPr/>
                <p:nvPr/>
              </p:nvSpPr>
              <p:spPr>
                <a:xfrm>
                  <a:off x="3594652" y="3815699"/>
                  <a:ext cx="342581" cy="818708"/>
                </a:xfrm>
                <a:custGeom>
                  <a:avLst/>
                  <a:gdLst>
                    <a:gd name="connsiteX0" fmla="*/ 176449 w 342581"/>
                    <a:gd name="connsiteY0" fmla="*/ 0 h 818708"/>
                    <a:gd name="connsiteX1" fmla="*/ 259065 w 342581"/>
                    <a:gd name="connsiteY1" fmla="*/ 298285 h 818708"/>
                    <a:gd name="connsiteX2" fmla="*/ 342582 w 342581"/>
                    <a:gd name="connsiteY2" fmla="*/ 809292 h 818708"/>
                    <a:gd name="connsiteX3" fmla="*/ 296811 w 342581"/>
                    <a:gd name="connsiteY3" fmla="*/ 818708 h 818708"/>
                    <a:gd name="connsiteX4" fmla="*/ 164168 w 342581"/>
                    <a:gd name="connsiteY4" fmla="*/ 353226 h 818708"/>
                    <a:gd name="connsiteX5" fmla="*/ 0 w 342581"/>
                    <a:gd name="connsiteY5" fmla="*/ 22844 h 818708"/>
                    <a:gd name="connsiteX6" fmla="*/ 176449 w 342581"/>
                    <a:gd name="connsiteY6" fmla="*/ 0 h 81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581" h="818708">
                      <a:moveTo>
                        <a:pt x="176449" y="0"/>
                      </a:moveTo>
                      <a:cubicBezTo>
                        <a:pt x="176449" y="0"/>
                        <a:pt x="211985" y="106606"/>
                        <a:pt x="259065" y="298285"/>
                      </a:cubicBezTo>
                      <a:cubicBezTo>
                        <a:pt x="306146" y="489964"/>
                        <a:pt x="342582" y="809292"/>
                        <a:pt x="342582" y="809292"/>
                      </a:cubicBezTo>
                      <a:lnTo>
                        <a:pt x="296811" y="818708"/>
                      </a:lnTo>
                      <a:cubicBezTo>
                        <a:pt x="296811" y="818708"/>
                        <a:pt x="223448" y="492011"/>
                        <a:pt x="164168" y="353226"/>
                      </a:cubicBezTo>
                      <a:cubicBezTo>
                        <a:pt x="104969" y="214441"/>
                        <a:pt x="0" y="22844"/>
                        <a:pt x="0" y="22844"/>
                      </a:cubicBezTo>
                      <a:lnTo>
                        <a:pt x="176449" y="0"/>
                      </a:lnTo>
                      <a:close/>
                    </a:path>
                  </a:pathLst>
                </a:custGeom>
                <a:solidFill>
                  <a:srgbClr val="E59D97"/>
                </a:solidFill>
                <a:ln w="8183" cap="flat">
                  <a:noFill/>
                  <a:prstDash val="solid"/>
                  <a:miter/>
                </a:ln>
              </p:spPr>
              <p:txBody>
                <a:bodyPr rtlCol="0" anchor="ctr"/>
                <a:lstStyle/>
                <a:p>
                  <a:endParaRPr lang="en-GB" sz="1800" dirty="0">
                    <a:latin typeface="Segoe UI" panose="020B0502040204020203" pitchFamily="34" charset="0"/>
                  </a:endParaRPr>
                </a:p>
              </p:txBody>
            </p:sp>
            <p:sp>
              <p:nvSpPr>
                <p:cNvPr id="332" name="Freeform: Shape 331">
                  <a:extLst>
                    <a:ext uri="{FF2B5EF4-FFF2-40B4-BE49-F238E27FC236}">
                      <a16:creationId xmlns:a16="http://schemas.microsoft.com/office/drawing/2014/main" id="{BCE0F6CE-7D81-4AE4-8AB5-0BD396869A6A}"/>
                    </a:ext>
                  </a:extLst>
                </p:cNvPr>
                <p:cNvSpPr/>
                <p:nvPr/>
              </p:nvSpPr>
              <p:spPr>
                <a:xfrm>
                  <a:off x="3594652" y="3815781"/>
                  <a:ext cx="202896" cy="162366"/>
                </a:xfrm>
                <a:custGeom>
                  <a:avLst/>
                  <a:gdLst>
                    <a:gd name="connsiteX0" fmla="*/ 91705 w 202896"/>
                    <a:gd name="connsiteY0" fmla="*/ 153769 h 162366"/>
                    <a:gd name="connsiteX1" fmla="*/ 164331 w 202896"/>
                    <a:gd name="connsiteY1" fmla="*/ 116432 h 162366"/>
                    <a:gd name="connsiteX2" fmla="*/ 202405 w 202896"/>
                    <a:gd name="connsiteY2" fmla="*/ 87692 h 162366"/>
                    <a:gd name="connsiteX3" fmla="*/ 202896 w 202896"/>
                    <a:gd name="connsiteY3" fmla="*/ 87119 h 162366"/>
                    <a:gd name="connsiteX4" fmla="*/ 176367 w 202896"/>
                    <a:gd name="connsiteY4" fmla="*/ 0 h 162366"/>
                    <a:gd name="connsiteX5" fmla="*/ 0 w 202896"/>
                    <a:gd name="connsiteY5" fmla="*/ 22844 h 162366"/>
                    <a:gd name="connsiteX6" fmla="*/ 73364 w 202896"/>
                    <a:gd name="connsiteY6" fmla="*/ 162366 h 162366"/>
                    <a:gd name="connsiteX7" fmla="*/ 91705 w 202896"/>
                    <a:gd name="connsiteY7" fmla="*/ 153769 h 16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896" h="162366">
                      <a:moveTo>
                        <a:pt x="91705" y="153769"/>
                      </a:moveTo>
                      <a:cubicBezTo>
                        <a:pt x="116678" y="143043"/>
                        <a:pt x="141160" y="130597"/>
                        <a:pt x="164331" y="116432"/>
                      </a:cubicBezTo>
                      <a:cubicBezTo>
                        <a:pt x="177678" y="108244"/>
                        <a:pt x="191679" y="99155"/>
                        <a:pt x="202405" y="87692"/>
                      </a:cubicBezTo>
                      <a:cubicBezTo>
                        <a:pt x="202569" y="87529"/>
                        <a:pt x="202733" y="87283"/>
                        <a:pt x="202896" y="87119"/>
                      </a:cubicBezTo>
                      <a:cubicBezTo>
                        <a:pt x="186439" y="30132"/>
                        <a:pt x="176367" y="0"/>
                        <a:pt x="176367" y="0"/>
                      </a:cubicBezTo>
                      <a:lnTo>
                        <a:pt x="0" y="22844"/>
                      </a:lnTo>
                      <a:cubicBezTo>
                        <a:pt x="0" y="22844"/>
                        <a:pt x="33488" y="84090"/>
                        <a:pt x="73364" y="162366"/>
                      </a:cubicBezTo>
                      <a:cubicBezTo>
                        <a:pt x="79423" y="159173"/>
                        <a:pt x="85564" y="156471"/>
                        <a:pt x="91705" y="153769"/>
                      </a:cubicBezTo>
                      <a:close/>
                    </a:path>
                  </a:pathLst>
                </a:custGeom>
                <a:solidFill>
                  <a:srgbClr val="FF8876">
                    <a:alpha val="31000"/>
                  </a:srgb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333" name="Freeform: Shape 332">
                  <a:extLst>
                    <a:ext uri="{FF2B5EF4-FFF2-40B4-BE49-F238E27FC236}">
                      <a16:creationId xmlns:a16="http://schemas.microsoft.com/office/drawing/2014/main" id="{E541792D-6936-490A-8B68-3081FB03F483}"/>
                    </a:ext>
                  </a:extLst>
                </p:cNvPr>
                <p:cNvSpPr/>
                <p:nvPr/>
              </p:nvSpPr>
              <p:spPr>
                <a:xfrm>
                  <a:off x="2916530" y="3781802"/>
                  <a:ext cx="593377" cy="704323"/>
                </a:xfrm>
                <a:custGeom>
                  <a:avLst/>
                  <a:gdLst>
                    <a:gd name="connsiteX0" fmla="*/ 593377 w 593377"/>
                    <a:gd name="connsiteY0" fmla="*/ 0 h 704323"/>
                    <a:gd name="connsiteX1" fmla="*/ 424051 w 593377"/>
                    <a:gd name="connsiteY1" fmla="*/ 357402 h 704323"/>
                    <a:gd name="connsiteX2" fmla="*/ 21616 w 593377"/>
                    <a:gd name="connsiteY2" fmla="*/ 704323 h 704323"/>
                    <a:gd name="connsiteX3" fmla="*/ 0 w 593377"/>
                    <a:gd name="connsiteY3" fmla="*/ 673291 h 704323"/>
                    <a:gd name="connsiteX4" fmla="*/ 297057 w 593377"/>
                    <a:gd name="connsiteY4" fmla="*/ 326534 h 704323"/>
                    <a:gd name="connsiteX5" fmla="*/ 407266 w 593377"/>
                    <a:gd name="connsiteY5" fmla="*/ 6059 h 704323"/>
                    <a:gd name="connsiteX6" fmla="*/ 593377 w 593377"/>
                    <a:gd name="connsiteY6" fmla="*/ 0 h 7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377" h="704323">
                      <a:moveTo>
                        <a:pt x="593377" y="0"/>
                      </a:moveTo>
                      <a:cubicBezTo>
                        <a:pt x="593377" y="0"/>
                        <a:pt x="576428" y="190860"/>
                        <a:pt x="424051" y="357402"/>
                      </a:cubicBezTo>
                      <a:cubicBezTo>
                        <a:pt x="271675" y="523944"/>
                        <a:pt x="90886" y="672636"/>
                        <a:pt x="21616" y="704323"/>
                      </a:cubicBezTo>
                      <a:lnTo>
                        <a:pt x="0" y="673291"/>
                      </a:lnTo>
                      <a:cubicBezTo>
                        <a:pt x="0" y="673291"/>
                        <a:pt x="244409" y="415536"/>
                        <a:pt x="297057" y="326534"/>
                      </a:cubicBezTo>
                      <a:cubicBezTo>
                        <a:pt x="349705" y="237449"/>
                        <a:pt x="407266" y="6059"/>
                        <a:pt x="407266" y="6059"/>
                      </a:cubicBezTo>
                      <a:lnTo>
                        <a:pt x="593377" y="0"/>
                      </a:lnTo>
                      <a:close/>
                    </a:path>
                  </a:pathLst>
                </a:custGeom>
                <a:solidFill>
                  <a:srgbClr val="E59D97"/>
                </a:solidFill>
                <a:ln w="8183" cap="flat">
                  <a:noFill/>
                  <a:prstDash val="solid"/>
                  <a:miter/>
                </a:ln>
              </p:spPr>
              <p:txBody>
                <a:bodyPr rtlCol="0" anchor="ctr"/>
                <a:lstStyle/>
                <a:p>
                  <a:endParaRPr lang="en-GB" sz="1800" dirty="0">
                    <a:latin typeface="Segoe UI" panose="020B0502040204020203" pitchFamily="34" charset="0"/>
                  </a:endParaRPr>
                </a:p>
              </p:txBody>
            </p:sp>
            <p:sp>
              <p:nvSpPr>
                <p:cNvPr id="334" name="Freeform: Shape 333">
                  <a:extLst>
                    <a:ext uri="{FF2B5EF4-FFF2-40B4-BE49-F238E27FC236}">
                      <a16:creationId xmlns:a16="http://schemas.microsoft.com/office/drawing/2014/main" id="{3414A147-DCF1-4AB4-9707-E04550F6191C}"/>
                    </a:ext>
                  </a:extLst>
                </p:cNvPr>
                <p:cNvSpPr/>
                <p:nvPr/>
              </p:nvSpPr>
              <p:spPr>
                <a:xfrm>
                  <a:off x="3211295" y="3781802"/>
                  <a:ext cx="298530" cy="335549"/>
                </a:xfrm>
                <a:custGeom>
                  <a:avLst/>
                  <a:gdLst>
                    <a:gd name="connsiteX0" fmla="*/ 28166 w 298530"/>
                    <a:gd name="connsiteY0" fmla="*/ 334967 h 335549"/>
                    <a:gd name="connsiteX1" fmla="*/ 110373 w 298530"/>
                    <a:gd name="connsiteY1" fmla="*/ 318100 h 335549"/>
                    <a:gd name="connsiteX2" fmla="*/ 185374 w 298530"/>
                    <a:gd name="connsiteY2" fmla="*/ 286740 h 335549"/>
                    <a:gd name="connsiteX3" fmla="*/ 298531 w 298530"/>
                    <a:gd name="connsiteY3" fmla="*/ 0 h 335549"/>
                    <a:gd name="connsiteX4" fmla="*/ 112420 w 298530"/>
                    <a:gd name="connsiteY4" fmla="*/ 5977 h 335549"/>
                    <a:gd name="connsiteX5" fmla="*/ 2211 w 298530"/>
                    <a:gd name="connsiteY5" fmla="*/ 326452 h 335549"/>
                    <a:gd name="connsiteX6" fmla="*/ 0 w 298530"/>
                    <a:gd name="connsiteY6" fmla="*/ 329972 h 335549"/>
                    <a:gd name="connsiteX7" fmla="*/ 28166 w 298530"/>
                    <a:gd name="connsiteY7" fmla="*/ 334967 h 3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530" h="335549">
                      <a:moveTo>
                        <a:pt x="28166" y="334967"/>
                      </a:moveTo>
                      <a:cubicBezTo>
                        <a:pt x="57397" y="337751"/>
                        <a:pt x="84090" y="330300"/>
                        <a:pt x="110373" y="318100"/>
                      </a:cubicBezTo>
                      <a:cubicBezTo>
                        <a:pt x="135264" y="306555"/>
                        <a:pt x="159664" y="293127"/>
                        <a:pt x="185374" y="286740"/>
                      </a:cubicBezTo>
                      <a:cubicBezTo>
                        <a:pt x="285921" y="141241"/>
                        <a:pt x="298531" y="0"/>
                        <a:pt x="298531" y="0"/>
                      </a:cubicBezTo>
                      <a:lnTo>
                        <a:pt x="112420" y="5977"/>
                      </a:lnTo>
                      <a:cubicBezTo>
                        <a:pt x="112420" y="5977"/>
                        <a:pt x="54859" y="237367"/>
                        <a:pt x="2211" y="326452"/>
                      </a:cubicBezTo>
                      <a:cubicBezTo>
                        <a:pt x="1556" y="327598"/>
                        <a:pt x="737" y="328826"/>
                        <a:pt x="0" y="329972"/>
                      </a:cubicBezTo>
                      <a:cubicBezTo>
                        <a:pt x="9252" y="332265"/>
                        <a:pt x="18668" y="334066"/>
                        <a:pt x="28166" y="334967"/>
                      </a:cubicBezTo>
                      <a:close/>
                    </a:path>
                  </a:pathLst>
                </a:custGeom>
                <a:solidFill>
                  <a:srgbClr val="E59D97"/>
                </a:solidFill>
                <a:ln w="8183" cap="flat">
                  <a:noFill/>
                  <a:prstDash val="solid"/>
                  <a:miter/>
                </a:ln>
              </p:spPr>
              <p:txBody>
                <a:bodyPr rtlCol="0" anchor="ctr"/>
                <a:lstStyle/>
                <a:p>
                  <a:endParaRPr lang="en-GB" sz="1800" dirty="0">
                    <a:latin typeface="Segoe UI" panose="020B0502040204020203" pitchFamily="34" charset="0"/>
                  </a:endParaRPr>
                </a:p>
              </p:txBody>
            </p:sp>
            <p:sp>
              <p:nvSpPr>
                <p:cNvPr id="335" name="Freeform: Shape 334">
                  <a:extLst>
                    <a:ext uri="{FF2B5EF4-FFF2-40B4-BE49-F238E27FC236}">
                      <a16:creationId xmlns:a16="http://schemas.microsoft.com/office/drawing/2014/main" id="{F63A36B4-453B-4006-97FB-BD2D2A7DE3B3}"/>
                    </a:ext>
                  </a:extLst>
                </p:cNvPr>
                <p:cNvSpPr/>
                <p:nvPr/>
              </p:nvSpPr>
              <p:spPr>
                <a:xfrm>
                  <a:off x="2848919" y="3481956"/>
                  <a:ext cx="85535" cy="67659"/>
                </a:xfrm>
                <a:custGeom>
                  <a:avLst/>
                  <a:gdLst>
                    <a:gd name="connsiteX0" fmla="*/ 71705 w 85535"/>
                    <a:gd name="connsiteY0" fmla="*/ 4 h 67659"/>
                    <a:gd name="connsiteX1" fmla="*/ 552 w 85535"/>
                    <a:gd name="connsiteY1" fmla="*/ 63624 h 67659"/>
                    <a:gd name="connsiteX2" fmla="*/ 42966 w 85535"/>
                    <a:gd name="connsiteY2" fmla="*/ 51179 h 67659"/>
                    <a:gd name="connsiteX3" fmla="*/ 58686 w 85535"/>
                    <a:gd name="connsiteY3" fmla="*/ 52407 h 67659"/>
                    <a:gd name="connsiteX4" fmla="*/ 71705 w 85535"/>
                    <a:gd name="connsiteY4" fmla="*/ 38897 h 67659"/>
                    <a:gd name="connsiteX5" fmla="*/ 71705 w 85535"/>
                    <a:gd name="connsiteY5" fmla="*/ 4 h 6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35" h="67659">
                      <a:moveTo>
                        <a:pt x="71705" y="4"/>
                      </a:moveTo>
                      <a:cubicBezTo>
                        <a:pt x="55821" y="3116"/>
                        <a:pt x="-6489" y="40698"/>
                        <a:pt x="552" y="63624"/>
                      </a:cubicBezTo>
                      <a:cubicBezTo>
                        <a:pt x="4810" y="77380"/>
                        <a:pt x="33222" y="51588"/>
                        <a:pt x="42966" y="51179"/>
                      </a:cubicBezTo>
                      <a:cubicBezTo>
                        <a:pt x="51317" y="50851"/>
                        <a:pt x="50335" y="56173"/>
                        <a:pt x="58686" y="52407"/>
                      </a:cubicBezTo>
                      <a:cubicBezTo>
                        <a:pt x="62371" y="50769"/>
                        <a:pt x="68512" y="42090"/>
                        <a:pt x="71705" y="38897"/>
                      </a:cubicBezTo>
                      <a:cubicBezTo>
                        <a:pt x="81285" y="29235"/>
                        <a:pt x="97333" y="-405"/>
                        <a:pt x="71705" y="4"/>
                      </a:cubicBezTo>
                      <a:close/>
                    </a:path>
                  </a:pathLst>
                </a:custGeom>
                <a:solidFill>
                  <a:srgbClr val="E59D97"/>
                </a:solidFill>
                <a:ln w="8183" cap="flat">
                  <a:noFill/>
                  <a:prstDash val="solid"/>
                  <a:miter/>
                </a:ln>
              </p:spPr>
              <p:txBody>
                <a:bodyPr rtlCol="0" anchor="ctr"/>
                <a:lstStyle/>
                <a:p>
                  <a:endParaRPr lang="en-GB" sz="1800" dirty="0">
                    <a:latin typeface="Segoe UI" panose="020B0502040204020203" pitchFamily="34" charset="0"/>
                  </a:endParaRPr>
                </a:p>
              </p:txBody>
            </p:sp>
            <p:sp>
              <p:nvSpPr>
                <p:cNvPr id="336" name="Freeform: Shape 335">
                  <a:extLst>
                    <a:ext uri="{FF2B5EF4-FFF2-40B4-BE49-F238E27FC236}">
                      <a16:creationId xmlns:a16="http://schemas.microsoft.com/office/drawing/2014/main" id="{859D1D9E-286B-4592-B73D-8DDAC8C6DF0D}"/>
                    </a:ext>
                  </a:extLst>
                </p:cNvPr>
                <p:cNvSpPr/>
                <p:nvPr/>
              </p:nvSpPr>
              <p:spPr>
                <a:xfrm>
                  <a:off x="4143288" y="3267944"/>
                  <a:ext cx="104663" cy="45812"/>
                </a:xfrm>
                <a:custGeom>
                  <a:avLst/>
                  <a:gdLst>
                    <a:gd name="connsiteX0" fmla="*/ 8469 w 104663"/>
                    <a:gd name="connsiteY0" fmla="*/ 23894 h 45812"/>
                    <a:gd name="connsiteX1" fmla="*/ 63001 w 104663"/>
                    <a:gd name="connsiteY1" fmla="*/ 967 h 45812"/>
                    <a:gd name="connsiteX2" fmla="*/ 101648 w 104663"/>
                    <a:gd name="connsiteY2" fmla="*/ 17835 h 45812"/>
                    <a:gd name="connsiteX3" fmla="*/ 76675 w 104663"/>
                    <a:gd name="connsiteY3" fmla="*/ 25204 h 45812"/>
                    <a:gd name="connsiteX4" fmla="*/ 31477 w 104663"/>
                    <a:gd name="connsiteY4" fmla="*/ 39942 h 45812"/>
                    <a:gd name="connsiteX5" fmla="*/ 6750 w 104663"/>
                    <a:gd name="connsiteY5" fmla="*/ 45592 h 45812"/>
                    <a:gd name="connsiteX6" fmla="*/ 8469 w 104663"/>
                    <a:gd name="connsiteY6" fmla="*/ 23894 h 4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663" h="45812">
                      <a:moveTo>
                        <a:pt x="8469" y="23894"/>
                      </a:moveTo>
                      <a:cubicBezTo>
                        <a:pt x="21979" y="13577"/>
                        <a:pt x="46134" y="4734"/>
                        <a:pt x="63001" y="967"/>
                      </a:cubicBezTo>
                      <a:cubicBezTo>
                        <a:pt x="77903" y="-2390"/>
                        <a:pt x="94442" y="2933"/>
                        <a:pt x="101648" y="17835"/>
                      </a:cubicBezTo>
                      <a:cubicBezTo>
                        <a:pt x="113356" y="41825"/>
                        <a:pt x="87974" y="27824"/>
                        <a:pt x="76675" y="25204"/>
                      </a:cubicBezTo>
                      <a:cubicBezTo>
                        <a:pt x="58579" y="21028"/>
                        <a:pt x="47116" y="33637"/>
                        <a:pt x="31477" y="39942"/>
                      </a:cubicBezTo>
                      <a:cubicBezTo>
                        <a:pt x="24845" y="42644"/>
                        <a:pt x="13791" y="46820"/>
                        <a:pt x="6750" y="45592"/>
                      </a:cubicBezTo>
                      <a:cubicBezTo>
                        <a:pt x="-3731" y="43708"/>
                        <a:pt x="-1110" y="34210"/>
                        <a:pt x="8469" y="23894"/>
                      </a:cubicBezTo>
                      <a:close/>
                    </a:path>
                  </a:pathLst>
                </a:custGeom>
                <a:solidFill>
                  <a:srgbClr val="E59D97"/>
                </a:solidFill>
                <a:ln w="8183" cap="flat">
                  <a:noFill/>
                  <a:prstDash val="solid"/>
                  <a:miter/>
                </a:ln>
              </p:spPr>
              <p:txBody>
                <a:bodyPr rtlCol="0" anchor="ctr"/>
                <a:lstStyle/>
                <a:p>
                  <a:endParaRPr lang="en-GB" sz="1800" dirty="0">
                    <a:latin typeface="Segoe UI" panose="020B0502040204020203" pitchFamily="34" charset="0"/>
                  </a:endParaRPr>
                </a:p>
              </p:txBody>
            </p:sp>
            <p:sp>
              <p:nvSpPr>
                <p:cNvPr id="337" name="Freeform: Shape 336">
                  <a:extLst>
                    <a:ext uri="{FF2B5EF4-FFF2-40B4-BE49-F238E27FC236}">
                      <a16:creationId xmlns:a16="http://schemas.microsoft.com/office/drawing/2014/main" id="{4BB60E38-4961-499D-BFEA-94B98C5481E9}"/>
                    </a:ext>
                  </a:extLst>
                </p:cNvPr>
                <p:cNvSpPr/>
                <p:nvPr/>
              </p:nvSpPr>
              <p:spPr>
                <a:xfrm>
                  <a:off x="3249450" y="3408679"/>
                  <a:ext cx="558087" cy="589281"/>
                </a:xfrm>
                <a:custGeom>
                  <a:avLst/>
                  <a:gdLst>
                    <a:gd name="connsiteX0" fmla="*/ 150821 w 558087"/>
                    <a:gd name="connsiteY0" fmla="*/ 0 h 589281"/>
                    <a:gd name="connsiteX1" fmla="*/ 58380 w 558087"/>
                    <a:gd name="connsiteY1" fmla="*/ 244736 h 589281"/>
                    <a:gd name="connsiteX2" fmla="*/ 0 w 558087"/>
                    <a:gd name="connsiteY2" fmla="*/ 558415 h 589281"/>
                    <a:gd name="connsiteX3" fmla="*/ 186766 w 558087"/>
                    <a:gd name="connsiteY3" fmla="*/ 585271 h 589281"/>
                    <a:gd name="connsiteX4" fmla="*/ 558087 w 558087"/>
                    <a:gd name="connsiteY4" fmla="*/ 486853 h 589281"/>
                    <a:gd name="connsiteX5" fmla="*/ 338079 w 558087"/>
                    <a:gd name="connsiteY5" fmla="*/ 7533 h 589281"/>
                    <a:gd name="connsiteX6" fmla="*/ 150821 w 558087"/>
                    <a:gd name="connsiteY6" fmla="*/ 0 h 58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087" h="589281">
                      <a:moveTo>
                        <a:pt x="150821" y="0"/>
                      </a:moveTo>
                      <a:cubicBezTo>
                        <a:pt x="150821" y="0"/>
                        <a:pt x="98910" y="147300"/>
                        <a:pt x="58380" y="244736"/>
                      </a:cubicBezTo>
                      <a:cubicBezTo>
                        <a:pt x="17850" y="342091"/>
                        <a:pt x="0" y="558415"/>
                        <a:pt x="0" y="558415"/>
                      </a:cubicBezTo>
                      <a:cubicBezTo>
                        <a:pt x="0" y="558415"/>
                        <a:pt x="82616" y="602548"/>
                        <a:pt x="186766" y="585271"/>
                      </a:cubicBezTo>
                      <a:cubicBezTo>
                        <a:pt x="283629" y="569223"/>
                        <a:pt x="373287" y="515101"/>
                        <a:pt x="558087" y="486853"/>
                      </a:cubicBezTo>
                      <a:cubicBezTo>
                        <a:pt x="558087" y="486853"/>
                        <a:pt x="470723" y="192498"/>
                        <a:pt x="338079" y="7533"/>
                      </a:cubicBezTo>
                      <a:lnTo>
                        <a:pt x="150821" y="0"/>
                      </a:lnTo>
                      <a:close/>
                    </a:path>
                  </a:pathLst>
                </a:custGeom>
                <a:solidFill>
                  <a:schemeClr val="accent1"/>
                </a:solidFill>
                <a:ln w="8183" cap="flat">
                  <a:noFill/>
                  <a:prstDash val="solid"/>
                  <a:miter/>
                </a:ln>
              </p:spPr>
              <p:txBody>
                <a:bodyPr rtlCol="0" anchor="ctr"/>
                <a:lstStyle/>
                <a:p>
                  <a:endParaRPr lang="en-GB" sz="1800" dirty="0">
                    <a:latin typeface="Segoe UI" panose="020B0502040204020203" pitchFamily="34" charset="0"/>
                  </a:endParaRPr>
                </a:p>
              </p:txBody>
            </p:sp>
            <p:sp>
              <p:nvSpPr>
                <p:cNvPr id="338" name="Freeform: Shape 337">
                  <a:extLst>
                    <a:ext uri="{FF2B5EF4-FFF2-40B4-BE49-F238E27FC236}">
                      <a16:creationId xmlns:a16="http://schemas.microsoft.com/office/drawing/2014/main" id="{1F723B14-74B0-40E5-A4BA-30890B64976B}"/>
                    </a:ext>
                  </a:extLst>
                </p:cNvPr>
                <p:cNvSpPr/>
                <p:nvPr/>
              </p:nvSpPr>
              <p:spPr>
                <a:xfrm>
                  <a:off x="3389230" y="2877693"/>
                  <a:ext cx="260035" cy="182003"/>
                </a:xfrm>
                <a:custGeom>
                  <a:avLst/>
                  <a:gdLst>
                    <a:gd name="connsiteX0" fmla="*/ 175700 w 260035"/>
                    <a:gd name="connsiteY0" fmla="*/ 0 h 182003"/>
                    <a:gd name="connsiteX1" fmla="*/ 62380 w 260035"/>
                    <a:gd name="connsiteY1" fmla="*/ 25464 h 182003"/>
                    <a:gd name="connsiteX2" fmla="*/ 65491 w 260035"/>
                    <a:gd name="connsiteY2" fmla="*/ 33489 h 182003"/>
                    <a:gd name="connsiteX3" fmla="*/ 13171 w 260035"/>
                    <a:gd name="connsiteY3" fmla="*/ 54040 h 182003"/>
                    <a:gd name="connsiteX4" fmla="*/ 42237 w 260035"/>
                    <a:gd name="connsiteY4" fmla="*/ 177104 h 182003"/>
                    <a:gd name="connsiteX5" fmla="*/ 83013 w 260035"/>
                    <a:gd name="connsiteY5" fmla="*/ 65012 h 182003"/>
                    <a:gd name="connsiteX6" fmla="*/ 155886 w 260035"/>
                    <a:gd name="connsiteY6" fmla="*/ 116350 h 182003"/>
                    <a:gd name="connsiteX7" fmla="*/ 260036 w 260035"/>
                    <a:gd name="connsiteY7" fmla="*/ 91049 h 182003"/>
                    <a:gd name="connsiteX8" fmla="*/ 175700 w 260035"/>
                    <a:gd name="connsiteY8" fmla="*/ 0 h 18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35" h="182003">
                      <a:moveTo>
                        <a:pt x="175700" y="0"/>
                      </a:moveTo>
                      <a:lnTo>
                        <a:pt x="62380" y="25464"/>
                      </a:lnTo>
                      <a:cubicBezTo>
                        <a:pt x="62380" y="25464"/>
                        <a:pt x="63362" y="28576"/>
                        <a:pt x="65491" y="33489"/>
                      </a:cubicBezTo>
                      <a:cubicBezTo>
                        <a:pt x="50098" y="32097"/>
                        <a:pt x="28809" y="34635"/>
                        <a:pt x="13171" y="54040"/>
                      </a:cubicBezTo>
                      <a:cubicBezTo>
                        <a:pt x="-14177" y="88020"/>
                        <a:pt x="3755" y="207481"/>
                        <a:pt x="42237" y="177104"/>
                      </a:cubicBezTo>
                      <a:cubicBezTo>
                        <a:pt x="68439" y="156471"/>
                        <a:pt x="78919" y="99319"/>
                        <a:pt x="83013" y="65012"/>
                      </a:cubicBezTo>
                      <a:cubicBezTo>
                        <a:pt x="97751" y="85973"/>
                        <a:pt x="121169" y="108899"/>
                        <a:pt x="155886" y="116350"/>
                      </a:cubicBezTo>
                      <a:cubicBezTo>
                        <a:pt x="224910" y="131170"/>
                        <a:pt x="260036" y="91049"/>
                        <a:pt x="260036" y="91049"/>
                      </a:cubicBezTo>
                      <a:lnTo>
                        <a:pt x="175700" y="0"/>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339" name="Freeform: Shape 338">
                  <a:extLst>
                    <a:ext uri="{FF2B5EF4-FFF2-40B4-BE49-F238E27FC236}">
                      <a16:creationId xmlns:a16="http://schemas.microsoft.com/office/drawing/2014/main" id="{CB3D72B4-F183-4C5A-9C8C-013A641193C3}"/>
                    </a:ext>
                  </a:extLst>
                </p:cNvPr>
                <p:cNvSpPr/>
                <p:nvPr/>
              </p:nvSpPr>
              <p:spPr>
                <a:xfrm>
                  <a:off x="3433092" y="2985732"/>
                  <a:ext cx="37771" cy="53222"/>
                </a:xfrm>
                <a:custGeom>
                  <a:avLst/>
                  <a:gdLst>
                    <a:gd name="connsiteX0" fmla="*/ 29325 w 37771"/>
                    <a:gd name="connsiteY0" fmla="*/ 20265 h 53222"/>
                    <a:gd name="connsiteX1" fmla="*/ 34647 w 37771"/>
                    <a:gd name="connsiteY1" fmla="*/ 52444 h 53222"/>
                    <a:gd name="connsiteX2" fmla="*/ 8446 w 37771"/>
                    <a:gd name="connsiteY2" fmla="*/ 32957 h 53222"/>
                    <a:gd name="connsiteX3" fmla="*/ 3124 w 37771"/>
                    <a:gd name="connsiteY3" fmla="*/ 778 h 53222"/>
                    <a:gd name="connsiteX4" fmla="*/ 29325 w 37771"/>
                    <a:gd name="connsiteY4" fmla="*/ 20265 h 53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71" h="53222">
                      <a:moveTo>
                        <a:pt x="29325" y="20265"/>
                      </a:moveTo>
                      <a:cubicBezTo>
                        <a:pt x="38004" y="34512"/>
                        <a:pt x="40379" y="48923"/>
                        <a:pt x="34647" y="52444"/>
                      </a:cubicBezTo>
                      <a:cubicBezTo>
                        <a:pt x="28916" y="55965"/>
                        <a:pt x="17207" y="47204"/>
                        <a:pt x="8446" y="32957"/>
                      </a:cubicBezTo>
                      <a:cubicBezTo>
                        <a:pt x="-233" y="18710"/>
                        <a:pt x="-2607" y="4299"/>
                        <a:pt x="3124" y="778"/>
                      </a:cubicBezTo>
                      <a:cubicBezTo>
                        <a:pt x="8938" y="-2743"/>
                        <a:pt x="20646" y="6019"/>
                        <a:pt x="29325" y="20265"/>
                      </a:cubicBezTo>
                      <a:close/>
                    </a:path>
                  </a:pathLst>
                </a:custGeom>
                <a:solidFill>
                  <a:srgbClr val="E59D97"/>
                </a:solidFill>
                <a:ln w="8183" cap="flat">
                  <a:noFill/>
                  <a:prstDash val="solid"/>
                  <a:miter/>
                </a:ln>
              </p:spPr>
              <p:txBody>
                <a:bodyPr rtlCol="0" anchor="ctr"/>
                <a:lstStyle/>
                <a:p>
                  <a:endParaRPr lang="en-GB" sz="1800" dirty="0">
                    <a:latin typeface="Segoe UI" panose="020B0502040204020203" pitchFamily="34" charset="0"/>
                  </a:endParaRPr>
                </a:p>
              </p:txBody>
            </p:sp>
            <p:sp>
              <p:nvSpPr>
                <p:cNvPr id="340" name="Freeform: Shape 339">
                  <a:extLst>
                    <a:ext uri="{FF2B5EF4-FFF2-40B4-BE49-F238E27FC236}">
                      <a16:creationId xmlns:a16="http://schemas.microsoft.com/office/drawing/2014/main" id="{ECD8B782-6C9C-47F8-8785-5FDFE05CE5B7}"/>
                    </a:ext>
                  </a:extLst>
                </p:cNvPr>
                <p:cNvSpPr/>
                <p:nvPr/>
              </p:nvSpPr>
              <p:spPr>
                <a:xfrm>
                  <a:off x="3318802" y="3250537"/>
                  <a:ext cx="284120" cy="165593"/>
                </a:xfrm>
                <a:custGeom>
                  <a:avLst/>
                  <a:gdLst>
                    <a:gd name="connsiteX0" fmla="*/ 251532 w 284120"/>
                    <a:gd name="connsiteY0" fmla="*/ 31230 h 165593"/>
                    <a:gd name="connsiteX1" fmla="*/ 92687 w 284120"/>
                    <a:gd name="connsiteY1" fmla="*/ 10432 h 165593"/>
                    <a:gd name="connsiteX2" fmla="*/ 81470 w 284120"/>
                    <a:gd name="connsiteY2" fmla="*/ 116 h 165593"/>
                    <a:gd name="connsiteX3" fmla="*/ 54122 w 284120"/>
                    <a:gd name="connsiteY3" fmla="*/ 20012 h 165593"/>
                    <a:gd name="connsiteX4" fmla="*/ 3111 w 284120"/>
                    <a:gd name="connsiteY4" fmla="*/ 69631 h 165593"/>
                    <a:gd name="connsiteX5" fmla="*/ 0 w 284120"/>
                    <a:gd name="connsiteY5" fmla="*/ 72742 h 165593"/>
                    <a:gd name="connsiteX6" fmla="*/ 70416 w 284120"/>
                    <a:gd name="connsiteY6" fmla="*/ 24270 h 165593"/>
                    <a:gd name="connsiteX7" fmla="*/ 81470 w 284120"/>
                    <a:gd name="connsiteY7" fmla="*/ 158142 h 165593"/>
                    <a:gd name="connsiteX8" fmla="*/ 268809 w 284120"/>
                    <a:gd name="connsiteY8" fmla="*/ 165593 h 165593"/>
                    <a:gd name="connsiteX9" fmla="*/ 284120 w 284120"/>
                    <a:gd name="connsiteY9" fmla="*/ 13216 h 165593"/>
                    <a:gd name="connsiteX10" fmla="*/ 251532 w 284120"/>
                    <a:gd name="connsiteY10" fmla="*/ 31230 h 16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120" h="165593">
                      <a:moveTo>
                        <a:pt x="251532" y="31230"/>
                      </a:moveTo>
                      <a:cubicBezTo>
                        <a:pt x="202733" y="48015"/>
                        <a:pt x="134609" y="42529"/>
                        <a:pt x="92687" y="10432"/>
                      </a:cubicBezTo>
                      <a:cubicBezTo>
                        <a:pt x="89985" y="8304"/>
                        <a:pt x="84499" y="934"/>
                        <a:pt x="81470" y="116"/>
                      </a:cubicBezTo>
                      <a:cubicBezTo>
                        <a:pt x="75247" y="-1522"/>
                        <a:pt x="60181" y="14690"/>
                        <a:pt x="54122" y="20012"/>
                      </a:cubicBezTo>
                      <a:cubicBezTo>
                        <a:pt x="36273" y="35651"/>
                        <a:pt x="19897" y="52846"/>
                        <a:pt x="3111" y="69631"/>
                      </a:cubicBezTo>
                      <a:cubicBezTo>
                        <a:pt x="2047" y="70695"/>
                        <a:pt x="983" y="71678"/>
                        <a:pt x="0" y="72742"/>
                      </a:cubicBezTo>
                      <a:cubicBezTo>
                        <a:pt x="39302" y="46377"/>
                        <a:pt x="70416" y="24270"/>
                        <a:pt x="70416" y="24270"/>
                      </a:cubicBezTo>
                      <a:lnTo>
                        <a:pt x="81470" y="158142"/>
                      </a:lnTo>
                      <a:lnTo>
                        <a:pt x="268809" y="165593"/>
                      </a:lnTo>
                      <a:cubicBezTo>
                        <a:pt x="268809" y="165593"/>
                        <a:pt x="280272" y="78392"/>
                        <a:pt x="284120" y="13216"/>
                      </a:cubicBezTo>
                      <a:cubicBezTo>
                        <a:pt x="274704" y="21077"/>
                        <a:pt x="263569" y="27054"/>
                        <a:pt x="251532" y="31230"/>
                      </a:cubicBezTo>
                      <a:close/>
                    </a:path>
                  </a:pathLst>
                </a:custGeom>
                <a:solidFill>
                  <a:schemeClr val="bg1">
                    <a:alpha val="20000"/>
                  </a:schemeClr>
                </a:solidFill>
                <a:ln w="8183" cap="flat">
                  <a:noFill/>
                  <a:prstDash val="solid"/>
                  <a:miter/>
                </a:ln>
              </p:spPr>
              <p:txBody>
                <a:bodyPr rtlCol="0" anchor="ctr"/>
                <a:lstStyle/>
                <a:p>
                  <a:endParaRPr lang="en-GB" sz="1800" dirty="0">
                    <a:latin typeface="Segoe UI" panose="020B0502040204020203" pitchFamily="34" charset="0"/>
                  </a:endParaRPr>
                </a:p>
              </p:txBody>
            </p:sp>
          </p:grpSp>
          <p:sp>
            <p:nvSpPr>
              <p:cNvPr id="341" name="Freeform: Shape 340">
                <a:extLst>
                  <a:ext uri="{FF2B5EF4-FFF2-40B4-BE49-F238E27FC236}">
                    <a16:creationId xmlns:a16="http://schemas.microsoft.com/office/drawing/2014/main" id="{1A8A016E-40A0-42CE-AEFA-3BFDD2A36B64}"/>
                  </a:ext>
                </a:extLst>
              </p:cNvPr>
              <p:cNvSpPr/>
              <p:nvPr/>
            </p:nvSpPr>
            <p:spPr>
              <a:xfrm>
                <a:off x="3302108" y="3406078"/>
                <a:ext cx="135583" cy="578394"/>
              </a:xfrm>
              <a:custGeom>
                <a:avLst/>
                <a:gdLst>
                  <a:gd name="connsiteX0" fmla="*/ 482 w 135582"/>
                  <a:gd name="connsiteY0" fmla="*/ 578393 h 578393"/>
                  <a:gd name="connsiteX1" fmla="*/ 50019 w 135582"/>
                  <a:gd name="connsiteY1" fmla="*/ 293373 h 578393"/>
                  <a:gd name="connsiteX2" fmla="*/ 65740 w 135582"/>
                  <a:gd name="connsiteY2" fmla="*/ 244163 h 578393"/>
                  <a:gd name="connsiteX3" fmla="*/ 127476 w 135582"/>
                  <a:gd name="connsiteY3" fmla="*/ 0 h 578393"/>
                  <a:gd name="connsiteX4" fmla="*/ 135583 w 135582"/>
                  <a:gd name="connsiteY4" fmla="*/ 983 h 578393"/>
                  <a:gd name="connsiteX5" fmla="*/ 73518 w 135582"/>
                  <a:gd name="connsiteY5" fmla="*/ 246620 h 578393"/>
                  <a:gd name="connsiteX6" fmla="*/ 57798 w 135582"/>
                  <a:gd name="connsiteY6" fmla="*/ 295747 h 578393"/>
                  <a:gd name="connsiteX7" fmla="*/ 8588 w 135582"/>
                  <a:gd name="connsiteY7" fmla="*/ 577902 h 578393"/>
                  <a:gd name="connsiteX8" fmla="*/ 482 w 135582"/>
                  <a:gd name="connsiteY8" fmla="*/ 578393 h 57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82" h="578393">
                    <a:moveTo>
                      <a:pt x="482" y="578393"/>
                    </a:moveTo>
                    <a:cubicBezTo>
                      <a:pt x="-3857" y="480630"/>
                      <a:pt x="21771" y="383603"/>
                      <a:pt x="50019" y="293373"/>
                    </a:cubicBezTo>
                    <a:cubicBezTo>
                      <a:pt x="55177" y="276997"/>
                      <a:pt x="60418" y="260621"/>
                      <a:pt x="65740" y="244163"/>
                    </a:cubicBezTo>
                    <a:cubicBezTo>
                      <a:pt x="91286" y="164986"/>
                      <a:pt x="117651" y="83107"/>
                      <a:pt x="127476" y="0"/>
                    </a:cubicBezTo>
                    <a:lnTo>
                      <a:pt x="135583" y="983"/>
                    </a:lnTo>
                    <a:cubicBezTo>
                      <a:pt x="125675" y="84827"/>
                      <a:pt x="99146" y="167115"/>
                      <a:pt x="73518" y="246620"/>
                    </a:cubicBezTo>
                    <a:cubicBezTo>
                      <a:pt x="68278" y="262995"/>
                      <a:pt x="62956" y="279371"/>
                      <a:pt x="57798" y="295747"/>
                    </a:cubicBezTo>
                    <a:cubicBezTo>
                      <a:pt x="29713" y="385241"/>
                      <a:pt x="4331" y="481449"/>
                      <a:pt x="8588" y="577902"/>
                    </a:cubicBezTo>
                    <a:lnTo>
                      <a:pt x="482" y="578393"/>
                    </a:lnTo>
                    <a:close/>
                  </a:path>
                </a:pathLst>
              </a:custGeom>
              <a:solidFill>
                <a:schemeClr val="bg1"/>
              </a:solidFill>
              <a:ln w="3175" cap="flat">
                <a:solidFill>
                  <a:schemeClr val="bg1"/>
                </a:solidFill>
                <a:prstDash val="solid"/>
                <a:miter/>
              </a:ln>
            </p:spPr>
            <p:txBody>
              <a:bodyPr rtlCol="0" anchor="ctr"/>
              <a:lstStyle/>
              <a:p>
                <a:endParaRPr lang="en-GB" sz="1800" dirty="0">
                  <a:latin typeface="Segoe UI" panose="020B0502040204020203" pitchFamily="34" charset="0"/>
                </a:endParaRPr>
              </a:p>
            </p:txBody>
          </p:sp>
          <p:sp>
            <p:nvSpPr>
              <p:cNvPr id="342" name="Freeform: Shape 341">
                <a:extLst>
                  <a:ext uri="{FF2B5EF4-FFF2-40B4-BE49-F238E27FC236}">
                    <a16:creationId xmlns:a16="http://schemas.microsoft.com/office/drawing/2014/main" id="{B5F89C1B-994F-46AF-B02D-553C72255A39}"/>
                  </a:ext>
                </a:extLst>
              </p:cNvPr>
              <p:cNvSpPr/>
              <p:nvPr/>
            </p:nvSpPr>
            <p:spPr>
              <a:xfrm>
                <a:off x="3400223" y="3407388"/>
                <a:ext cx="65507" cy="587808"/>
              </a:xfrm>
              <a:custGeom>
                <a:avLst/>
                <a:gdLst>
                  <a:gd name="connsiteX0" fmla="*/ 8237 w 65507"/>
                  <a:gd name="connsiteY0" fmla="*/ 587809 h 587809"/>
                  <a:gd name="connsiteX1" fmla="*/ 22811 w 65507"/>
                  <a:gd name="connsiteY1" fmla="*/ 295256 h 587809"/>
                  <a:gd name="connsiteX2" fmla="*/ 28297 w 65507"/>
                  <a:gd name="connsiteY2" fmla="*/ 266107 h 587809"/>
                  <a:gd name="connsiteX3" fmla="*/ 56136 w 65507"/>
                  <a:gd name="connsiteY3" fmla="*/ 573 h 587809"/>
                  <a:gd name="connsiteX4" fmla="*/ 64324 w 65507"/>
                  <a:gd name="connsiteY4" fmla="*/ 0 h 587809"/>
                  <a:gd name="connsiteX5" fmla="*/ 36403 w 65507"/>
                  <a:gd name="connsiteY5" fmla="*/ 267663 h 587809"/>
                  <a:gd name="connsiteX6" fmla="*/ 30917 w 65507"/>
                  <a:gd name="connsiteY6" fmla="*/ 296811 h 587809"/>
                  <a:gd name="connsiteX7" fmla="*/ 16343 w 65507"/>
                  <a:gd name="connsiteY7" fmla="*/ 586336 h 587809"/>
                  <a:gd name="connsiteX8" fmla="*/ 8237 w 65507"/>
                  <a:gd name="connsiteY8" fmla="*/ 587809 h 58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7" h="587809">
                    <a:moveTo>
                      <a:pt x="8237" y="587809"/>
                    </a:moveTo>
                    <a:cubicBezTo>
                      <a:pt x="-10350" y="489391"/>
                      <a:pt x="6026" y="385159"/>
                      <a:pt x="22811" y="295256"/>
                    </a:cubicBezTo>
                    <a:cubicBezTo>
                      <a:pt x="24613" y="285512"/>
                      <a:pt x="26496" y="275769"/>
                      <a:pt x="28297" y="266107"/>
                    </a:cubicBezTo>
                    <a:cubicBezTo>
                      <a:pt x="44837" y="178988"/>
                      <a:pt x="61949" y="89003"/>
                      <a:pt x="56136" y="573"/>
                    </a:cubicBezTo>
                    <a:lnTo>
                      <a:pt x="64324" y="0"/>
                    </a:lnTo>
                    <a:cubicBezTo>
                      <a:pt x="70219" y="89494"/>
                      <a:pt x="53025" y="180052"/>
                      <a:pt x="36403" y="267663"/>
                    </a:cubicBezTo>
                    <a:cubicBezTo>
                      <a:pt x="34520" y="277406"/>
                      <a:pt x="32719" y="287150"/>
                      <a:pt x="30917" y="296811"/>
                    </a:cubicBezTo>
                    <a:cubicBezTo>
                      <a:pt x="14296" y="385978"/>
                      <a:pt x="-1998" y="489309"/>
                      <a:pt x="16343" y="586336"/>
                    </a:cubicBezTo>
                    <a:lnTo>
                      <a:pt x="8237" y="587809"/>
                    </a:lnTo>
                    <a:close/>
                  </a:path>
                </a:pathLst>
              </a:custGeom>
              <a:solidFill>
                <a:schemeClr val="bg1"/>
              </a:solidFill>
              <a:ln w="3175" cap="flat">
                <a:solidFill>
                  <a:schemeClr val="bg1"/>
                </a:solidFill>
                <a:prstDash val="solid"/>
                <a:miter/>
              </a:ln>
            </p:spPr>
            <p:txBody>
              <a:bodyPr rtlCol="0" anchor="ctr"/>
              <a:lstStyle/>
              <a:p>
                <a:endParaRPr lang="en-GB" sz="1800" dirty="0">
                  <a:latin typeface="Segoe UI" panose="020B0502040204020203" pitchFamily="34" charset="0"/>
                </a:endParaRPr>
              </a:p>
            </p:txBody>
          </p:sp>
          <p:sp>
            <p:nvSpPr>
              <p:cNvPr id="343" name="Freeform: Shape 342">
                <a:extLst>
                  <a:ext uri="{FF2B5EF4-FFF2-40B4-BE49-F238E27FC236}">
                    <a16:creationId xmlns:a16="http://schemas.microsoft.com/office/drawing/2014/main" id="{0724FD25-B589-44A6-969F-BD4ACBCFF635}"/>
                  </a:ext>
                </a:extLst>
              </p:cNvPr>
              <p:cNvSpPr/>
              <p:nvPr/>
            </p:nvSpPr>
            <p:spPr>
              <a:xfrm>
                <a:off x="3490665" y="3408780"/>
                <a:ext cx="26448" cy="563244"/>
              </a:xfrm>
              <a:custGeom>
                <a:avLst/>
                <a:gdLst>
                  <a:gd name="connsiteX0" fmla="*/ 18506 w 26448"/>
                  <a:gd name="connsiteY0" fmla="*/ 563246 h 563245"/>
                  <a:gd name="connsiteX1" fmla="*/ 2 w 26448"/>
                  <a:gd name="connsiteY1" fmla="*/ 399570 h 563245"/>
                  <a:gd name="connsiteX2" fmla="*/ 5242 w 26448"/>
                  <a:gd name="connsiteY2" fmla="*/ 267171 h 563245"/>
                  <a:gd name="connsiteX3" fmla="*/ 10318 w 26448"/>
                  <a:gd name="connsiteY3" fmla="*/ 154997 h 563245"/>
                  <a:gd name="connsiteX4" fmla="*/ 4751 w 26448"/>
                  <a:gd name="connsiteY4" fmla="*/ 655 h 563245"/>
                  <a:gd name="connsiteX5" fmla="*/ 12939 w 26448"/>
                  <a:gd name="connsiteY5" fmla="*/ 0 h 563245"/>
                  <a:gd name="connsiteX6" fmla="*/ 18506 w 26448"/>
                  <a:gd name="connsiteY6" fmla="*/ 155079 h 563245"/>
                  <a:gd name="connsiteX7" fmla="*/ 13430 w 26448"/>
                  <a:gd name="connsiteY7" fmla="*/ 267581 h 563245"/>
                  <a:gd name="connsiteX8" fmla="*/ 8190 w 26448"/>
                  <a:gd name="connsiteY8" fmla="*/ 399488 h 563245"/>
                  <a:gd name="connsiteX9" fmla="*/ 26449 w 26448"/>
                  <a:gd name="connsiteY9" fmla="*/ 561117 h 563245"/>
                  <a:gd name="connsiteX10" fmla="*/ 18506 w 26448"/>
                  <a:gd name="connsiteY10" fmla="*/ 563246 h 5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48" h="563245">
                    <a:moveTo>
                      <a:pt x="18506" y="563246"/>
                    </a:moveTo>
                    <a:cubicBezTo>
                      <a:pt x="6224" y="515756"/>
                      <a:pt x="84" y="462207"/>
                      <a:pt x="2" y="399570"/>
                    </a:cubicBezTo>
                    <a:cubicBezTo>
                      <a:pt x="-80" y="355355"/>
                      <a:pt x="2622" y="310485"/>
                      <a:pt x="5242" y="267171"/>
                    </a:cubicBezTo>
                    <a:cubicBezTo>
                      <a:pt x="7453" y="230408"/>
                      <a:pt x="9745" y="192416"/>
                      <a:pt x="10318" y="154997"/>
                    </a:cubicBezTo>
                    <a:cubicBezTo>
                      <a:pt x="11056" y="108817"/>
                      <a:pt x="9254" y="59772"/>
                      <a:pt x="4751" y="655"/>
                    </a:cubicBezTo>
                    <a:lnTo>
                      <a:pt x="12939" y="0"/>
                    </a:lnTo>
                    <a:cubicBezTo>
                      <a:pt x="17442" y="59362"/>
                      <a:pt x="19243" y="108572"/>
                      <a:pt x="18506" y="155079"/>
                    </a:cubicBezTo>
                    <a:cubicBezTo>
                      <a:pt x="17933" y="192661"/>
                      <a:pt x="15641" y="230735"/>
                      <a:pt x="13430" y="267581"/>
                    </a:cubicBezTo>
                    <a:cubicBezTo>
                      <a:pt x="10810" y="310813"/>
                      <a:pt x="8108" y="355519"/>
                      <a:pt x="8190" y="399488"/>
                    </a:cubicBezTo>
                    <a:cubicBezTo>
                      <a:pt x="8353" y="461388"/>
                      <a:pt x="14331" y="514282"/>
                      <a:pt x="26449" y="561117"/>
                    </a:cubicBezTo>
                    <a:lnTo>
                      <a:pt x="18506" y="563246"/>
                    </a:lnTo>
                    <a:close/>
                  </a:path>
                </a:pathLst>
              </a:custGeom>
              <a:solidFill>
                <a:schemeClr val="bg1"/>
              </a:solidFill>
              <a:ln w="3175" cap="flat">
                <a:solidFill>
                  <a:schemeClr val="bg1"/>
                </a:solidFill>
                <a:prstDash val="solid"/>
                <a:miter/>
              </a:ln>
            </p:spPr>
            <p:txBody>
              <a:bodyPr rtlCol="0" anchor="ctr"/>
              <a:lstStyle/>
              <a:p>
                <a:endParaRPr lang="en-GB" sz="1800" dirty="0">
                  <a:latin typeface="Segoe UI" panose="020B0502040204020203" pitchFamily="34" charset="0"/>
                </a:endParaRPr>
              </a:p>
            </p:txBody>
          </p:sp>
          <p:sp>
            <p:nvSpPr>
              <p:cNvPr id="344" name="Freeform: Shape 343">
                <a:extLst>
                  <a:ext uri="{FF2B5EF4-FFF2-40B4-BE49-F238E27FC236}">
                    <a16:creationId xmlns:a16="http://schemas.microsoft.com/office/drawing/2014/main" id="{9563D529-867C-4B7E-9517-4E572B0600A1}"/>
                  </a:ext>
                </a:extLst>
              </p:cNvPr>
              <p:cNvSpPr/>
              <p:nvPr/>
            </p:nvSpPr>
            <p:spPr>
              <a:xfrm>
                <a:off x="3529640" y="3409762"/>
                <a:ext cx="80978" cy="530166"/>
              </a:xfrm>
              <a:custGeom>
                <a:avLst/>
                <a:gdLst>
                  <a:gd name="connsiteX0" fmla="*/ 72791 w 80978"/>
                  <a:gd name="connsiteY0" fmla="*/ 530167 h 530166"/>
                  <a:gd name="connsiteX1" fmla="*/ 0 w 80978"/>
                  <a:gd name="connsiteY1" fmla="*/ 1638 h 530166"/>
                  <a:gd name="connsiteX2" fmla="*/ 8024 w 80978"/>
                  <a:gd name="connsiteY2" fmla="*/ 0 h 530166"/>
                  <a:gd name="connsiteX3" fmla="*/ 80978 w 80978"/>
                  <a:gd name="connsiteY3" fmla="*/ 529675 h 530166"/>
                  <a:gd name="connsiteX4" fmla="*/ 72791 w 80978"/>
                  <a:gd name="connsiteY4" fmla="*/ 530167 h 53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78" h="530166">
                    <a:moveTo>
                      <a:pt x="72791" y="530167"/>
                    </a:moveTo>
                    <a:cubicBezTo>
                      <a:pt x="60427" y="353144"/>
                      <a:pt x="35945" y="175303"/>
                      <a:pt x="0" y="1638"/>
                    </a:cubicBezTo>
                    <a:lnTo>
                      <a:pt x="8024" y="0"/>
                    </a:lnTo>
                    <a:cubicBezTo>
                      <a:pt x="44051" y="174075"/>
                      <a:pt x="68533" y="352244"/>
                      <a:pt x="80978" y="529675"/>
                    </a:cubicBezTo>
                    <a:lnTo>
                      <a:pt x="72791" y="530167"/>
                    </a:lnTo>
                    <a:close/>
                  </a:path>
                </a:pathLst>
              </a:custGeom>
              <a:solidFill>
                <a:schemeClr val="bg1"/>
              </a:solidFill>
              <a:ln w="3175" cap="flat">
                <a:solidFill>
                  <a:schemeClr val="bg1"/>
                </a:solidFill>
                <a:prstDash val="solid"/>
                <a:miter/>
              </a:ln>
            </p:spPr>
            <p:txBody>
              <a:bodyPr rtlCol="0" anchor="ctr"/>
              <a:lstStyle/>
              <a:p>
                <a:endParaRPr lang="en-GB" sz="1800" dirty="0">
                  <a:latin typeface="Segoe UI" panose="020B0502040204020203" pitchFamily="34" charset="0"/>
                </a:endParaRPr>
              </a:p>
            </p:txBody>
          </p:sp>
          <p:sp>
            <p:nvSpPr>
              <p:cNvPr id="345" name="Freeform: Shape 344">
                <a:extLst>
                  <a:ext uri="{FF2B5EF4-FFF2-40B4-BE49-F238E27FC236}">
                    <a16:creationId xmlns:a16="http://schemas.microsoft.com/office/drawing/2014/main" id="{89F9758E-D515-4CAA-9A36-512BD8562B15}"/>
                  </a:ext>
                </a:extLst>
              </p:cNvPr>
              <p:cNvSpPr/>
              <p:nvPr/>
            </p:nvSpPr>
            <p:spPr>
              <a:xfrm>
                <a:off x="3566650" y="3410827"/>
                <a:ext cx="142059" cy="501510"/>
              </a:xfrm>
              <a:custGeom>
                <a:avLst/>
                <a:gdLst>
                  <a:gd name="connsiteX0" fmla="*/ 133790 w 142060"/>
                  <a:gd name="connsiteY0" fmla="*/ 501509 h 501509"/>
                  <a:gd name="connsiteX1" fmla="*/ 88102 w 142060"/>
                  <a:gd name="connsiteY1" fmla="*/ 265534 h 501509"/>
                  <a:gd name="connsiteX2" fmla="*/ 49864 w 142060"/>
                  <a:gd name="connsiteY2" fmla="*/ 153196 h 501509"/>
                  <a:gd name="connsiteX3" fmla="*/ 0 w 142060"/>
                  <a:gd name="connsiteY3" fmla="*/ 2293 h 501509"/>
                  <a:gd name="connsiteX4" fmla="*/ 7860 w 142060"/>
                  <a:gd name="connsiteY4" fmla="*/ 0 h 501509"/>
                  <a:gd name="connsiteX5" fmla="*/ 57643 w 142060"/>
                  <a:gd name="connsiteY5" fmla="*/ 150494 h 501509"/>
                  <a:gd name="connsiteX6" fmla="*/ 95962 w 142060"/>
                  <a:gd name="connsiteY6" fmla="*/ 263077 h 501509"/>
                  <a:gd name="connsiteX7" fmla="*/ 142060 w 142060"/>
                  <a:gd name="connsiteY7" fmla="*/ 501263 h 501509"/>
                  <a:gd name="connsiteX8" fmla="*/ 133790 w 142060"/>
                  <a:gd name="connsiteY8" fmla="*/ 501509 h 50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060" h="501509">
                    <a:moveTo>
                      <a:pt x="133790" y="501509"/>
                    </a:moveTo>
                    <a:cubicBezTo>
                      <a:pt x="131661" y="432567"/>
                      <a:pt x="117169" y="357566"/>
                      <a:pt x="88102" y="265534"/>
                    </a:cubicBezTo>
                    <a:cubicBezTo>
                      <a:pt x="76229" y="227869"/>
                      <a:pt x="62801" y="189877"/>
                      <a:pt x="49864" y="153196"/>
                    </a:cubicBezTo>
                    <a:cubicBezTo>
                      <a:pt x="32506" y="104068"/>
                      <a:pt x="14574" y="53221"/>
                      <a:pt x="0" y="2293"/>
                    </a:cubicBezTo>
                    <a:lnTo>
                      <a:pt x="7860" y="0"/>
                    </a:lnTo>
                    <a:cubicBezTo>
                      <a:pt x="22435" y="50683"/>
                      <a:pt x="40284" y="101448"/>
                      <a:pt x="57643" y="150494"/>
                    </a:cubicBezTo>
                    <a:cubicBezTo>
                      <a:pt x="70662" y="187257"/>
                      <a:pt x="84008" y="225249"/>
                      <a:pt x="95962" y="263077"/>
                    </a:cubicBezTo>
                    <a:cubicBezTo>
                      <a:pt x="125275" y="355846"/>
                      <a:pt x="139931" y="431502"/>
                      <a:pt x="142060" y="501263"/>
                    </a:cubicBezTo>
                    <a:lnTo>
                      <a:pt x="133790" y="501509"/>
                    </a:lnTo>
                    <a:close/>
                  </a:path>
                </a:pathLst>
              </a:custGeom>
              <a:solidFill>
                <a:schemeClr val="bg1"/>
              </a:solidFill>
              <a:ln w="3175" cap="flat">
                <a:solidFill>
                  <a:schemeClr val="bg1"/>
                </a:solidFill>
                <a:prstDash val="solid"/>
                <a:miter/>
              </a:ln>
            </p:spPr>
            <p:txBody>
              <a:bodyPr rtlCol="0" anchor="ctr"/>
              <a:lstStyle/>
              <a:p>
                <a:endParaRPr lang="en-GB" sz="1800" dirty="0">
                  <a:latin typeface="Segoe UI" panose="020B0502040204020203" pitchFamily="34" charset="0"/>
                </a:endParaRPr>
              </a:p>
            </p:txBody>
          </p:sp>
          <p:sp>
            <p:nvSpPr>
              <p:cNvPr id="346" name="Freeform: Shape 345">
                <a:extLst>
                  <a:ext uri="{FF2B5EF4-FFF2-40B4-BE49-F238E27FC236}">
                    <a16:creationId xmlns:a16="http://schemas.microsoft.com/office/drawing/2014/main" id="{593F3854-AB90-4E8C-829B-4C40B3439080}"/>
                  </a:ext>
                </a:extLst>
              </p:cNvPr>
              <p:cNvSpPr/>
              <p:nvPr/>
            </p:nvSpPr>
            <p:spPr>
              <a:xfrm>
                <a:off x="3249450" y="3541732"/>
                <a:ext cx="558087" cy="456228"/>
              </a:xfrm>
              <a:custGeom>
                <a:avLst/>
                <a:gdLst>
                  <a:gd name="connsiteX0" fmla="*/ 414390 w 558087"/>
                  <a:gd name="connsiteY0" fmla="*/ 0 h 456228"/>
                  <a:gd name="connsiteX1" fmla="*/ 359613 w 558087"/>
                  <a:gd name="connsiteY1" fmla="*/ 25956 h 456228"/>
                  <a:gd name="connsiteX2" fmla="*/ 252924 w 558087"/>
                  <a:gd name="connsiteY2" fmla="*/ 137802 h 456228"/>
                  <a:gd name="connsiteX3" fmla="*/ 146645 w 558087"/>
                  <a:gd name="connsiteY3" fmla="*/ 230244 h 456228"/>
                  <a:gd name="connsiteX4" fmla="*/ 21698 w 558087"/>
                  <a:gd name="connsiteY4" fmla="*/ 256036 h 456228"/>
                  <a:gd name="connsiteX5" fmla="*/ 0 w 558087"/>
                  <a:gd name="connsiteY5" fmla="*/ 425361 h 456228"/>
                  <a:gd name="connsiteX6" fmla="*/ 186766 w 558087"/>
                  <a:gd name="connsiteY6" fmla="*/ 452218 h 456228"/>
                  <a:gd name="connsiteX7" fmla="*/ 558087 w 558087"/>
                  <a:gd name="connsiteY7" fmla="*/ 353799 h 456228"/>
                  <a:gd name="connsiteX8" fmla="*/ 414390 w 558087"/>
                  <a:gd name="connsiteY8" fmla="*/ 0 h 45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087" h="456228">
                    <a:moveTo>
                      <a:pt x="414390" y="0"/>
                    </a:moveTo>
                    <a:cubicBezTo>
                      <a:pt x="395230" y="6141"/>
                      <a:pt x="376725" y="14902"/>
                      <a:pt x="359613" y="25956"/>
                    </a:cubicBezTo>
                    <a:cubicBezTo>
                      <a:pt x="315480" y="54450"/>
                      <a:pt x="286331" y="98337"/>
                      <a:pt x="252924" y="137802"/>
                    </a:cubicBezTo>
                    <a:cubicBezTo>
                      <a:pt x="222465" y="173665"/>
                      <a:pt x="188813" y="208300"/>
                      <a:pt x="146645" y="230244"/>
                    </a:cubicBezTo>
                    <a:cubicBezTo>
                      <a:pt x="107180" y="250714"/>
                      <a:pt x="65176" y="254971"/>
                      <a:pt x="21698" y="256036"/>
                    </a:cubicBezTo>
                    <a:cubicBezTo>
                      <a:pt x="6878" y="342336"/>
                      <a:pt x="0" y="425361"/>
                      <a:pt x="0" y="425361"/>
                    </a:cubicBezTo>
                    <a:cubicBezTo>
                      <a:pt x="0" y="425361"/>
                      <a:pt x="82616" y="469494"/>
                      <a:pt x="186766" y="452218"/>
                    </a:cubicBezTo>
                    <a:cubicBezTo>
                      <a:pt x="283629" y="436170"/>
                      <a:pt x="373287" y="382048"/>
                      <a:pt x="558087" y="353799"/>
                    </a:cubicBezTo>
                    <a:cubicBezTo>
                      <a:pt x="558169" y="353717"/>
                      <a:pt x="503229" y="168835"/>
                      <a:pt x="414390" y="0"/>
                    </a:cubicBezTo>
                    <a:close/>
                  </a:path>
                </a:pathLst>
              </a:custGeom>
              <a:solidFill>
                <a:srgbClr val="FFFFFF">
                  <a:alpha val="20000"/>
                </a:srgbClr>
              </a:solidFill>
              <a:ln w="8183" cap="flat">
                <a:noFill/>
                <a:prstDash val="solid"/>
                <a:miter/>
              </a:ln>
            </p:spPr>
            <p:txBody>
              <a:bodyPr rtlCol="0" anchor="ctr"/>
              <a:lstStyle/>
              <a:p>
                <a:endParaRPr lang="en-GB" sz="1800" dirty="0">
                  <a:latin typeface="Segoe UI" panose="020B0502040204020203" pitchFamily="34" charset="0"/>
                </a:endParaRPr>
              </a:p>
            </p:txBody>
          </p:sp>
        </p:grpSp>
        <p:sp>
          <p:nvSpPr>
            <p:cNvPr id="469" name="Freeform: Shape 468">
              <a:extLst>
                <a:ext uri="{FF2B5EF4-FFF2-40B4-BE49-F238E27FC236}">
                  <a16:creationId xmlns:a16="http://schemas.microsoft.com/office/drawing/2014/main" id="{2B06E03C-8D03-45D3-B27A-A0C505E397B8}"/>
                </a:ext>
              </a:extLst>
            </p:cNvPr>
            <p:cNvSpPr/>
            <p:nvPr/>
          </p:nvSpPr>
          <p:spPr>
            <a:xfrm rot="19869762" flipH="1">
              <a:off x="1841802" y="4932622"/>
              <a:ext cx="158570" cy="48398"/>
            </a:xfrm>
            <a:custGeom>
              <a:avLst/>
              <a:gdLst>
                <a:gd name="connsiteX0" fmla="*/ 35372 w 258492"/>
                <a:gd name="connsiteY0" fmla="*/ 0 h 66322"/>
                <a:gd name="connsiteX1" fmla="*/ 74101 w 258492"/>
                <a:gd name="connsiteY1" fmla="*/ 5568 h 66322"/>
                <a:gd name="connsiteX2" fmla="*/ 192661 w 258492"/>
                <a:gd name="connsiteY2" fmla="*/ 33161 h 66322"/>
                <a:gd name="connsiteX3" fmla="*/ 258492 w 258492"/>
                <a:gd name="connsiteY3" fmla="*/ 66322 h 66322"/>
                <a:gd name="connsiteX4" fmla="*/ 0 w 258492"/>
                <a:gd name="connsiteY4" fmla="*/ 60591 h 66322"/>
                <a:gd name="connsiteX5" fmla="*/ 35372 w 258492"/>
                <a:gd name="connsiteY5" fmla="*/ 0 h 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492" h="66322">
                  <a:moveTo>
                    <a:pt x="35372" y="0"/>
                  </a:moveTo>
                  <a:lnTo>
                    <a:pt x="74101" y="5568"/>
                  </a:lnTo>
                  <a:lnTo>
                    <a:pt x="192661" y="33161"/>
                  </a:lnTo>
                  <a:cubicBezTo>
                    <a:pt x="192661" y="33161"/>
                    <a:pt x="252433" y="48718"/>
                    <a:pt x="258492" y="66322"/>
                  </a:cubicBezTo>
                  <a:lnTo>
                    <a:pt x="0" y="60591"/>
                  </a:lnTo>
                  <a:lnTo>
                    <a:pt x="35372" y="0"/>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470" name="Freeform: Shape 469">
              <a:extLst>
                <a:ext uri="{FF2B5EF4-FFF2-40B4-BE49-F238E27FC236}">
                  <a16:creationId xmlns:a16="http://schemas.microsoft.com/office/drawing/2014/main" id="{AD50DB8C-504B-41DD-A3AC-FAA596494EF7}"/>
                </a:ext>
              </a:extLst>
            </p:cNvPr>
            <p:cNvSpPr/>
            <p:nvPr/>
          </p:nvSpPr>
          <p:spPr>
            <a:xfrm rot="201782" flipH="1">
              <a:off x="1252232" y="5003000"/>
              <a:ext cx="129814" cy="51618"/>
            </a:xfrm>
            <a:custGeom>
              <a:avLst/>
              <a:gdLst>
                <a:gd name="connsiteX0" fmla="*/ 0 w 230550"/>
                <a:gd name="connsiteY0" fmla="*/ 0 h 59935"/>
                <a:gd name="connsiteX1" fmla="*/ 54204 w 230550"/>
                <a:gd name="connsiteY1" fmla="*/ 2129 h 59935"/>
                <a:gd name="connsiteX2" fmla="*/ 212394 w 230550"/>
                <a:gd name="connsiteY2" fmla="*/ 38565 h 59935"/>
                <a:gd name="connsiteX3" fmla="*/ 229016 w 230550"/>
                <a:gd name="connsiteY3" fmla="*/ 59936 h 59935"/>
                <a:gd name="connsiteX4" fmla="*/ 23008 w 230550"/>
                <a:gd name="connsiteY4" fmla="*/ 59117 h 59935"/>
                <a:gd name="connsiteX5" fmla="*/ 0 w 230550"/>
                <a:gd name="connsiteY5" fmla="*/ 0 h 5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550" h="59935">
                  <a:moveTo>
                    <a:pt x="0" y="0"/>
                  </a:moveTo>
                  <a:lnTo>
                    <a:pt x="54204" y="2129"/>
                  </a:lnTo>
                  <a:cubicBezTo>
                    <a:pt x="54204" y="2129"/>
                    <a:pt x="186848" y="29476"/>
                    <a:pt x="212394" y="38565"/>
                  </a:cubicBezTo>
                  <a:cubicBezTo>
                    <a:pt x="238022" y="47654"/>
                    <a:pt x="229016" y="59936"/>
                    <a:pt x="229016" y="59936"/>
                  </a:cubicBezTo>
                  <a:lnTo>
                    <a:pt x="23008" y="59117"/>
                  </a:lnTo>
                  <a:lnTo>
                    <a:pt x="0" y="0"/>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grpSp>
      <p:grpSp>
        <p:nvGrpSpPr>
          <p:cNvPr id="472" name="Group 471">
            <a:extLst>
              <a:ext uri="{FF2B5EF4-FFF2-40B4-BE49-F238E27FC236}">
                <a16:creationId xmlns:a16="http://schemas.microsoft.com/office/drawing/2014/main" id="{D027AD17-DF98-4476-8951-DA8B65E0DBEC}"/>
              </a:ext>
            </a:extLst>
          </p:cNvPr>
          <p:cNvGrpSpPr/>
          <p:nvPr/>
        </p:nvGrpSpPr>
        <p:grpSpPr>
          <a:xfrm>
            <a:off x="1144384" y="6176267"/>
            <a:ext cx="845354" cy="1046472"/>
            <a:chOff x="401373" y="3797575"/>
            <a:chExt cx="1048928" cy="1298480"/>
          </a:xfrm>
        </p:grpSpPr>
        <p:sp>
          <p:nvSpPr>
            <p:cNvPr id="226" name="Freeform: Shape 225">
              <a:extLst>
                <a:ext uri="{FF2B5EF4-FFF2-40B4-BE49-F238E27FC236}">
                  <a16:creationId xmlns:a16="http://schemas.microsoft.com/office/drawing/2014/main" id="{7E7AC4D9-D43B-4CAC-9F92-4F02CF88F8C5}"/>
                </a:ext>
              </a:extLst>
            </p:cNvPr>
            <p:cNvSpPr/>
            <p:nvPr/>
          </p:nvSpPr>
          <p:spPr>
            <a:xfrm flipH="1">
              <a:off x="447593" y="5007798"/>
              <a:ext cx="145644" cy="87801"/>
            </a:xfrm>
            <a:custGeom>
              <a:avLst/>
              <a:gdLst>
                <a:gd name="connsiteX0" fmla="*/ 10007 w 180551"/>
                <a:gd name="connsiteY0" fmla="*/ 0 h 108844"/>
                <a:gd name="connsiteX1" fmla="*/ 10007 w 180551"/>
                <a:gd name="connsiteY1" fmla="*/ 59280 h 108844"/>
                <a:gd name="connsiteX2" fmla="*/ 177859 w 180551"/>
                <a:gd name="connsiteY2" fmla="*/ 107425 h 108844"/>
                <a:gd name="connsiteX3" fmla="*/ 38747 w 180551"/>
                <a:gd name="connsiteY3" fmla="*/ 82 h 108844"/>
                <a:gd name="connsiteX4" fmla="*/ 15165 w 180551"/>
                <a:gd name="connsiteY4" fmla="*/ 82 h 108844"/>
                <a:gd name="connsiteX5" fmla="*/ 10007 w 180551"/>
                <a:gd name="connsiteY5" fmla="*/ 82 h 10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51" h="108844">
                  <a:moveTo>
                    <a:pt x="10007" y="0"/>
                  </a:moveTo>
                  <a:cubicBezTo>
                    <a:pt x="10007" y="0"/>
                    <a:pt x="-12509" y="49046"/>
                    <a:pt x="10007" y="59280"/>
                  </a:cubicBezTo>
                  <a:cubicBezTo>
                    <a:pt x="32524" y="69515"/>
                    <a:pt x="152313" y="117660"/>
                    <a:pt x="177859" y="107425"/>
                  </a:cubicBezTo>
                  <a:cubicBezTo>
                    <a:pt x="203406" y="97190"/>
                    <a:pt x="38747" y="82"/>
                    <a:pt x="38747" y="82"/>
                  </a:cubicBezTo>
                  <a:lnTo>
                    <a:pt x="15165" y="82"/>
                  </a:lnTo>
                  <a:lnTo>
                    <a:pt x="10007" y="82"/>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27" name="Freeform: Shape 226">
              <a:extLst>
                <a:ext uri="{FF2B5EF4-FFF2-40B4-BE49-F238E27FC236}">
                  <a16:creationId xmlns:a16="http://schemas.microsoft.com/office/drawing/2014/main" id="{8E5D46F5-E3DD-4BB8-9CB8-A4C57647E3D3}"/>
                </a:ext>
              </a:extLst>
            </p:cNvPr>
            <p:cNvSpPr/>
            <p:nvPr/>
          </p:nvSpPr>
          <p:spPr>
            <a:xfrm flipH="1">
              <a:off x="1397172" y="4934945"/>
              <a:ext cx="53129" cy="161110"/>
            </a:xfrm>
            <a:custGeom>
              <a:avLst/>
              <a:gdLst>
                <a:gd name="connsiteX0" fmla="*/ 52354 w 65863"/>
                <a:gd name="connsiteY0" fmla="*/ 0 h 199723"/>
                <a:gd name="connsiteX1" fmla="*/ 33 w 65863"/>
                <a:gd name="connsiteY1" fmla="*/ 27757 h 199723"/>
                <a:gd name="connsiteX2" fmla="*/ 36306 w 65863"/>
                <a:gd name="connsiteY2" fmla="*/ 198557 h 199723"/>
                <a:gd name="connsiteX3" fmla="*/ 65864 w 65863"/>
                <a:gd name="connsiteY3" fmla="*/ 25301 h 199723"/>
                <a:gd name="connsiteX4" fmla="*/ 54810 w 65863"/>
                <a:gd name="connsiteY4" fmla="*/ 4503 h 199723"/>
                <a:gd name="connsiteX5" fmla="*/ 52354 w 65863"/>
                <a:gd name="connsiteY5" fmla="*/ 0 h 19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63" h="199723">
                  <a:moveTo>
                    <a:pt x="52354" y="0"/>
                  </a:moveTo>
                  <a:cubicBezTo>
                    <a:pt x="52354" y="0"/>
                    <a:pt x="-1523" y="3111"/>
                    <a:pt x="33" y="27757"/>
                  </a:cubicBezTo>
                  <a:cubicBezTo>
                    <a:pt x="1589" y="52484"/>
                    <a:pt x="15263" y="180789"/>
                    <a:pt x="36306" y="198557"/>
                  </a:cubicBezTo>
                  <a:cubicBezTo>
                    <a:pt x="57348" y="216324"/>
                    <a:pt x="65864" y="25301"/>
                    <a:pt x="65864" y="25301"/>
                  </a:cubicBezTo>
                  <a:lnTo>
                    <a:pt x="54810" y="4503"/>
                  </a:lnTo>
                  <a:lnTo>
                    <a:pt x="52354" y="0"/>
                  </a:ln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grpSp>
          <p:nvGrpSpPr>
            <p:cNvPr id="228" name="Graphic 205">
              <a:extLst>
                <a:ext uri="{FF2B5EF4-FFF2-40B4-BE49-F238E27FC236}">
                  <a16:creationId xmlns:a16="http://schemas.microsoft.com/office/drawing/2014/main" id="{549A09C2-0556-4653-94C0-6807F30E84CC}"/>
                </a:ext>
              </a:extLst>
            </p:cNvPr>
            <p:cNvGrpSpPr/>
            <p:nvPr/>
          </p:nvGrpSpPr>
          <p:grpSpPr>
            <a:xfrm flipH="1">
              <a:off x="401373" y="3797575"/>
              <a:ext cx="1025840" cy="1274356"/>
              <a:chOff x="4094290" y="2905524"/>
              <a:chExt cx="1271705" cy="1579782"/>
            </a:xfrm>
            <a:solidFill>
              <a:schemeClr val="accent1"/>
            </a:solidFill>
          </p:grpSpPr>
          <p:sp>
            <p:nvSpPr>
              <p:cNvPr id="229" name="Freeform: Shape 228">
                <a:extLst>
                  <a:ext uri="{FF2B5EF4-FFF2-40B4-BE49-F238E27FC236}">
                    <a16:creationId xmlns:a16="http://schemas.microsoft.com/office/drawing/2014/main" id="{C813F74D-05B3-42CB-87C1-4667E3026B7C}"/>
                  </a:ext>
                </a:extLst>
              </p:cNvPr>
              <p:cNvSpPr/>
              <p:nvPr/>
            </p:nvSpPr>
            <p:spPr>
              <a:xfrm>
                <a:off x="5092137" y="4202005"/>
                <a:ext cx="166214" cy="283301"/>
              </a:xfrm>
              <a:custGeom>
                <a:avLst/>
                <a:gdLst>
                  <a:gd name="connsiteX0" fmla="*/ 44624 w 166214"/>
                  <a:gd name="connsiteY0" fmla="*/ 0 h 283301"/>
                  <a:gd name="connsiteX1" fmla="*/ 83681 w 166214"/>
                  <a:gd name="connsiteY1" fmla="*/ 208546 h 283301"/>
                  <a:gd name="connsiteX2" fmla="*/ 166215 w 166214"/>
                  <a:gd name="connsiteY2" fmla="*/ 283301 h 283301"/>
                  <a:gd name="connsiteX3" fmla="*/ 62474 w 166214"/>
                  <a:gd name="connsiteY3" fmla="*/ 239824 h 283301"/>
                  <a:gd name="connsiteX4" fmla="*/ 44624 w 166214"/>
                  <a:gd name="connsiteY4" fmla="*/ 181853 h 283301"/>
                  <a:gd name="connsiteX5" fmla="*/ 0 w 166214"/>
                  <a:gd name="connsiteY5" fmla="*/ 13428 h 283301"/>
                  <a:gd name="connsiteX6" fmla="*/ 44624 w 166214"/>
                  <a:gd name="connsiteY6" fmla="*/ 0 h 28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4" h="283301">
                    <a:moveTo>
                      <a:pt x="44624" y="0"/>
                    </a:moveTo>
                    <a:cubicBezTo>
                      <a:pt x="44624" y="0"/>
                      <a:pt x="74756" y="116023"/>
                      <a:pt x="83681" y="208546"/>
                    </a:cubicBezTo>
                    <a:cubicBezTo>
                      <a:pt x="83681" y="208546"/>
                      <a:pt x="120526" y="235320"/>
                      <a:pt x="166215" y="283301"/>
                    </a:cubicBezTo>
                    <a:cubicBezTo>
                      <a:pt x="166215" y="283301"/>
                      <a:pt x="81470" y="252106"/>
                      <a:pt x="62474" y="239824"/>
                    </a:cubicBezTo>
                    <a:cubicBezTo>
                      <a:pt x="43478" y="227542"/>
                      <a:pt x="47981" y="223120"/>
                      <a:pt x="44624" y="181853"/>
                    </a:cubicBezTo>
                    <a:cubicBezTo>
                      <a:pt x="41267" y="140586"/>
                      <a:pt x="0" y="13428"/>
                      <a:pt x="0" y="13428"/>
                    </a:cubicBezTo>
                    <a:lnTo>
                      <a:pt x="44624" y="0"/>
                    </a:ln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sp>
            <p:nvSpPr>
              <p:cNvPr id="230" name="Freeform: Shape 229">
                <a:extLst>
                  <a:ext uri="{FF2B5EF4-FFF2-40B4-BE49-F238E27FC236}">
                    <a16:creationId xmlns:a16="http://schemas.microsoft.com/office/drawing/2014/main" id="{83AB28FE-7A36-442B-B790-703C2709DA43}"/>
                  </a:ext>
                </a:extLst>
              </p:cNvPr>
              <p:cNvSpPr/>
              <p:nvPr/>
            </p:nvSpPr>
            <p:spPr>
              <a:xfrm>
                <a:off x="4094290" y="4213222"/>
                <a:ext cx="242840" cy="236384"/>
              </a:xfrm>
              <a:custGeom>
                <a:avLst/>
                <a:gdLst>
                  <a:gd name="connsiteX0" fmla="*/ 227202 w 242840"/>
                  <a:gd name="connsiteY0" fmla="*/ 0 h 236384"/>
                  <a:gd name="connsiteX1" fmla="*/ 242841 w 242840"/>
                  <a:gd name="connsiteY1" fmla="*/ 40121 h 236384"/>
                  <a:gd name="connsiteX2" fmla="*/ 30938 w 242840"/>
                  <a:gd name="connsiteY2" fmla="*/ 142715 h 236384"/>
                  <a:gd name="connsiteX3" fmla="*/ 17592 w 242840"/>
                  <a:gd name="connsiteY3" fmla="*/ 236385 h 236384"/>
                  <a:gd name="connsiteX4" fmla="*/ 1953 w 242840"/>
                  <a:gd name="connsiteY4" fmla="*/ 118151 h 236384"/>
                  <a:gd name="connsiteX5" fmla="*/ 227202 w 242840"/>
                  <a:gd name="connsiteY5" fmla="*/ 0 h 23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840" h="236384">
                    <a:moveTo>
                      <a:pt x="227202" y="0"/>
                    </a:moveTo>
                    <a:lnTo>
                      <a:pt x="242841" y="40121"/>
                    </a:lnTo>
                    <a:cubicBezTo>
                      <a:pt x="242841" y="40121"/>
                      <a:pt x="129111" y="109309"/>
                      <a:pt x="30938" y="142715"/>
                    </a:cubicBezTo>
                    <a:cubicBezTo>
                      <a:pt x="30938" y="142715"/>
                      <a:pt x="19802" y="223038"/>
                      <a:pt x="17592" y="236385"/>
                    </a:cubicBezTo>
                    <a:cubicBezTo>
                      <a:pt x="17592" y="236385"/>
                      <a:pt x="-6972" y="136001"/>
                      <a:pt x="1953" y="118151"/>
                    </a:cubicBezTo>
                    <a:cubicBezTo>
                      <a:pt x="10795" y="100384"/>
                      <a:pt x="88908" y="93670"/>
                      <a:pt x="227202" y="0"/>
                    </a:cubicBez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sp>
            <p:nvSpPr>
              <p:cNvPr id="231" name="Freeform: Shape 230">
                <a:extLst>
                  <a:ext uri="{FF2B5EF4-FFF2-40B4-BE49-F238E27FC236}">
                    <a16:creationId xmlns:a16="http://schemas.microsoft.com/office/drawing/2014/main" id="{14C4DB9C-D70A-4728-A4AC-DBBE6CF62041}"/>
                  </a:ext>
                </a:extLst>
              </p:cNvPr>
              <p:cNvSpPr/>
              <p:nvPr/>
            </p:nvSpPr>
            <p:spPr>
              <a:xfrm>
                <a:off x="4682824" y="3426856"/>
                <a:ext cx="245637" cy="685654"/>
              </a:xfrm>
              <a:custGeom>
                <a:avLst/>
                <a:gdLst>
                  <a:gd name="connsiteX0" fmla="*/ 245637 w 245637"/>
                  <a:gd name="connsiteY0" fmla="*/ 16785 h 685654"/>
                  <a:gd name="connsiteX1" fmla="*/ 196592 w 245637"/>
                  <a:gd name="connsiteY1" fmla="*/ 685655 h 685654"/>
                  <a:gd name="connsiteX2" fmla="*/ 0 w 245637"/>
                  <a:gd name="connsiteY2" fmla="*/ 563246 h 685654"/>
                  <a:gd name="connsiteX3" fmla="*/ 217471 w 245637"/>
                  <a:gd name="connsiteY3" fmla="*/ 0 h 685654"/>
                  <a:gd name="connsiteX4" fmla="*/ 245637 w 245637"/>
                  <a:gd name="connsiteY4" fmla="*/ 16785 h 685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37" h="685654">
                    <a:moveTo>
                      <a:pt x="245637" y="16785"/>
                    </a:moveTo>
                    <a:cubicBezTo>
                      <a:pt x="245637" y="16785"/>
                      <a:pt x="234748" y="516165"/>
                      <a:pt x="196592" y="685655"/>
                    </a:cubicBezTo>
                    <a:cubicBezTo>
                      <a:pt x="196592" y="685655"/>
                      <a:pt x="66977" y="601156"/>
                      <a:pt x="0" y="563246"/>
                    </a:cubicBezTo>
                    <a:lnTo>
                      <a:pt x="217471" y="0"/>
                    </a:lnTo>
                    <a:lnTo>
                      <a:pt x="245637" y="16785"/>
                    </a:lnTo>
                    <a:close/>
                  </a:path>
                </a:pathLst>
              </a:custGeom>
              <a:solidFill>
                <a:schemeClr val="accent2">
                  <a:lumMod val="75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34" name="Freeform: Shape 233">
                <a:extLst>
                  <a:ext uri="{FF2B5EF4-FFF2-40B4-BE49-F238E27FC236}">
                    <a16:creationId xmlns:a16="http://schemas.microsoft.com/office/drawing/2014/main" id="{B1785BCA-154D-40D0-804F-90C6C59E10FF}"/>
                  </a:ext>
                </a:extLst>
              </p:cNvPr>
              <p:cNvSpPr/>
              <p:nvPr/>
            </p:nvSpPr>
            <p:spPr>
              <a:xfrm>
                <a:off x="4874359" y="2934303"/>
                <a:ext cx="142414" cy="209155"/>
              </a:xfrm>
              <a:custGeom>
                <a:avLst/>
                <a:gdLst>
                  <a:gd name="connsiteX0" fmla="*/ 132624 w 142414"/>
                  <a:gd name="connsiteY0" fmla="*/ 74479 h 209155"/>
                  <a:gd name="connsiteX1" fmla="*/ 108225 w 142414"/>
                  <a:gd name="connsiteY1" fmla="*/ 208187 h 209155"/>
                  <a:gd name="connsiteX2" fmla="*/ 8004 w 142414"/>
                  <a:gd name="connsiteY2" fmla="*/ 113781 h 209155"/>
                  <a:gd name="connsiteX3" fmla="*/ 39773 w 142414"/>
                  <a:gd name="connsiteY3" fmla="*/ 2589 h 209155"/>
                  <a:gd name="connsiteX4" fmla="*/ 132624 w 142414"/>
                  <a:gd name="connsiteY4" fmla="*/ 74479 h 209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14" h="209155">
                    <a:moveTo>
                      <a:pt x="132624" y="74479"/>
                    </a:moveTo>
                    <a:cubicBezTo>
                      <a:pt x="151538" y="131221"/>
                      <a:pt x="142859" y="197298"/>
                      <a:pt x="108225" y="208187"/>
                    </a:cubicBezTo>
                    <a:cubicBezTo>
                      <a:pt x="81777" y="216457"/>
                      <a:pt x="26837" y="170605"/>
                      <a:pt x="8004" y="113781"/>
                    </a:cubicBezTo>
                    <a:cubicBezTo>
                      <a:pt x="-10910" y="57039"/>
                      <a:pt x="5303" y="14052"/>
                      <a:pt x="39773" y="2589"/>
                    </a:cubicBezTo>
                    <a:cubicBezTo>
                      <a:pt x="74163" y="-8792"/>
                      <a:pt x="113710" y="17737"/>
                      <a:pt x="132624" y="74479"/>
                    </a:cubicBez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sp>
            <p:nvSpPr>
              <p:cNvPr id="235" name="Freeform: Shape 234">
                <a:extLst>
                  <a:ext uri="{FF2B5EF4-FFF2-40B4-BE49-F238E27FC236}">
                    <a16:creationId xmlns:a16="http://schemas.microsoft.com/office/drawing/2014/main" id="{0DFCABF5-2B5E-4B1D-A3DD-E60473EFF6A3}"/>
                  </a:ext>
                </a:extLst>
              </p:cNvPr>
              <p:cNvSpPr/>
              <p:nvPr/>
            </p:nvSpPr>
            <p:spPr>
              <a:xfrm>
                <a:off x="4877124" y="3053979"/>
                <a:ext cx="65175" cy="136819"/>
              </a:xfrm>
              <a:custGeom>
                <a:avLst/>
                <a:gdLst>
                  <a:gd name="connsiteX0" fmla="*/ 20633 w 65175"/>
                  <a:gd name="connsiteY0" fmla="*/ 0 h 136819"/>
                  <a:gd name="connsiteX1" fmla="*/ 0 w 65175"/>
                  <a:gd name="connsiteY1" fmla="*/ 124947 h 136819"/>
                  <a:gd name="connsiteX2" fmla="*/ 48882 w 65175"/>
                  <a:gd name="connsiteY2" fmla="*/ 136820 h 136819"/>
                  <a:gd name="connsiteX3" fmla="*/ 65175 w 65175"/>
                  <a:gd name="connsiteY3" fmla="*/ 43150 h 136819"/>
                </a:gdLst>
                <a:ahLst/>
                <a:cxnLst>
                  <a:cxn ang="0">
                    <a:pos x="connsiteX0" y="connsiteY0"/>
                  </a:cxn>
                  <a:cxn ang="0">
                    <a:pos x="connsiteX1" y="connsiteY1"/>
                  </a:cxn>
                  <a:cxn ang="0">
                    <a:pos x="connsiteX2" y="connsiteY2"/>
                  </a:cxn>
                  <a:cxn ang="0">
                    <a:pos x="connsiteX3" y="connsiteY3"/>
                  </a:cxn>
                </a:cxnLst>
                <a:rect l="l" t="t" r="r" b="b"/>
                <a:pathLst>
                  <a:path w="65175" h="136819">
                    <a:moveTo>
                      <a:pt x="20633" y="0"/>
                    </a:moveTo>
                    <a:lnTo>
                      <a:pt x="0" y="124947"/>
                    </a:lnTo>
                    <a:lnTo>
                      <a:pt x="48882" y="136820"/>
                    </a:lnTo>
                    <a:lnTo>
                      <a:pt x="65175" y="43150"/>
                    </a:ln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sp>
            <p:nvSpPr>
              <p:cNvPr id="236" name="Freeform: Shape 235">
                <a:extLst>
                  <a:ext uri="{FF2B5EF4-FFF2-40B4-BE49-F238E27FC236}">
                    <a16:creationId xmlns:a16="http://schemas.microsoft.com/office/drawing/2014/main" id="{41BBB3D4-3CBB-4515-8A5A-665D6D3C8EE2}"/>
                  </a:ext>
                </a:extLst>
              </p:cNvPr>
              <p:cNvSpPr/>
              <p:nvPr/>
            </p:nvSpPr>
            <p:spPr>
              <a:xfrm>
                <a:off x="4841507" y="2905524"/>
                <a:ext cx="166393" cy="173778"/>
              </a:xfrm>
              <a:custGeom>
                <a:avLst/>
                <a:gdLst>
                  <a:gd name="connsiteX0" fmla="*/ 7532 w 166393"/>
                  <a:gd name="connsiteY0" fmla="*/ 148455 h 173778"/>
                  <a:gd name="connsiteX1" fmla="*/ 158107 w 166393"/>
                  <a:gd name="connsiteY1" fmla="*/ 113166 h 173778"/>
                  <a:gd name="connsiteX2" fmla="*/ 163675 w 166393"/>
                  <a:gd name="connsiteY2" fmla="*/ 51838 h 173778"/>
                  <a:gd name="connsiteX3" fmla="*/ 81223 w 166393"/>
                  <a:gd name="connsiteY3" fmla="*/ 9 h 173778"/>
                  <a:gd name="connsiteX4" fmla="*/ 7532 w 166393"/>
                  <a:gd name="connsiteY4" fmla="*/ 148455 h 173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93" h="173778">
                    <a:moveTo>
                      <a:pt x="7532" y="148455"/>
                    </a:moveTo>
                    <a:cubicBezTo>
                      <a:pt x="33979" y="212567"/>
                      <a:pt x="143615" y="137647"/>
                      <a:pt x="158107" y="113166"/>
                    </a:cubicBezTo>
                    <a:cubicBezTo>
                      <a:pt x="172600" y="88602"/>
                      <a:pt x="163675" y="51838"/>
                      <a:pt x="163675" y="51838"/>
                    </a:cubicBezTo>
                    <a:cubicBezTo>
                      <a:pt x="163675" y="51838"/>
                      <a:pt x="127403" y="991"/>
                      <a:pt x="81223" y="9"/>
                    </a:cubicBezTo>
                    <a:cubicBezTo>
                      <a:pt x="34961" y="-974"/>
                      <a:pt x="-20389" y="80823"/>
                      <a:pt x="7532" y="148455"/>
                    </a:cubicBezTo>
                    <a:close/>
                  </a:path>
                </a:pathLst>
              </a:custGeom>
              <a:solidFill>
                <a:schemeClr val="bg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37" name="Freeform: Shape 236">
                <a:extLst>
                  <a:ext uri="{FF2B5EF4-FFF2-40B4-BE49-F238E27FC236}">
                    <a16:creationId xmlns:a16="http://schemas.microsoft.com/office/drawing/2014/main" id="{B13B9A8F-415E-4AA7-952F-0E84AD944C5E}"/>
                  </a:ext>
                </a:extLst>
              </p:cNvPr>
              <p:cNvSpPr/>
              <p:nvPr/>
            </p:nvSpPr>
            <p:spPr>
              <a:xfrm>
                <a:off x="4767487" y="3501284"/>
                <a:ext cx="414962" cy="769826"/>
              </a:xfrm>
              <a:custGeom>
                <a:avLst/>
                <a:gdLst>
                  <a:gd name="connsiteX0" fmla="*/ 106770 w 414962"/>
                  <a:gd name="connsiteY0" fmla="*/ 0 h 769826"/>
                  <a:gd name="connsiteX1" fmla="*/ 312368 w 414962"/>
                  <a:gd name="connsiteY1" fmla="*/ 346021 h 769826"/>
                  <a:gd name="connsiteX2" fmla="*/ 414963 w 414962"/>
                  <a:gd name="connsiteY2" fmla="*/ 729706 h 769826"/>
                  <a:gd name="connsiteX3" fmla="*/ 177923 w 414962"/>
                  <a:gd name="connsiteY3" fmla="*/ 769827 h 769826"/>
                  <a:gd name="connsiteX4" fmla="*/ 160892 w 414962"/>
                  <a:gd name="connsiteY4" fmla="*/ 635954 h 769826"/>
                  <a:gd name="connsiteX5" fmla="*/ 107098 w 414962"/>
                  <a:gd name="connsiteY5" fmla="*/ 439690 h 769826"/>
                  <a:gd name="connsiteX6" fmla="*/ 89248 w 414962"/>
                  <a:gd name="connsiteY6" fmla="*/ 294683 h 769826"/>
                  <a:gd name="connsiteX7" fmla="*/ 0 w 414962"/>
                  <a:gd name="connsiteY7" fmla="*/ 118479 h 769826"/>
                  <a:gd name="connsiteX8" fmla="*/ 106770 w 414962"/>
                  <a:gd name="connsiteY8" fmla="*/ 0 h 76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2" h="769826">
                    <a:moveTo>
                      <a:pt x="106770" y="0"/>
                    </a:moveTo>
                    <a:cubicBezTo>
                      <a:pt x="106770" y="0"/>
                      <a:pt x="267826" y="232291"/>
                      <a:pt x="312368" y="346021"/>
                    </a:cubicBezTo>
                    <a:cubicBezTo>
                      <a:pt x="356992" y="459751"/>
                      <a:pt x="414963" y="729706"/>
                      <a:pt x="414963" y="729706"/>
                    </a:cubicBezTo>
                    <a:lnTo>
                      <a:pt x="177923" y="769827"/>
                    </a:lnTo>
                    <a:cubicBezTo>
                      <a:pt x="177923" y="769827"/>
                      <a:pt x="149920" y="743052"/>
                      <a:pt x="160892" y="635954"/>
                    </a:cubicBezTo>
                    <a:cubicBezTo>
                      <a:pt x="171782" y="528857"/>
                      <a:pt x="125602" y="500281"/>
                      <a:pt x="107098" y="439690"/>
                    </a:cubicBezTo>
                    <a:cubicBezTo>
                      <a:pt x="90394" y="384913"/>
                      <a:pt x="123801" y="334885"/>
                      <a:pt x="89248" y="294683"/>
                    </a:cubicBezTo>
                    <a:cubicBezTo>
                      <a:pt x="44542" y="242771"/>
                      <a:pt x="0" y="118479"/>
                      <a:pt x="0" y="118479"/>
                    </a:cubicBezTo>
                    <a:lnTo>
                      <a:pt x="106770" y="0"/>
                    </a:lnTo>
                    <a:close/>
                  </a:path>
                </a:pathLst>
              </a:custGeom>
              <a:solidFill>
                <a:schemeClr val="accent5"/>
              </a:solidFill>
              <a:ln w="8183" cap="flat">
                <a:noFill/>
                <a:prstDash val="solid"/>
                <a:miter/>
              </a:ln>
            </p:spPr>
            <p:txBody>
              <a:bodyPr rtlCol="0" anchor="ctr"/>
              <a:lstStyle/>
              <a:p>
                <a:endParaRPr lang="en-GB" sz="1800" dirty="0">
                  <a:latin typeface="Segoe UI" panose="020B0502040204020203" pitchFamily="34" charset="0"/>
                </a:endParaRPr>
              </a:p>
            </p:txBody>
          </p:sp>
          <p:sp>
            <p:nvSpPr>
              <p:cNvPr id="238" name="Freeform: Shape 237">
                <a:extLst>
                  <a:ext uri="{FF2B5EF4-FFF2-40B4-BE49-F238E27FC236}">
                    <a16:creationId xmlns:a16="http://schemas.microsoft.com/office/drawing/2014/main" id="{7D6A6F68-F8C9-4732-A257-6303C6DFA6D7}"/>
                  </a:ext>
                </a:extLst>
              </p:cNvPr>
              <p:cNvSpPr/>
              <p:nvPr/>
            </p:nvSpPr>
            <p:spPr>
              <a:xfrm>
                <a:off x="4767569" y="3501284"/>
                <a:ext cx="247702" cy="708061"/>
              </a:xfrm>
              <a:custGeom>
                <a:avLst/>
                <a:gdLst>
                  <a:gd name="connsiteX0" fmla="*/ 160892 w 247702"/>
                  <a:gd name="connsiteY0" fmla="*/ 636036 h 708061"/>
                  <a:gd name="connsiteX1" fmla="*/ 158518 w 247702"/>
                  <a:gd name="connsiteY1" fmla="*/ 691960 h 708061"/>
                  <a:gd name="connsiteX2" fmla="*/ 205680 w 247702"/>
                  <a:gd name="connsiteY2" fmla="*/ 707025 h 708061"/>
                  <a:gd name="connsiteX3" fmla="*/ 214687 w 247702"/>
                  <a:gd name="connsiteY3" fmla="*/ 707189 h 708061"/>
                  <a:gd name="connsiteX4" fmla="*/ 218535 w 247702"/>
                  <a:gd name="connsiteY4" fmla="*/ 700148 h 708061"/>
                  <a:gd name="connsiteX5" fmla="*/ 218453 w 247702"/>
                  <a:gd name="connsiteY5" fmla="*/ 675584 h 708061"/>
                  <a:gd name="connsiteX6" fmla="*/ 215014 w 247702"/>
                  <a:gd name="connsiteY6" fmla="*/ 626784 h 708061"/>
                  <a:gd name="connsiteX7" fmla="*/ 212885 w 247702"/>
                  <a:gd name="connsiteY7" fmla="*/ 542448 h 708061"/>
                  <a:gd name="connsiteX8" fmla="*/ 235566 w 247702"/>
                  <a:gd name="connsiteY8" fmla="*/ 459014 h 708061"/>
                  <a:gd name="connsiteX9" fmla="*/ 226395 w 247702"/>
                  <a:gd name="connsiteY9" fmla="*/ 184555 h 708061"/>
                  <a:gd name="connsiteX10" fmla="*/ 106688 w 247702"/>
                  <a:gd name="connsiteY10" fmla="*/ 0 h 708061"/>
                  <a:gd name="connsiteX11" fmla="*/ 0 w 247702"/>
                  <a:gd name="connsiteY11" fmla="*/ 118561 h 708061"/>
                  <a:gd name="connsiteX12" fmla="*/ 89248 w 247702"/>
                  <a:gd name="connsiteY12" fmla="*/ 294764 h 708061"/>
                  <a:gd name="connsiteX13" fmla="*/ 107097 w 247702"/>
                  <a:gd name="connsiteY13" fmla="*/ 439772 h 708061"/>
                  <a:gd name="connsiteX14" fmla="*/ 160892 w 247702"/>
                  <a:gd name="connsiteY14" fmla="*/ 636036 h 70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702" h="708061">
                    <a:moveTo>
                      <a:pt x="160892" y="636036"/>
                    </a:moveTo>
                    <a:cubicBezTo>
                      <a:pt x="158682" y="657898"/>
                      <a:pt x="158108" y="676321"/>
                      <a:pt x="158518" y="691960"/>
                    </a:cubicBezTo>
                    <a:cubicBezTo>
                      <a:pt x="173993" y="698592"/>
                      <a:pt x="189550" y="705142"/>
                      <a:pt x="205680" y="707025"/>
                    </a:cubicBezTo>
                    <a:cubicBezTo>
                      <a:pt x="208710" y="708335"/>
                      <a:pt x="211739" y="708417"/>
                      <a:pt x="214687" y="707189"/>
                    </a:cubicBezTo>
                    <a:cubicBezTo>
                      <a:pt x="219026" y="707353"/>
                      <a:pt x="220336" y="704978"/>
                      <a:pt x="218535" y="700148"/>
                    </a:cubicBezTo>
                    <a:cubicBezTo>
                      <a:pt x="220418" y="693106"/>
                      <a:pt x="218699" y="682871"/>
                      <a:pt x="218453" y="675584"/>
                    </a:cubicBezTo>
                    <a:cubicBezTo>
                      <a:pt x="217880" y="659290"/>
                      <a:pt x="216406" y="642996"/>
                      <a:pt x="215014" y="626784"/>
                    </a:cubicBezTo>
                    <a:cubicBezTo>
                      <a:pt x="212558" y="598945"/>
                      <a:pt x="209119" y="570287"/>
                      <a:pt x="212885" y="542448"/>
                    </a:cubicBezTo>
                    <a:cubicBezTo>
                      <a:pt x="216815" y="513709"/>
                      <a:pt x="228197" y="486853"/>
                      <a:pt x="235566" y="459014"/>
                    </a:cubicBezTo>
                    <a:cubicBezTo>
                      <a:pt x="259638" y="368374"/>
                      <a:pt x="243262" y="275687"/>
                      <a:pt x="226395" y="184555"/>
                    </a:cubicBezTo>
                    <a:cubicBezTo>
                      <a:pt x="168671" y="89494"/>
                      <a:pt x="106688" y="0"/>
                      <a:pt x="106688" y="0"/>
                    </a:cubicBezTo>
                    <a:lnTo>
                      <a:pt x="0" y="118561"/>
                    </a:lnTo>
                    <a:cubicBezTo>
                      <a:pt x="0" y="118561"/>
                      <a:pt x="44542" y="242853"/>
                      <a:pt x="89248" y="294764"/>
                    </a:cubicBezTo>
                    <a:cubicBezTo>
                      <a:pt x="123801" y="334885"/>
                      <a:pt x="90394" y="384995"/>
                      <a:pt x="107097" y="439772"/>
                    </a:cubicBezTo>
                    <a:cubicBezTo>
                      <a:pt x="125602" y="500363"/>
                      <a:pt x="171782" y="529020"/>
                      <a:pt x="160892" y="636036"/>
                    </a:cubicBezTo>
                    <a:close/>
                  </a:path>
                </a:pathLst>
              </a:custGeom>
              <a:solidFill>
                <a:schemeClr val="tx2">
                  <a:alpha val="20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39" name="Freeform: Shape 238">
                <a:extLst>
                  <a:ext uri="{FF2B5EF4-FFF2-40B4-BE49-F238E27FC236}">
                    <a16:creationId xmlns:a16="http://schemas.microsoft.com/office/drawing/2014/main" id="{6F32F99D-8904-4AF3-A57E-8EE4A4C65735}"/>
                  </a:ext>
                </a:extLst>
              </p:cNvPr>
              <p:cNvSpPr/>
              <p:nvPr/>
            </p:nvSpPr>
            <p:spPr>
              <a:xfrm>
                <a:off x="4176484" y="3606417"/>
                <a:ext cx="700639" cy="737320"/>
              </a:xfrm>
              <a:custGeom>
                <a:avLst/>
                <a:gdLst>
                  <a:gd name="connsiteX0" fmla="*/ 700639 w 700639"/>
                  <a:gd name="connsiteY0" fmla="*/ 18013 h 737320"/>
                  <a:gd name="connsiteX1" fmla="*/ 429783 w 700639"/>
                  <a:gd name="connsiteY1" fmla="*/ 525745 h 737320"/>
                  <a:gd name="connsiteX2" fmla="*/ 99647 w 700639"/>
                  <a:gd name="connsiteY2" fmla="*/ 737321 h 737320"/>
                  <a:gd name="connsiteX3" fmla="*/ 0 w 700639"/>
                  <a:gd name="connsiteY3" fmla="*/ 534670 h 737320"/>
                  <a:gd name="connsiteX4" fmla="*/ 111519 w 700639"/>
                  <a:gd name="connsiteY4" fmla="*/ 487098 h 737320"/>
                  <a:gd name="connsiteX5" fmla="*/ 221565 w 700639"/>
                  <a:gd name="connsiteY5" fmla="*/ 377626 h 737320"/>
                  <a:gd name="connsiteX6" fmla="*/ 397032 w 700639"/>
                  <a:gd name="connsiteY6" fmla="*/ 254971 h 737320"/>
                  <a:gd name="connsiteX7" fmla="*/ 518950 w 700639"/>
                  <a:gd name="connsiteY7" fmla="*/ 130188 h 737320"/>
                  <a:gd name="connsiteX8" fmla="*/ 539747 w 700639"/>
                  <a:gd name="connsiteY8" fmla="*/ 0 h 737320"/>
                  <a:gd name="connsiteX9" fmla="*/ 700639 w 700639"/>
                  <a:gd name="connsiteY9" fmla="*/ 18013 h 73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639" h="737320">
                    <a:moveTo>
                      <a:pt x="700639" y="18013"/>
                    </a:moveTo>
                    <a:cubicBezTo>
                      <a:pt x="700639" y="18013"/>
                      <a:pt x="682626" y="359203"/>
                      <a:pt x="429783" y="525745"/>
                    </a:cubicBezTo>
                    <a:cubicBezTo>
                      <a:pt x="176941" y="692287"/>
                      <a:pt x="99647" y="737321"/>
                      <a:pt x="99647" y="737321"/>
                    </a:cubicBezTo>
                    <a:lnTo>
                      <a:pt x="0" y="534670"/>
                    </a:lnTo>
                    <a:cubicBezTo>
                      <a:pt x="0" y="534670"/>
                      <a:pt x="34226" y="490046"/>
                      <a:pt x="111519" y="487098"/>
                    </a:cubicBezTo>
                    <a:cubicBezTo>
                      <a:pt x="188813" y="484151"/>
                      <a:pt x="144271" y="419957"/>
                      <a:pt x="221565" y="377626"/>
                    </a:cubicBezTo>
                    <a:cubicBezTo>
                      <a:pt x="298859" y="335376"/>
                      <a:pt x="346512" y="341108"/>
                      <a:pt x="397032" y="254971"/>
                    </a:cubicBezTo>
                    <a:cubicBezTo>
                      <a:pt x="447633" y="168835"/>
                      <a:pt x="468430" y="147955"/>
                      <a:pt x="518950" y="130188"/>
                    </a:cubicBezTo>
                    <a:cubicBezTo>
                      <a:pt x="569551" y="112338"/>
                      <a:pt x="521897" y="48309"/>
                      <a:pt x="539747" y="0"/>
                    </a:cubicBezTo>
                    <a:lnTo>
                      <a:pt x="700639" y="18013"/>
                    </a:lnTo>
                    <a:close/>
                  </a:path>
                </a:pathLst>
              </a:custGeom>
              <a:solidFill>
                <a:schemeClr val="accent5"/>
              </a:solidFill>
              <a:ln w="8183" cap="flat">
                <a:noFill/>
                <a:prstDash val="solid"/>
                <a:miter/>
              </a:ln>
            </p:spPr>
            <p:txBody>
              <a:bodyPr rtlCol="0" anchor="ctr"/>
              <a:lstStyle/>
              <a:p>
                <a:endParaRPr lang="en-GB" sz="1800" dirty="0">
                  <a:latin typeface="Segoe UI" panose="020B0502040204020203" pitchFamily="34" charset="0"/>
                </a:endParaRPr>
              </a:p>
            </p:txBody>
          </p:sp>
          <p:sp>
            <p:nvSpPr>
              <p:cNvPr id="240" name="Freeform: Shape 239">
                <a:extLst>
                  <a:ext uri="{FF2B5EF4-FFF2-40B4-BE49-F238E27FC236}">
                    <a16:creationId xmlns:a16="http://schemas.microsoft.com/office/drawing/2014/main" id="{DFCDC754-CFDC-4D4D-A0D5-54179A274B13}"/>
                  </a:ext>
                </a:extLst>
              </p:cNvPr>
              <p:cNvSpPr/>
              <p:nvPr/>
            </p:nvSpPr>
            <p:spPr>
              <a:xfrm>
                <a:off x="4460185" y="3606417"/>
                <a:ext cx="417019" cy="592067"/>
              </a:xfrm>
              <a:custGeom>
                <a:avLst/>
                <a:gdLst>
                  <a:gd name="connsiteX0" fmla="*/ 256128 w 417019"/>
                  <a:gd name="connsiteY0" fmla="*/ 0 h 592067"/>
                  <a:gd name="connsiteX1" fmla="*/ 235330 w 417019"/>
                  <a:gd name="connsiteY1" fmla="*/ 130188 h 592067"/>
                  <a:gd name="connsiteX2" fmla="*/ 113412 w 417019"/>
                  <a:gd name="connsiteY2" fmla="*/ 255053 h 592067"/>
                  <a:gd name="connsiteX3" fmla="*/ 10 w 417019"/>
                  <a:gd name="connsiteY3" fmla="*/ 349050 h 592067"/>
                  <a:gd name="connsiteX4" fmla="*/ 22772 w 417019"/>
                  <a:gd name="connsiteY4" fmla="*/ 514364 h 592067"/>
                  <a:gd name="connsiteX5" fmla="*/ 45043 w 417019"/>
                  <a:gd name="connsiteY5" fmla="*/ 592067 h 592067"/>
                  <a:gd name="connsiteX6" fmla="*/ 146164 w 417019"/>
                  <a:gd name="connsiteY6" fmla="*/ 525827 h 592067"/>
                  <a:gd name="connsiteX7" fmla="*/ 417020 w 417019"/>
                  <a:gd name="connsiteY7" fmla="*/ 18095 h 592067"/>
                  <a:gd name="connsiteX8" fmla="*/ 256128 w 417019"/>
                  <a:gd name="connsiteY8" fmla="*/ 0 h 59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019" h="592067">
                    <a:moveTo>
                      <a:pt x="256128" y="0"/>
                    </a:moveTo>
                    <a:cubicBezTo>
                      <a:pt x="238278" y="48309"/>
                      <a:pt x="285850" y="112338"/>
                      <a:pt x="235330" y="130188"/>
                    </a:cubicBezTo>
                    <a:cubicBezTo>
                      <a:pt x="184729" y="148037"/>
                      <a:pt x="163932" y="168835"/>
                      <a:pt x="113412" y="255053"/>
                    </a:cubicBezTo>
                    <a:cubicBezTo>
                      <a:pt x="77877" y="315562"/>
                      <a:pt x="43897" y="330709"/>
                      <a:pt x="10" y="349050"/>
                    </a:cubicBezTo>
                    <a:cubicBezTo>
                      <a:pt x="-400" y="404482"/>
                      <a:pt x="12210" y="460651"/>
                      <a:pt x="22772" y="514364"/>
                    </a:cubicBezTo>
                    <a:cubicBezTo>
                      <a:pt x="28013" y="540811"/>
                      <a:pt x="35300" y="566930"/>
                      <a:pt x="45043" y="592067"/>
                    </a:cubicBezTo>
                    <a:cubicBezTo>
                      <a:pt x="75175" y="572498"/>
                      <a:pt x="108663" y="550473"/>
                      <a:pt x="146164" y="525827"/>
                    </a:cubicBezTo>
                    <a:cubicBezTo>
                      <a:pt x="399007" y="359285"/>
                      <a:pt x="417020" y="18095"/>
                      <a:pt x="417020" y="18095"/>
                    </a:cubicBezTo>
                    <a:lnTo>
                      <a:pt x="256128" y="0"/>
                    </a:lnTo>
                    <a:close/>
                  </a:path>
                </a:pathLst>
              </a:custGeom>
              <a:solidFill>
                <a:schemeClr val="tx2">
                  <a:alpha val="20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41" name="Freeform: Shape 240">
                <a:extLst>
                  <a:ext uri="{FF2B5EF4-FFF2-40B4-BE49-F238E27FC236}">
                    <a16:creationId xmlns:a16="http://schemas.microsoft.com/office/drawing/2014/main" id="{BFFC1823-44BF-47DD-9117-C38D21E75CBE}"/>
                  </a:ext>
                </a:extLst>
              </p:cNvPr>
              <p:cNvSpPr/>
              <p:nvPr/>
            </p:nvSpPr>
            <p:spPr>
              <a:xfrm>
                <a:off x="5115964" y="3176481"/>
                <a:ext cx="98792" cy="85222"/>
              </a:xfrm>
              <a:custGeom>
                <a:avLst/>
                <a:gdLst>
                  <a:gd name="connsiteX0" fmla="*/ 0 w 98792"/>
                  <a:gd name="connsiteY0" fmla="*/ 44613 h 85222"/>
                  <a:gd name="connsiteX1" fmla="*/ 25219 w 98792"/>
                  <a:gd name="connsiteY1" fmla="*/ 16283 h 85222"/>
                  <a:gd name="connsiteX2" fmla="*/ 64930 w 98792"/>
                  <a:gd name="connsiteY2" fmla="*/ 563 h 85222"/>
                  <a:gd name="connsiteX3" fmla="*/ 98664 w 98792"/>
                  <a:gd name="connsiteY3" fmla="*/ 23734 h 85222"/>
                  <a:gd name="connsiteX4" fmla="*/ 68615 w 98792"/>
                  <a:gd name="connsiteY4" fmla="*/ 49281 h 85222"/>
                  <a:gd name="connsiteX5" fmla="*/ 39056 w 98792"/>
                  <a:gd name="connsiteY5" fmla="*/ 81787 h 85222"/>
                  <a:gd name="connsiteX6" fmla="*/ 5977 w 98792"/>
                  <a:gd name="connsiteY6" fmla="*/ 73762 h 85222"/>
                  <a:gd name="connsiteX7" fmla="*/ 0 w 98792"/>
                  <a:gd name="connsiteY7" fmla="*/ 44613 h 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792" h="85222">
                    <a:moveTo>
                      <a:pt x="0" y="44613"/>
                    </a:moveTo>
                    <a:cubicBezTo>
                      <a:pt x="2047" y="33805"/>
                      <a:pt x="20634" y="19640"/>
                      <a:pt x="25219" y="16283"/>
                    </a:cubicBezTo>
                    <a:cubicBezTo>
                      <a:pt x="36354" y="8341"/>
                      <a:pt x="51584" y="3183"/>
                      <a:pt x="64930" y="563"/>
                    </a:cubicBezTo>
                    <a:cubicBezTo>
                      <a:pt x="80487" y="-2467"/>
                      <a:pt x="97108" y="6949"/>
                      <a:pt x="98664" y="23734"/>
                    </a:cubicBezTo>
                    <a:cubicBezTo>
                      <a:pt x="100466" y="43140"/>
                      <a:pt x="82943" y="44286"/>
                      <a:pt x="68615" y="49281"/>
                    </a:cubicBezTo>
                    <a:cubicBezTo>
                      <a:pt x="51911" y="55094"/>
                      <a:pt x="51666" y="71060"/>
                      <a:pt x="39056" y="81787"/>
                    </a:cubicBezTo>
                    <a:cubicBezTo>
                      <a:pt x="30295" y="89156"/>
                      <a:pt x="11053" y="83834"/>
                      <a:pt x="5977" y="73762"/>
                    </a:cubicBezTo>
                    <a:cubicBezTo>
                      <a:pt x="-164" y="61481"/>
                      <a:pt x="491" y="57223"/>
                      <a:pt x="0" y="44613"/>
                    </a:cubicBez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sp>
            <p:nvSpPr>
              <p:cNvPr id="242" name="Freeform: Shape 241">
                <a:extLst>
                  <a:ext uri="{FF2B5EF4-FFF2-40B4-BE49-F238E27FC236}">
                    <a16:creationId xmlns:a16="http://schemas.microsoft.com/office/drawing/2014/main" id="{ABC4CCAD-3F7E-47FE-BD37-F1558CC56106}"/>
                  </a:ext>
                </a:extLst>
              </p:cNvPr>
              <p:cNvSpPr/>
              <p:nvPr/>
            </p:nvSpPr>
            <p:spPr>
              <a:xfrm>
                <a:off x="4360876" y="3138969"/>
                <a:ext cx="805935" cy="1030447"/>
              </a:xfrm>
              <a:custGeom>
                <a:avLst/>
                <a:gdLst>
                  <a:gd name="connsiteX0" fmla="*/ 513382 w 805935"/>
                  <a:gd name="connsiteY0" fmla="*/ 0 h 1030447"/>
                  <a:gd name="connsiteX1" fmla="*/ 599273 w 805935"/>
                  <a:gd name="connsiteY1" fmla="*/ 51829 h 1030447"/>
                  <a:gd name="connsiteX2" fmla="*/ 666905 w 805935"/>
                  <a:gd name="connsiteY2" fmla="*/ 244409 h 1030447"/>
                  <a:gd name="connsiteX3" fmla="*/ 747310 w 805935"/>
                  <a:gd name="connsiteY3" fmla="*/ 71399 h 1030447"/>
                  <a:gd name="connsiteX4" fmla="*/ 805936 w 805935"/>
                  <a:gd name="connsiteY4" fmla="*/ 107998 h 1030447"/>
                  <a:gd name="connsiteX5" fmla="*/ 670425 w 805935"/>
                  <a:gd name="connsiteY5" fmla="*/ 398341 h 1030447"/>
                  <a:gd name="connsiteX6" fmla="*/ 548753 w 805935"/>
                  <a:gd name="connsiteY6" fmla="*/ 303198 h 1030447"/>
                  <a:gd name="connsiteX7" fmla="*/ 521160 w 805935"/>
                  <a:gd name="connsiteY7" fmla="*/ 530003 h 1030447"/>
                  <a:gd name="connsiteX8" fmla="*/ 306310 w 805935"/>
                  <a:gd name="connsiteY8" fmla="*/ 1030447 h 1030447"/>
                  <a:gd name="connsiteX9" fmla="*/ 0 w 805935"/>
                  <a:gd name="connsiteY9" fmla="*/ 468348 h 1030447"/>
                  <a:gd name="connsiteX10" fmla="*/ 282565 w 805935"/>
                  <a:gd name="connsiteY10" fmla="*/ 294355 h 1030447"/>
                  <a:gd name="connsiteX11" fmla="*/ 391136 w 805935"/>
                  <a:gd name="connsiteY11" fmla="*/ 181362 h 1030447"/>
                  <a:gd name="connsiteX12" fmla="*/ 10399 w 805935"/>
                  <a:gd name="connsiteY12" fmla="*/ 214114 h 1030447"/>
                  <a:gd name="connsiteX13" fmla="*/ 8925 w 805935"/>
                  <a:gd name="connsiteY13" fmla="*/ 157617 h 1030447"/>
                  <a:gd name="connsiteX14" fmla="*/ 318264 w 805935"/>
                  <a:gd name="connsiteY14" fmla="*/ 90722 h 1030447"/>
                  <a:gd name="connsiteX15" fmla="*/ 513382 w 805935"/>
                  <a:gd name="connsiteY15" fmla="*/ 0 h 103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5935" h="1030447">
                    <a:moveTo>
                      <a:pt x="513382" y="0"/>
                    </a:moveTo>
                    <a:cubicBezTo>
                      <a:pt x="513382" y="0"/>
                      <a:pt x="565129" y="4258"/>
                      <a:pt x="599273" y="51829"/>
                    </a:cubicBezTo>
                    <a:cubicBezTo>
                      <a:pt x="633417" y="99401"/>
                      <a:pt x="666905" y="244409"/>
                      <a:pt x="666905" y="244409"/>
                    </a:cubicBezTo>
                    <a:lnTo>
                      <a:pt x="747310" y="71399"/>
                    </a:lnTo>
                    <a:lnTo>
                      <a:pt x="805936" y="107998"/>
                    </a:lnTo>
                    <a:cubicBezTo>
                      <a:pt x="805936" y="107998"/>
                      <a:pt x="761148" y="383439"/>
                      <a:pt x="670425" y="398341"/>
                    </a:cubicBezTo>
                    <a:cubicBezTo>
                      <a:pt x="579704" y="413243"/>
                      <a:pt x="548753" y="303198"/>
                      <a:pt x="548753" y="303198"/>
                    </a:cubicBezTo>
                    <a:cubicBezTo>
                      <a:pt x="548753" y="303198"/>
                      <a:pt x="528530" y="478092"/>
                      <a:pt x="521160" y="530003"/>
                    </a:cubicBezTo>
                    <a:cubicBezTo>
                      <a:pt x="495859" y="708417"/>
                      <a:pt x="346430" y="978372"/>
                      <a:pt x="306310" y="1030447"/>
                    </a:cubicBezTo>
                    <a:cubicBezTo>
                      <a:pt x="306310" y="1030447"/>
                      <a:pt x="105542" y="805935"/>
                      <a:pt x="0" y="468348"/>
                    </a:cubicBezTo>
                    <a:cubicBezTo>
                      <a:pt x="0" y="468348"/>
                      <a:pt x="196264" y="370175"/>
                      <a:pt x="282565" y="294355"/>
                    </a:cubicBezTo>
                    <a:cubicBezTo>
                      <a:pt x="368783" y="218535"/>
                      <a:pt x="391136" y="181362"/>
                      <a:pt x="391136" y="181362"/>
                    </a:cubicBezTo>
                    <a:cubicBezTo>
                      <a:pt x="391136" y="181362"/>
                      <a:pt x="270692" y="243836"/>
                      <a:pt x="10399" y="214114"/>
                    </a:cubicBezTo>
                    <a:lnTo>
                      <a:pt x="8925" y="157617"/>
                    </a:lnTo>
                    <a:cubicBezTo>
                      <a:pt x="8925" y="157617"/>
                      <a:pt x="211166" y="121918"/>
                      <a:pt x="318264" y="90722"/>
                    </a:cubicBezTo>
                    <a:cubicBezTo>
                      <a:pt x="425280" y="59280"/>
                      <a:pt x="513382" y="0"/>
                      <a:pt x="513382" y="0"/>
                    </a:cubicBezTo>
                    <a:close/>
                  </a:path>
                </a:pathLst>
              </a:custGeom>
              <a:solidFill>
                <a:schemeClr val="accent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43" name="Freeform: Shape 242">
                <a:extLst>
                  <a:ext uri="{FF2B5EF4-FFF2-40B4-BE49-F238E27FC236}">
                    <a16:creationId xmlns:a16="http://schemas.microsoft.com/office/drawing/2014/main" id="{1F3B2B30-5493-4081-90B5-7E292C03C554}"/>
                  </a:ext>
                </a:extLst>
              </p:cNvPr>
              <p:cNvSpPr/>
              <p:nvPr/>
            </p:nvSpPr>
            <p:spPr>
              <a:xfrm>
                <a:off x="4179344" y="3301346"/>
                <a:ext cx="169807" cy="44984"/>
              </a:xfrm>
              <a:custGeom>
                <a:avLst/>
                <a:gdLst>
                  <a:gd name="connsiteX0" fmla="*/ 148862 w 169807"/>
                  <a:gd name="connsiteY0" fmla="*/ 2446 h 44984"/>
                  <a:gd name="connsiteX1" fmla="*/ 37343 w 169807"/>
                  <a:gd name="connsiteY1" fmla="*/ 972 h 44984"/>
                  <a:gd name="connsiteX2" fmla="*/ 1562 w 169807"/>
                  <a:gd name="connsiteY2" fmla="*/ 13663 h 44984"/>
                  <a:gd name="connsiteX3" fmla="*/ 45859 w 169807"/>
                  <a:gd name="connsiteY3" fmla="*/ 29548 h 44984"/>
                  <a:gd name="connsiteX4" fmla="*/ 102519 w 169807"/>
                  <a:gd name="connsiteY4" fmla="*/ 33887 h 44984"/>
                  <a:gd name="connsiteX5" fmla="*/ 148862 w 169807"/>
                  <a:gd name="connsiteY5" fmla="*/ 39537 h 44984"/>
                  <a:gd name="connsiteX6" fmla="*/ 169741 w 169807"/>
                  <a:gd name="connsiteY6" fmla="*/ 25372 h 44984"/>
                  <a:gd name="connsiteX7" fmla="*/ 148862 w 169807"/>
                  <a:gd name="connsiteY7" fmla="*/ 2446 h 4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807" h="44984">
                    <a:moveTo>
                      <a:pt x="148862" y="2446"/>
                    </a:moveTo>
                    <a:cubicBezTo>
                      <a:pt x="115046" y="10552"/>
                      <a:pt x="71815" y="2691"/>
                      <a:pt x="37343" y="972"/>
                    </a:cubicBezTo>
                    <a:cubicBezTo>
                      <a:pt x="27354" y="481"/>
                      <a:pt x="-7772" y="-4432"/>
                      <a:pt x="1562" y="13663"/>
                    </a:cubicBezTo>
                    <a:cubicBezTo>
                      <a:pt x="7048" y="24225"/>
                      <a:pt x="35706" y="27992"/>
                      <a:pt x="45859" y="29548"/>
                    </a:cubicBezTo>
                    <a:cubicBezTo>
                      <a:pt x="64200" y="32332"/>
                      <a:pt x="83114" y="32987"/>
                      <a:pt x="102519" y="33887"/>
                    </a:cubicBezTo>
                    <a:cubicBezTo>
                      <a:pt x="88026" y="53293"/>
                      <a:pt x="139856" y="41829"/>
                      <a:pt x="148862" y="39537"/>
                    </a:cubicBezTo>
                    <a:cubicBezTo>
                      <a:pt x="158688" y="37080"/>
                      <a:pt x="168350" y="36671"/>
                      <a:pt x="169741" y="25372"/>
                    </a:cubicBezTo>
                    <a:cubicBezTo>
                      <a:pt x="170643" y="17839"/>
                      <a:pt x="162209" y="5966"/>
                      <a:pt x="148862" y="2446"/>
                    </a:cubicBez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grpSp>
            <p:nvGrpSpPr>
              <p:cNvPr id="244" name="Graphic 205">
                <a:extLst>
                  <a:ext uri="{FF2B5EF4-FFF2-40B4-BE49-F238E27FC236}">
                    <a16:creationId xmlns:a16="http://schemas.microsoft.com/office/drawing/2014/main" id="{549A09C2-0556-4653-94C0-6807F30E84CC}"/>
                  </a:ext>
                </a:extLst>
              </p:cNvPr>
              <p:cNvGrpSpPr/>
              <p:nvPr/>
            </p:nvGrpSpPr>
            <p:grpSpPr>
              <a:xfrm>
                <a:off x="5109414" y="3018198"/>
                <a:ext cx="256581" cy="227297"/>
                <a:chOff x="5109414" y="3018198"/>
                <a:chExt cx="256581" cy="227297"/>
              </a:xfrm>
              <a:solidFill>
                <a:schemeClr val="accent1"/>
              </a:solidFill>
            </p:grpSpPr>
            <p:sp>
              <p:nvSpPr>
                <p:cNvPr id="245" name="Freeform: Shape 244">
                  <a:extLst>
                    <a:ext uri="{FF2B5EF4-FFF2-40B4-BE49-F238E27FC236}">
                      <a16:creationId xmlns:a16="http://schemas.microsoft.com/office/drawing/2014/main" id="{5FD080B8-7F8B-425C-9762-A98D2622BF71}"/>
                    </a:ext>
                  </a:extLst>
                </p:cNvPr>
                <p:cNvSpPr/>
                <p:nvPr/>
              </p:nvSpPr>
              <p:spPr>
                <a:xfrm>
                  <a:off x="5309318" y="3067439"/>
                  <a:ext cx="56677" cy="73604"/>
                </a:xfrm>
                <a:custGeom>
                  <a:avLst/>
                  <a:gdLst>
                    <a:gd name="connsiteX0" fmla="*/ 14902 w 14902"/>
                    <a:gd name="connsiteY0" fmla="*/ 32997 h 65994"/>
                    <a:gd name="connsiteX1" fmla="*/ 7451 w 14902"/>
                    <a:gd name="connsiteY1" fmla="*/ 65995 h 65994"/>
                    <a:gd name="connsiteX2" fmla="*/ 0 w 14902"/>
                    <a:gd name="connsiteY2" fmla="*/ 32997 h 65994"/>
                    <a:gd name="connsiteX3" fmla="*/ 7451 w 14902"/>
                    <a:gd name="connsiteY3" fmla="*/ 0 h 65994"/>
                    <a:gd name="connsiteX4" fmla="*/ 14902 w 14902"/>
                    <a:gd name="connsiteY4" fmla="*/ 32997 h 65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2" h="65994">
                      <a:moveTo>
                        <a:pt x="14902" y="32997"/>
                      </a:moveTo>
                      <a:cubicBezTo>
                        <a:pt x="14902" y="51174"/>
                        <a:pt x="11545" y="65995"/>
                        <a:pt x="7451" y="65995"/>
                      </a:cubicBezTo>
                      <a:cubicBezTo>
                        <a:pt x="3357" y="65995"/>
                        <a:pt x="0" y="51256"/>
                        <a:pt x="0" y="32997"/>
                      </a:cubicBezTo>
                      <a:cubicBezTo>
                        <a:pt x="0" y="14820"/>
                        <a:pt x="3357" y="0"/>
                        <a:pt x="7451" y="0"/>
                      </a:cubicBezTo>
                      <a:cubicBezTo>
                        <a:pt x="11627" y="0"/>
                        <a:pt x="14902" y="14820"/>
                        <a:pt x="14902" y="32997"/>
                      </a:cubicBezTo>
                      <a:close/>
                    </a:path>
                  </a:pathLst>
                </a:custGeom>
                <a:solidFill>
                  <a:schemeClr val="tx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49" name="Freeform: Shape 248">
                  <a:extLst>
                    <a:ext uri="{FF2B5EF4-FFF2-40B4-BE49-F238E27FC236}">
                      <a16:creationId xmlns:a16="http://schemas.microsoft.com/office/drawing/2014/main" id="{2A1AFF4A-57E2-4FD1-9B46-BA631FC6AE4A}"/>
                    </a:ext>
                  </a:extLst>
                </p:cNvPr>
                <p:cNvSpPr/>
                <p:nvPr/>
              </p:nvSpPr>
              <p:spPr>
                <a:xfrm>
                  <a:off x="5158378" y="3018198"/>
                  <a:ext cx="178004" cy="180379"/>
                </a:xfrm>
                <a:custGeom>
                  <a:avLst/>
                  <a:gdLst>
                    <a:gd name="connsiteX0" fmla="*/ 45361 w 178004"/>
                    <a:gd name="connsiteY0" fmla="*/ 51502 h 180379"/>
                    <a:gd name="connsiteX1" fmla="*/ 0 w 178004"/>
                    <a:gd name="connsiteY1" fmla="*/ 51502 h 180379"/>
                    <a:gd name="connsiteX2" fmla="*/ 0 w 178004"/>
                    <a:gd name="connsiteY2" fmla="*/ 131498 h 180379"/>
                    <a:gd name="connsiteX3" fmla="*/ 46998 w 178004"/>
                    <a:gd name="connsiteY3" fmla="*/ 131498 h 180379"/>
                    <a:gd name="connsiteX4" fmla="*/ 110045 w 178004"/>
                    <a:gd name="connsiteY4" fmla="*/ 146482 h 180379"/>
                    <a:gd name="connsiteX5" fmla="*/ 178005 w 178004"/>
                    <a:gd name="connsiteY5" fmla="*/ 180379 h 180379"/>
                    <a:gd name="connsiteX6" fmla="*/ 178005 w 178004"/>
                    <a:gd name="connsiteY6" fmla="*/ 0 h 180379"/>
                    <a:gd name="connsiteX7" fmla="*/ 111192 w 178004"/>
                    <a:gd name="connsiteY7" fmla="*/ 35044 h 180379"/>
                    <a:gd name="connsiteX8" fmla="*/ 45361 w 178004"/>
                    <a:gd name="connsiteY8" fmla="*/ 51502 h 18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004" h="180379">
                      <a:moveTo>
                        <a:pt x="45361" y="51502"/>
                      </a:moveTo>
                      <a:lnTo>
                        <a:pt x="0" y="51502"/>
                      </a:lnTo>
                      <a:lnTo>
                        <a:pt x="0" y="131498"/>
                      </a:lnTo>
                      <a:lnTo>
                        <a:pt x="46998" y="131498"/>
                      </a:lnTo>
                      <a:cubicBezTo>
                        <a:pt x="68697" y="131498"/>
                        <a:pt x="90149" y="136574"/>
                        <a:pt x="110045" y="146482"/>
                      </a:cubicBezTo>
                      <a:lnTo>
                        <a:pt x="178005" y="180379"/>
                      </a:lnTo>
                      <a:lnTo>
                        <a:pt x="178005" y="0"/>
                      </a:lnTo>
                      <a:lnTo>
                        <a:pt x="111192" y="35044"/>
                      </a:lnTo>
                      <a:cubicBezTo>
                        <a:pt x="90558" y="45934"/>
                        <a:pt x="68123" y="51502"/>
                        <a:pt x="45361" y="51502"/>
                      </a:cubicBezTo>
                      <a:close/>
                    </a:path>
                  </a:pathLst>
                </a:custGeom>
                <a:solidFill>
                  <a:srgbClr val="CCE9FF"/>
                </a:solidFill>
                <a:ln w="8183" cap="flat">
                  <a:noFill/>
                  <a:prstDash val="solid"/>
                  <a:miter/>
                </a:ln>
              </p:spPr>
              <p:txBody>
                <a:bodyPr rtlCol="0" anchor="ctr"/>
                <a:lstStyle/>
                <a:p>
                  <a:endParaRPr lang="en-GB" sz="1800" dirty="0">
                    <a:latin typeface="Segoe UI" panose="020B0502040204020203" pitchFamily="34" charset="0"/>
                  </a:endParaRPr>
                </a:p>
              </p:txBody>
            </p:sp>
            <p:sp>
              <p:nvSpPr>
                <p:cNvPr id="246" name="Freeform: Shape 245">
                  <a:extLst>
                    <a:ext uri="{FF2B5EF4-FFF2-40B4-BE49-F238E27FC236}">
                      <a16:creationId xmlns:a16="http://schemas.microsoft.com/office/drawing/2014/main" id="{55390016-5CA5-420F-9159-7A43C973C613}"/>
                    </a:ext>
                  </a:extLst>
                </p:cNvPr>
                <p:cNvSpPr/>
                <p:nvPr/>
              </p:nvSpPr>
              <p:spPr>
                <a:xfrm>
                  <a:off x="5157068" y="3137332"/>
                  <a:ext cx="57617" cy="108163"/>
                </a:xfrm>
                <a:custGeom>
                  <a:avLst/>
                  <a:gdLst>
                    <a:gd name="connsiteX0" fmla="*/ 0 w 57617"/>
                    <a:gd name="connsiteY0" fmla="*/ 3930 h 108163"/>
                    <a:gd name="connsiteX1" fmla="*/ 44952 w 57617"/>
                    <a:gd name="connsiteY1" fmla="*/ 108162 h 108163"/>
                    <a:gd name="connsiteX2" fmla="*/ 54040 w 57617"/>
                    <a:gd name="connsiteY2" fmla="*/ 90640 h 108163"/>
                    <a:gd name="connsiteX3" fmla="*/ 40694 w 57617"/>
                    <a:gd name="connsiteY3" fmla="*/ 0 h 108163"/>
                    <a:gd name="connsiteX4" fmla="*/ 0 w 57617"/>
                    <a:gd name="connsiteY4" fmla="*/ 3930 h 10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17" h="108163">
                      <a:moveTo>
                        <a:pt x="0" y="3930"/>
                      </a:moveTo>
                      <a:cubicBezTo>
                        <a:pt x="0" y="3930"/>
                        <a:pt x="23417" y="108572"/>
                        <a:pt x="44952" y="108162"/>
                      </a:cubicBezTo>
                      <a:cubicBezTo>
                        <a:pt x="66486" y="107753"/>
                        <a:pt x="54040" y="90640"/>
                        <a:pt x="54040" y="90640"/>
                      </a:cubicBezTo>
                      <a:cubicBezTo>
                        <a:pt x="54040" y="90640"/>
                        <a:pt x="33488" y="49046"/>
                        <a:pt x="40694" y="0"/>
                      </a:cubicBezTo>
                      <a:lnTo>
                        <a:pt x="0" y="3930"/>
                      </a:lnTo>
                      <a:close/>
                    </a:path>
                  </a:pathLst>
                </a:custGeom>
                <a:solidFill>
                  <a:schemeClr val="tx2"/>
                </a:solidFill>
                <a:ln w="8183" cap="flat">
                  <a:noFill/>
                  <a:prstDash val="solid"/>
                  <a:miter/>
                </a:ln>
              </p:spPr>
              <p:txBody>
                <a:bodyPr rtlCol="0" anchor="ctr"/>
                <a:lstStyle/>
                <a:p>
                  <a:endParaRPr lang="en-GB" sz="1800" dirty="0">
                    <a:latin typeface="Segoe UI" panose="020B0502040204020203" pitchFamily="34" charset="0"/>
                  </a:endParaRPr>
                </a:p>
              </p:txBody>
            </p:sp>
            <p:sp>
              <p:nvSpPr>
                <p:cNvPr id="247" name="Freeform: Shape 246">
                  <a:extLst>
                    <a:ext uri="{FF2B5EF4-FFF2-40B4-BE49-F238E27FC236}">
                      <a16:creationId xmlns:a16="http://schemas.microsoft.com/office/drawing/2014/main" id="{9F593CBC-4A3C-4EC7-BB0E-8DB5F083E832}"/>
                    </a:ext>
                  </a:extLst>
                </p:cNvPr>
                <p:cNvSpPr/>
                <p:nvPr/>
              </p:nvSpPr>
              <p:spPr>
                <a:xfrm>
                  <a:off x="5157149" y="3137332"/>
                  <a:ext cx="41021" cy="46343"/>
                </a:xfrm>
                <a:custGeom>
                  <a:avLst/>
                  <a:gdLst>
                    <a:gd name="connsiteX0" fmla="*/ 26939 w 41021"/>
                    <a:gd name="connsiteY0" fmla="*/ 41267 h 46343"/>
                    <a:gd name="connsiteX1" fmla="*/ 41021 w 41021"/>
                    <a:gd name="connsiteY1" fmla="*/ 46344 h 46343"/>
                    <a:gd name="connsiteX2" fmla="*/ 40612 w 41021"/>
                    <a:gd name="connsiteY2" fmla="*/ 0 h 46343"/>
                    <a:gd name="connsiteX3" fmla="*/ 0 w 41021"/>
                    <a:gd name="connsiteY3" fmla="*/ 3930 h 46343"/>
                    <a:gd name="connsiteX4" fmla="*/ 9334 w 41021"/>
                    <a:gd name="connsiteY4" fmla="*/ 39711 h 46343"/>
                    <a:gd name="connsiteX5" fmla="*/ 26939 w 41021"/>
                    <a:gd name="connsiteY5" fmla="*/ 41267 h 4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21" h="46343">
                      <a:moveTo>
                        <a:pt x="26939" y="41267"/>
                      </a:moveTo>
                      <a:cubicBezTo>
                        <a:pt x="32179" y="42004"/>
                        <a:pt x="36600" y="43723"/>
                        <a:pt x="41021" y="46344"/>
                      </a:cubicBezTo>
                      <a:cubicBezTo>
                        <a:pt x="38893" y="32670"/>
                        <a:pt x="38156" y="16785"/>
                        <a:pt x="40612" y="0"/>
                      </a:cubicBezTo>
                      <a:lnTo>
                        <a:pt x="0" y="3930"/>
                      </a:lnTo>
                      <a:cubicBezTo>
                        <a:pt x="0" y="3930"/>
                        <a:pt x="3603" y="20060"/>
                        <a:pt x="9334" y="39711"/>
                      </a:cubicBezTo>
                      <a:cubicBezTo>
                        <a:pt x="15393" y="40448"/>
                        <a:pt x="21780" y="40530"/>
                        <a:pt x="26939" y="41267"/>
                      </a:cubicBezTo>
                      <a:close/>
                    </a:path>
                  </a:pathLst>
                </a:custGeom>
                <a:solidFill>
                  <a:schemeClr val="tx2">
                    <a:alpha val="90000"/>
                  </a:scheme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48" name="Freeform: Shape 247">
                  <a:extLst>
                    <a:ext uri="{FF2B5EF4-FFF2-40B4-BE49-F238E27FC236}">
                      <a16:creationId xmlns:a16="http://schemas.microsoft.com/office/drawing/2014/main" id="{05ECBC1A-AF9F-45C7-984F-FAE728132CEA}"/>
                    </a:ext>
                  </a:extLst>
                </p:cNvPr>
                <p:cNvSpPr/>
                <p:nvPr/>
              </p:nvSpPr>
              <p:spPr>
                <a:xfrm>
                  <a:off x="5109414" y="3067243"/>
                  <a:ext cx="160237" cy="84007"/>
                </a:xfrm>
                <a:custGeom>
                  <a:avLst/>
                  <a:gdLst>
                    <a:gd name="connsiteX0" fmla="*/ 160237 w 160237"/>
                    <a:gd name="connsiteY0" fmla="*/ 84008 h 84007"/>
                    <a:gd name="connsiteX1" fmla="*/ 42004 w 160237"/>
                    <a:gd name="connsiteY1" fmla="*/ 84008 h 84007"/>
                    <a:gd name="connsiteX2" fmla="*/ 0 w 160237"/>
                    <a:gd name="connsiteY2" fmla="*/ 42004 h 84007"/>
                    <a:gd name="connsiteX3" fmla="*/ 0 w 160237"/>
                    <a:gd name="connsiteY3" fmla="*/ 42004 h 84007"/>
                    <a:gd name="connsiteX4" fmla="*/ 42004 w 160237"/>
                    <a:gd name="connsiteY4" fmla="*/ 0 h 84007"/>
                    <a:gd name="connsiteX5" fmla="*/ 160237 w 160237"/>
                    <a:gd name="connsiteY5" fmla="*/ 0 h 84007"/>
                    <a:gd name="connsiteX6" fmla="*/ 160237 w 160237"/>
                    <a:gd name="connsiteY6" fmla="*/ 84008 h 8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237" h="84007">
                      <a:moveTo>
                        <a:pt x="160237" y="84008"/>
                      </a:moveTo>
                      <a:lnTo>
                        <a:pt x="42004" y="84008"/>
                      </a:lnTo>
                      <a:cubicBezTo>
                        <a:pt x="18750" y="84008"/>
                        <a:pt x="0" y="65176"/>
                        <a:pt x="0" y="42004"/>
                      </a:cubicBezTo>
                      <a:lnTo>
                        <a:pt x="0" y="42004"/>
                      </a:lnTo>
                      <a:cubicBezTo>
                        <a:pt x="0" y="18750"/>
                        <a:pt x="18832" y="0"/>
                        <a:pt x="42004" y="0"/>
                      </a:cubicBezTo>
                      <a:lnTo>
                        <a:pt x="160237" y="0"/>
                      </a:lnTo>
                      <a:lnTo>
                        <a:pt x="160237" y="84008"/>
                      </a:lnTo>
                      <a:close/>
                    </a:path>
                  </a:pathLst>
                </a:custGeom>
                <a:solidFill>
                  <a:srgbClr val="CCE9FF"/>
                </a:solidFill>
                <a:ln w="8183" cap="flat">
                  <a:noFill/>
                  <a:prstDash val="solid"/>
                  <a:miter/>
                </a:ln>
              </p:spPr>
              <p:txBody>
                <a:bodyPr rtlCol="0" anchor="ctr"/>
                <a:lstStyle/>
                <a:p>
                  <a:endParaRPr lang="en-GB" sz="1800" dirty="0">
                    <a:latin typeface="Segoe UI" panose="020B0502040204020203" pitchFamily="34" charset="0"/>
                  </a:endParaRPr>
                </a:p>
              </p:txBody>
            </p:sp>
            <p:sp>
              <p:nvSpPr>
                <p:cNvPr id="250" name="Freeform: Shape 249">
                  <a:extLst>
                    <a:ext uri="{FF2B5EF4-FFF2-40B4-BE49-F238E27FC236}">
                      <a16:creationId xmlns:a16="http://schemas.microsoft.com/office/drawing/2014/main" id="{2B1B2915-C22F-4730-926D-F602E71AE219}"/>
                    </a:ext>
                  </a:extLst>
                </p:cNvPr>
                <p:cNvSpPr/>
                <p:nvPr/>
              </p:nvSpPr>
              <p:spPr>
                <a:xfrm>
                  <a:off x="5159442" y="3067243"/>
                  <a:ext cx="52811" cy="84253"/>
                </a:xfrm>
                <a:custGeom>
                  <a:avLst/>
                  <a:gdLst>
                    <a:gd name="connsiteX0" fmla="*/ 0 w 52811"/>
                    <a:gd name="connsiteY0" fmla="*/ 0 h 84253"/>
                    <a:gd name="connsiteX1" fmla="*/ 52812 w 52811"/>
                    <a:gd name="connsiteY1" fmla="*/ 0 h 84253"/>
                    <a:gd name="connsiteX2" fmla="*/ 52812 w 52811"/>
                    <a:gd name="connsiteY2" fmla="*/ 84254 h 84253"/>
                    <a:gd name="connsiteX3" fmla="*/ 0 w 52811"/>
                    <a:gd name="connsiteY3" fmla="*/ 84254 h 84253"/>
                  </a:gdLst>
                  <a:ahLst/>
                  <a:cxnLst>
                    <a:cxn ang="0">
                      <a:pos x="connsiteX0" y="connsiteY0"/>
                    </a:cxn>
                    <a:cxn ang="0">
                      <a:pos x="connsiteX1" y="connsiteY1"/>
                    </a:cxn>
                    <a:cxn ang="0">
                      <a:pos x="connsiteX2" y="connsiteY2"/>
                    </a:cxn>
                    <a:cxn ang="0">
                      <a:pos x="connsiteX3" y="connsiteY3"/>
                    </a:cxn>
                  </a:cxnLst>
                  <a:rect l="l" t="t" r="r" b="b"/>
                  <a:pathLst>
                    <a:path w="52811" h="84253">
                      <a:moveTo>
                        <a:pt x="0" y="0"/>
                      </a:moveTo>
                      <a:lnTo>
                        <a:pt x="52812" y="0"/>
                      </a:lnTo>
                      <a:lnTo>
                        <a:pt x="52812" y="84254"/>
                      </a:lnTo>
                      <a:lnTo>
                        <a:pt x="0" y="84254"/>
                      </a:lnTo>
                      <a:close/>
                    </a:path>
                  </a:pathLst>
                </a:custGeom>
                <a:solidFill>
                  <a:schemeClr val="tx2"/>
                </a:solidFill>
                <a:ln w="8183" cap="flat">
                  <a:noFill/>
                  <a:prstDash val="solid"/>
                  <a:miter/>
                </a:ln>
              </p:spPr>
              <p:txBody>
                <a:bodyPr rtlCol="0" anchor="ctr"/>
                <a:lstStyle/>
                <a:p>
                  <a:endParaRPr lang="en-GB" sz="1800" dirty="0">
                    <a:latin typeface="Segoe UI" panose="020B0502040204020203" pitchFamily="34" charset="0"/>
                  </a:endParaRPr>
                </a:p>
              </p:txBody>
            </p:sp>
          </p:grpSp>
          <p:sp>
            <p:nvSpPr>
              <p:cNvPr id="251" name="Freeform: Shape 250">
                <a:extLst>
                  <a:ext uri="{FF2B5EF4-FFF2-40B4-BE49-F238E27FC236}">
                    <a16:creationId xmlns:a16="http://schemas.microsoft.com/office/drawing/2014/main" id="{8C8C7A11-5EE7-48B9-9AFA-29DFFDAC6E85}"/>
                  </a:ext>
                </a:extLst>
              </p:cNvPr>
              <p:cNvSpPr/>
              <p:nvPr/>
            </p:nvSpPr>
            <p:spPr>
              <a:xfrm>
                <a:off x="5142740" y="3161194"/>
                <a:ext cx="39752" cy="42063"/>
              </a:xfrm>
              <a:custGeom>
                <a:avLst/>
                <a:gdLst>
                  <a:gd name="connsiteX0" fmla="*/ 162 w 39752"/>
                  <a:gd name="connsiteY0" fmla="*/ 30341 h 42063"/>
                  <a:gd name="connsiteX1" fmla="*/ 9660 w 39752"/>
                  <a:gd name="connsiteY1" fmla="*/ 26984 h 42063"/>
                  <a:gd name="connsiteX2" fmla="*/ 24562 w 39752"/>
                  <a:gd name="connsiteY2" fmla="*/ 15030 h 42063"/>
                  <a:gd name="connsiteX3" fmla="*/ 39383 w 39752"/>
                  <a:gd name="connsiteY3" fmla="*/ 947 h 42063"/>
                  <a:gd name="connsiteX4" fmla="*/ 38645 w 39752"/>
                  <a:gd name="connsiteY4" fmla="*/ 8561 h 42063"/>
                  <a:gd name="connsiteX5" fmla="*/ 35452 w 39752"/>
                  <a:gd name="connsiteY5" fmla="*/ 19615 h 42063"/>
                  <a:gd name="connsiteX6" fmla="*/ 31522 w 39752"/>
                  <a:gd name="connsiteY6" fmla="*/ 30669 h 42063"/>
                  <a:gd name="connsiteX7" fmla="*/ 18340 w 39752"/>
                  <a:gd name="connsiteY7" fmla="*/ 41231 h 42063"/>
                  <a:gd name="connsiteX8" fmla="*/ 3601 w 39752"/>
                  <a:gd name="connsiteY8" fmla="*/ 38447 h 42063"/>
                  <a:gd name="connsiteX9" fmla="*/ 162 w 39752"/>
                  <a:gd name="connsiteY9" fmla="*/ 30341 h 4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52" h="42063">
                    <a:moveTo>
                      <a:pt x="162" y="30341"/>
                    </a:moveTo>
                    <a:cubicBezTo>
                      <a:pt x="3274" y="30669"/>
                      <a:pt x="7040" y="28540"/>
                      <a:pt x="9660" y="26984"/>
                    </a:cubicBezTo>
                    <a:cubicBezTo>
                      <a:pt x="15228" y="23627"/>
                      <a:pt x="20059" y="19697"/>
                      <a:pt x="24562" y="15030"/>
                    </a:cubicBezTo>
                    <a:cubicBezTo>
                      <a:pt x="26282" y="13310"/>
                      <a:pt x="37008" y="-4212"/>
                      <a:pt x="39383" y="947"/>
                    </a:cubicBezTo>
                    <a:cubicBezTo>
                      <a:pt x="40365" y="2994"/>
                      <a:pt x="39137" y="6596"/>
                      <a:pt x="38645" y="8561"/>
                    </a:cubicBezTo>
                    <a:cubicBezTo>
                      <a:pt x="37745" y="12246"/>
                      <a:pt x="36762" y="16176"/>
                      <a:pt x="35452" y="19615"/>
                    </a:cubicBezTo>
                    <a:cubicBezTo>
                      <a:pt x="34060" y="23218"/>
                      <a:pt x="33160" y="27148"/>
                      <a:pt x="31522" y="30669"/>
                    </a:cubicBezTo>
                    <a:cubicBezTo>
                      <a:pt x="28902" y="36482"/>
                      <a:pt x="24480" y="39676"/>
                      <a:pt x="18340" y="41231"/>
                    </a:cubicBezTo>
                    <a:cubicBezTo>
                      <a:pt x="12772" y="42623"/>
                      <a:pt x="7695" y="42623"/>
                      <a:pt x="3601" y="38447"/>
                    </a:cubicBezTo>
                    <a:cubicBezTo>
                      <a:pt x="1800" y="36646"/>
                      <a:pt x="-656" y="34190"/>
                      <a:pt x="162" y="30341"/>
                    </a:cubicBez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sp>
            <p:nvSpPr>
              <p:cNvPr id="252" name="Freeform: Shape 251">
                <a:extLst>
                  <a:ext uri="{FF2B5EF4-FFF2-40B4-BE49-F238E27FC236}">
                    <a16:creationId xmlns:a16="http://schemas.microsoft.com/office/drawing/2014/main" id="{8F950586-29D5-41DF-8C41-6B06A079D0FC}"/>
                  </a:ext>
                </a:extLst>
              </p:cNvPr>
              <p:cNvSpPr/>
              <p:nvPr/>
            </p:nvSpPr>
            <p:spPr>
              <a:xfrm>
                <a:off x="5182839" y="3180400"/>
                <a:ext cx="31798" cy="49359"/>
              </a:xfrm>
              <a:custGeom>
                <a:avLst/>
                <a:gdLst>
                  <a:gd name="connsiteX0" fmla="*/ 15086 w 31798"/>
                  <a:gd name="connsiteY0" fmla="*/ 0 h 49359"/>
                  <a:gd name="connsiteX1" fmla="*/ 7308 w 31798"/>
                  <a:gd name="connsiteY1" fmla="*/ 9089 h 49359"/>
                  <a:gd name="connsiteX2" fmla="*/ 2477 w 31798"/>
                  <a:gd name="connsiteY2" fmla="*/ 26038 h 49359"/>
                  <a:gd name="connsiteX3" fmla="*/ 9764 w 31798"/>
                  <a:gd name="connsiteY3" fmla="*/ 21207 h 49359"/>
                  <a:gd name="connsiteX4" fmla="*/ 4032 w 31798"/>
                  <a:gd name="connsiteY4" fmla="*/ 35699 h 49359"/>
                  <a:gd name="connsiteX5" fmla="*/ 16969 w 31798"/>
                  <a:gd name="connsiteY5" fmla="*/ 32915 h 49359"/>
                  <a:gd name="connsiteX6" fmla="*/ 12712 w 31798"/>
                  <a:gd name="connsiteY6" fmla="*/ 45688 h 49359"/>
                  <a:gd name="connsiteX7" fmla="*/ 22537 w 31798"/>
                  <a:gd name="connsiteY7" fmla="*/ 44788 h 49359"/>
                  <a:gd name="connsiteX8" fmla="*/ 31626 w 31798"/>
                  <a:gd name="connsiteY8" fmla="*/ 26119 h 49359"/>
                  <a:gd name="connsiteX9" fmla="*/ 25649 w 31798"/>
                  <a:gd name="connsiteY9" fmla="*/ 12527 h 49359"/>
                  <a:gd name="connsiteX10" fmla="*/ 21063 w 31798"/>
                  <a:gd name="connsiteY10" fmla="*/ 3603 h 49359"/>
                  <a:gd name="connsiteX11" fmla="*/ 15086 w 31798"/>
                  <a:gd name="connsiteY11" fmla="*/ 0 h 4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98" h="49359">
                    <a:moveTo>
                      <a:pt x="15086" y="0"/>
                    </a:moveTo>
                    <a:cubicBezTo>
                      <a:pt x="14759" y="1556"/>
                      <a:pt x="8782" y="7287"/>
                      <a:pt x="7308" y="9089"/>
                    </a:cubicBezTo>
                    <a:cubicBezTo>
                      <a:pt x="4524" y="12364"/>
                      <a:pt x="-4237" y="26693"/>
                      <a:pt x="2477" y="26038"/>
                    </a:cubicBezTo>
                    <a:cubicBezTo>
                      <a:pt x="5425" y="25710"/>
                      <a:pt x="7144" y="22271"/>
                      <a:pt x="9764" y="21207"/>
                    </a:cubicBezTo>
                    <a:cubicBezTo>
                      <a:pt x="8208" y="23581"/>
                      <a:pt x="3132" y="33734"/>
                      <a:pt x="4032" y="35699"/>
                    </a:cubicBezTo>
                    <a:cubicBezTo>
                      <a:pt x="6161" y="40366"/>
                      <a:pt x="14759" y="34062"/>
                      <a:pt x="16969" y="32915"/>
                    </a:cubicBezTo>
                    <a:cubicBezTo>
                      <a:pt x="16806" y="34471"/>
                      <a:pt x="12548" y="42986"/>
                      <a:pt x="12712" y="45688"/>
                    </a:cubicBezTo>
                    <a:cubicBezTo>
                      <a:pt x="13039" y="52075"/>
                      <a:pt x="19590" y="49046"/>
                      <a:pt x="22537" y="44788"/>
                    </a:cubicBezTo>
                    <a:cubicBezTo>
                      <a:pt x="25567" y="40448"/>
                      <a:pt x="30889" y="31278"/>
                      <a:pt x="31626" y="26119"/>
                    </a:cubicBezTo>
                    <a:cubicBezTo>
                      <a:pt x="32690" y="18914"/>
                      <a:pt x="28596" y="19078"/>
                      <a:pt x="25649" y="12527"/>
                    </a:cubicBezTo>
                    <a:cubicBezTo>
                      <a:pt x="24257" y="9416"/>
                      <a:pt x="22373" y="6714"/>
                      <a:pt x="21063" y="3603"/>
                    </a:cubicBezTo>
                    <a:cubicBezTo>
                      <a:pt x="20326" y="1965"/>
                      <a:pt x="18689" y="573"/>
                      <a:pt x="15086" y="0"/>
                    </a:cubicBezTo>
                    <a:close/>
                  </a:path>
                </a:pathLst>
              </a:custGeom>
              <a:solidFill>
                <a:srgbClr val="9C8964"/>
              </a:solidFill>
              <a:ln w="8183" cap="flat">
                <a:noFill/>
                <a:prstDash val="solid"/>
                <a:miter/>
              </a:ln>
            </p:spPr>
            <p:txBody>
              <a:bodyPr rtlCol="0" anchor="ctr"/>
              <a:lstStyle/>
              <a:p>
                <a:endParaRPr lang="en-GB" sz="1800" dirty="0">
                  <a:latin typeface="Segoe UI" panose="020B0502040204020203" pitchFamily="34" charset="0"/>
                </a:endParaRPr>
              </a:p>
            </p:txBody>
          </p:sp>
          <p:sp>
            <p:nvSpPr>
              <p:cNvPr id="253" name="Freeform: Shape 252">
                <a:extLst>
                  <a:ext uri="{FF2B5EF4-FFF2-40B4-BE49-F238E27FC236}">
                    <a16:creationId xmlns:a16="http://schemas.microsoft.com/office/drawing/2014/main" id="{2FD8270C-DC02-4D56-8F42-85891208FC82}"/>
                  </a:ext>
                </a:extLst>
              </p:cNvPr>
              <p:cNvSpPr/>
              <p:nvPr/>
            </p:nvSpPr>
            <p:spPr>
              <a:xfrm>
                <a:off x="4331154" y="3296423"/>
                <a:ext cx="38646" cy="47571"/>
              </a:xfrm>
              <a:custGeom>
                <a:avLst/>
                <a:gdLst>
                  <a:gd name="connsiteX0" fmla="*/ 0 w 38646"/>
                  <a:gd name="connsiteY0" fmla="*/ 0 h 47571"/>
                  <a:gd name="connsiteX1" fmla="*/ 38646 w 38646"/>
                  <a:gd name="connsiteY1" fmla="*/ 0 h 47571"/>
                  <a:gd name="connsiteX2" fmla="*/ 38646 w 38646"/>
                  <a:gd name="connsiteY2" fmla="*/ 47572 h 47571"/>
                  <a:gd name="connsiteX3" fmla="*/ 0 w 38646"/>
                  <a:gd name="connsiteY3" fmla="*/ 47572 h 47571"/>
                </a:gdLst>
                <a:ahLst/>
                <a:cxnLst>
                  <a:cxn ang="0">
                    <a:pos x="connsiteX0" y="connsiteY0"/>
                  </a:cxn>
                  <a:cxn ang="0">
                    <a:pos x="connsiteX1" y="connsiteY1"/>
                  </a:cxn>
                  <a:cxn ang="0">
                    <a:pos x="connsiteX2" y="connsiteY2"/>
                  </a:cxn>
                  <a:cxn ang="0">
                    <a:pos x="connsiteX3" y="connsiteY3"/>
                  </a:cxn>
                </a:cxnLst>
                <a:rect l="l" t="t" r="r" b="b"/>
                <a:pathLst>
                  <a:path w="38646" h="47571">
                    <a:moveTo>
                      <a:pt x="0" y="0"/>
                    </a:moveTo>
                    <a:lnTo>
                      <a:pt x="38646" y="0"/>
                    </a:lnTo>
                    <a:lnTo>
                      <a:pt x="38646" y="47572"/>
                    </a:lnTo>
                    <a:lnTo>
                      <a:pt x="0" y="47572"/>
                    </a:lnTo>
                    <a:close/>
                  </a:path>
                </a:pathLst>
              </a:custGeom>
              <a:solidFill>
                <a:srgbClr val="D6EDFF"/>
              </a:solidFill>
              <a:ln w="8183" cap="flat">
                <a:noFill/>
                <a:prstDash val="solid"/>
                <a:miter/>
              </a:ln>
            </p:spPr>
            <p:txBody>
              <a:bodyPr rtlCol="0" anchor="ctr"/>
              <a:lstStyle/>
              <a:p>
                <a:endParaRPr lang="en-GB" sz="1800" dirty="0">
                  <a:latin typeface="Segoe UI" panose="020B0502040204020203" pitchFamily="34" charset="0"/>
                </a:endParaRPr>
              </a:p>
            </p:txBody>
          </p:sp>
        </p:grpSp>
        <p:grpSp>
          <p:nvGrpSpPr>
            <p:cNvPr id="259" name="Graphic 205">
              <a:extLst>
                <a:ext uri="{FF2B5EF4-FFF2-40B4-BE49-F238E27FC236}">
                  <a16:creationId xmlns:a16="http://schemas.microsoft.com/office/drawing/2014/main" id="{549A09C2-0556-4653-94C0-6807F30E84CC}"/>
                </a:ext>
              </a:extLst>
            </p:cNvPr>
            <p:cNvGrpSpPr/>
            <p:nvPr/>
          </p:nvGrpSpPr>
          <p:grpSpPr>
            <a:xfrm flipH="1">
              <a:off x="763629" y="4112635"/>
              <a:ext cx="448537" cy="704347"/>
              <a:chOff x="4360877" y="3296095"/>
              <a:chExt cx="556039" cy="873158"/>
            </a:xfrm>
            <a:solidFill>
              <a:srgbClr val="FFFFFF">
                <a:alpha val="7000"/>
              </a:srgbClr>
            </a:solidFill>
          </p:grpSpPr>
          <p:sp>
            <p:nvSpPr>
              <p:cNvPr id="260" name="Freeform: Shape 259">
                <a:extLst>
                  <a:ext uri="{FF2B5EF4-FFF2-40B4-BE49-F238E27FC236}">
                    <a16:creationId xmlns:a16="http://schemas.microsoft.com/office/drawing/2014/main" id="{DB3DB0F4-C8AB-4766-ACA6-DC7A2EBD0775}"/>
                  </a:ext>
                </a:extLst>
              </p:cNvPr>
              <p:cNvSpPr/>
              <p:nvPr/>
            </p:nvSpPr>
            <p:spPr>
              <a:xfrm>
                <a:off x="4369801" y="3296095"/>
                <a:ext cx="1637" cy="1555"/>
              </a:xfrm>
              <a:custGeom>
                <a:avLst/>
                <a:gdLst>
                  <a:gd name="connsiteX0" fmla="*/ 1638 w 1637"/>
                  <a:gd name="connsiteY0" fmla="*/ 0 h 1555"/>
                  <a:gd name="connsiteX1" fmla="*/ 0 w 1637"/>
                  <a:gd name="connsiteY1" fmla="*/ 328 h 1555"/>
                  <a:gd name="connsiteX2" fmla="*/ 0 w 1637"/>
                  <a:gd name="connsiteY2" fmla="*/ 1556 h 1555"/>
                  <a:gd name="connsiteX3" fmla="*/ 1638 w 1637"/>
                  <a:gd name="connsiteY3" fmla="*/ 0 h 1555"/>
                </a:gdLst>
                <a:ahLst/>
                <a:cxnLst>
                  <a:cxn ang="0">
                    <a:pos x="connsiteX0" y="connsiteY0"/>
                  </a:cxn>
                  <a:cxn ang="0">
                    <a:pos x="connsiteX1" y="connsiteY1"/>
                  </a:cxn>
                  <a:cxn ang="0">
                    <a:pos x="connsiteX2" y="connsiteY2"/>
                  </a:cxn>
                  <a:cxn ang="0">
                    <a:pos x="connsiteX3" y="connsiteY3"/>
                  </a:cxn>
                </a:cxnLst>
                <a:rect l="l" t="t" r="r" b="b"/>
                <a:pathLst>
                  <a:path w="1637" h="1555">
                    <a:moveTo>
                      <a:pt x="1638" y="0"/>
                    </a:moveTo>
                    <a:cubicBezTo>
                      <a:pt x="655" y="164"/>
                      <a:pt x="0" y="328"/>
                      <a:pt x="0" y="328"/>
                    </a:cubicBezTo>
                    <a:lnTo>
                      <a:pt x="0" y="1556"/>
                    </a:lnTo>
                    <a:lnTo>
                      <a:pt x="1638" y="0"/>
                    </a:lnTo>
                    <a:close/>
                  </a:path>
                </a:pathLst>
              </a:custGeom>
              <a:solidFill>
                <a:srgbClr val="FFFFFF">
                  <a:alpha val="7000"/>
                </a:srgb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61" name="Freeform: Shape 260">
                <a:extLst>
                  <a:ext uri="{FF2B5EF4-FFF2-40B4-BE49-F238E27FC236}">
                    <a16:creationId xmlns:a16="http://schemas.microsoft.com/office/drawing/2014/main" id="{ED6F5603-426B-42DB-9432-B2BBAA322419}"/>
                  </a:ext>
                </a:extLst>
              </p:cNvPr>
              <p:cNvSpPr/>
              <p:nvPr/>
            </p:nvSpPr>
            <p:spPr>
              <a:xfrm>
                <a:off x="4909711" y="3442167"/>
                <a:ext cx="7205" cy="19159"/>
              </a:xfrm>
              <a:custGeom>
                <a:avLst/>
                <a:gdLst>
                  <a:gd name="connsiteX0" fmla="*/ 0 w 7205"/>
                  <a:gd name="connsiteY0" fmla="*/ 0 h 19159"/>
                  <a:gd name="connsiteX1" fmla="*/ 7205 w 7205"/>
                  <a:gd name="connsiteY1" fmla="*/ 19160 h 19159"/>
                  <a:gd name="connsiteX2" fmla="*/ 0 w 7205"/>
                  <a:gd name="connsiteY2" fmla="*/ 0 h 19159"/>
                </a:gdLst>
                <a:ahLst/>
                <a:cxnLst>
                  <a:cxn ang="0">
                    <a:pos x="connsiteX0" y="connsiteY0"/>
                  </a:cxn>
                  <a:cxn ang="0">
                    <a:pos x="connsiteX1" y="connsiteY1"/>
                  </a:cxn>
                  <a:cxn ang="0">
                    <a:pos x="connsiteX2" y="connsiteY2"/>
                  </a:cxn>
                </a:cxnLst>
                <a:rect l="l" t="t" r="r" b="b"/>
                <a:pathLst>
                  <a:path w="7205" h="19159">
                    <a:moveTo>
                      <a:pt x="0" y="0"/>
                    </a:moveTo>
                    <a:cubicBezTo>
                      <a:pt x="0" y="0"/>
                      <a:pt x="2211" y="7860"/>
                      <a:pt x="7205" y="19160"/>
                    </a:cubicBezTo>
                    <a:lnTo>
                      <a:pt x="0" y="0"/>
                    </a:lnTo>
                    <a:close/>
                  </a:path>
                </a:pathLst>
              </a:custGeom>
              <a:solidFill>
                <a:srgbClr val="FFFFFF">
                  <a:alpha val="7000"/>
                </a:srgbClr>
              </a:solidFill>
              <a:ln w="8183" cap="flat">
                <a:noFill/>
                <a:prstDash val="solid"/>
                <a:miter/>
              </a:ln>
            </p:spPr>
            <p:txBody>
              <a:bodyPr rtlCol="0" anchor="ctr"/>
              <a:lstStyle/>
              <a:p>
                <a:endParaRPr lang="en-GB" sz="1800" dirty="0">
                  <a:latin typeface="Segoe UI" panose="020B0502040204020203" pitchFamily="34" charset="0"/>
                </a:endParaRPr>
              </a:p>
            </p:txBody>
          </p:sp>
          <p:sp>
            <p:nvSpPr>
              <p:cNvPr id="262" name="Freeform: Shape 261">
                <a:extLst>
                  <a:ext uri="{FF2B5EF4-FFF2-40B4-BE49-F238E27FC236}">
                    <a16:creationId xmlns:a16="http://schemas.microsoft.com/office/drawing/2014/main" id="{B2493B8E-F71A-41C0-88BF-5A6C847BAF7C}"/>
                  </a:ext>
                </a:extLst>
              </p:cNvPr>
              <p:cNvSpPr/>
              <p:nvPr/>
            </p:nvSpPr>
            <p:spPr>
              <a:xfrm>
                <a:off x="4360877" y="3442004"/>
                <a:ext cx="548753" cy="727249"/>
              </a:xfrm>
              <a:custGeom>
                <a:avLst/>
                <a:gdLst>
                  <a:gd name="connsiteX0" fmla="*/ 457786 w 548753"/>
                  <a:gd name="connsiteY0" fmla="*/ 159173 h 727249"/>
                  <a:gd name="connsiteX1" fmla="*/ 195445 w 548753"/>
                  <a:gd name="connsiteY1" fmla="*/ 109390 h 727249"/>
                  <a:gd name="connsiteX2" fmla="*/ 106525 w 548753"/>
                  <a:gd name="connsiteY2" fmla="*/ 107998 h 727249"/>
                  <a:gd name="connsiteX3" fmla="*/ 0 w 548753"/>
                  <a:gd name="connsiteY3" fmla="*/ 165150 h 727249"/>
                  <a:gd name="connsiteX4" fmla="*/ 306310 w 548753"/>
                  <a:gd name="connsiteY4" fmla="*/ 727249 h 727249"/>
                  <a:gd name="connsiteX5" fmla="*/ 521160 w 548753"/>
                  <a:gd name="connsiteY5" fmla="*/ 226805 h 727249"/>
                  <a:gd name="connsiteX6" fmla="*/ 548753 w 548753"/>
                  <a:gd name="connsiteY6" fmla="*/ 0 h 727249"/>
                  <a:gd name="connsiteX7" fmla="*/ 457786 w 548753"/>
                  <a:gd name="connsiteY7" fmla="*/ 159173 h 72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753" h="727249">
                    <a:moveTo>
                      <a:pt x="457786" y="159173"/>
                    </a:moveTo>
                    <a:cubicBezTo>
                      <a:pt x="386469" y="196755"/>
                      <a:pt x="297794" y="86219"/>
                      <a:pt x="195445" y="109390"/>
                    </a:cubicBezTo>
                    <a:cubicBezTo>
                      <a:pt x="172519" y="114549"/>
                      <a:pt x="141241" y="113239"/>
                      <a:pt x="106525" y="107998"/>
                    </a:cubicBezTo>
                    <a:cubicBezTo>
                      <a:pt x="47818" y="141323"/>
                      <a:pt x="0" y="165150"/>
                      <a:pt x="0" y="165150"/>
                    </a:cubicBezTo>
                    <a:cubicBezTo>
                      <a:pt x="105624" y="502737"/>
                      <a:pt x="306310" y="727249"/>
                      <a:pt x="306310" y="727249"/>
                    </a:cubicBezTo>
                    <a:cubicBezTo>
                      <a:pt x="346430" y="675174"/>
                      <a:pt x="495941" y="405301"/>
                      <a:pt x="521160" y="226805"/>
                    </a:cubicBezTo>
                    <a:cubicBezTo>
                      <a:pt x="528530" y="174975"/>
                      <a:pt x="548753" y="0"/>
                      <a:pt x="548753" y="0"/>
                    </a:cubicBezTo>
                    <a:cubicBezTo>
                      <a:pt x="548753" y="0"/>
                      <a:pt x="529102" y="121590"/>
                      <a:pt x="457786" y="159173"/>
                    </a:cubicBezTo>
                    <a:close/>
                  </a:path>
                </a:pathLst>
              </a:custGeom>
              <a:solidFill>
                <a:srgbClr val="FFFFFF">
                  <a:alpha val="7000"/>
                </a:srgbClr>
              </a:solidFill>
              <a:ln w="8183" cap="flat">
                <a:noFill/>
                <a:prstDash val="solid"/>
                <a:miter/>
              </a:ln>
            </p:spPr>
            <p:txBody>
              <a:bodyPr rtlCol="0" anchor="ctr"/>
              <a:lstStyle/>
              <a:p>
                <a:endParaRPr lang="en-GB" sz="1800" dirty="0">
                  <a:latin typeface="Segoe UI" panose="020B0502040204020203" pitchFamily="34" charset="0"/>
                </a:endParaRPr>
              </a:p>
            </p:txBody>
          </p:sp>
        </p:grpSp>
      </p:grpSp>
    </p:spTree>
    <p:extLst>
      <p:ext uri="{BB962C8B-B14F-4D97-AF65-F5344CB8AC3E}">
        <p14:creationId xmlns:p14="http://schemas.microsoft.com/office/powerpoint/2010/main" val="3292093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51CD79-C9D9-9A78-366D-AF2813DCBA55}"/>
              </a:ext>
            </a:extLst>
          </p:cNvPr>
          <p:cNvSpPr/>
          <p:nvPr/>
        </p:nvSpPr>
        <p:spPr>
          <a:xfrm>
            <a:off x="354231" y="360249"/>
            <a:ext cx="6875909" cy="9974598"/>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9B099E4-DB86-929D-1850-0EAB6CCD09C5}"/>
              </a:ext>
            </a:extLst>
          </p:cNvPr>
          <p:cNvSpPr txBox="1"/>
          <p:nvPr/>
        </p:nvSpPr>
        <p:spPr>
          <a:xfrm>
            <a:off x="2418785" y="1159457"/>
            <a:ext cx="4671636" cy="646331"/>
          </a:xfrm>
          <a:prstGeom prst="rect">
            <a:avLst/>
          </a:prstGeom>
          <a:noFill/>
        </p:spPr>
        <p:txBody>
          <a:bodyPr wrap="square" rtlCol="0">
            <a:spAutoFit/>
          </a:bodyPr>
          <a:lstStyle/>
          <a:p>
            <a:r>
              <a:rPr lang="en-GB" sz="3600" b="1" dirty="0">
                <a:solidFill>
                  <a:srgbClr val="626262"/>
                </a:solidFill>
                <a:latin typeface="Segoe UI" panose="020B0502040204020203" pitchFamily="34" charset="0"/>
                <a:ea typeface="Segoe UI Black" panose="020B0A02040204020203" pitchFamily="34" charset="0"/>
                <a:cs typeface="Segoe UI" panose="020B0502040204020203" pitchFamily="34" charset="0"/>
              </a:rPr>
              <a:t>FAB Beacon</a:t>
            </a:r>
          </a:p>
        </p:txBody>
      </p:sp>
      <p:sp>
        <p:nvSpPr>
          <p:cNvPr id="4" name="TextBox 3">
            <a:extLst>
              <a:ext uri="{FF2B5EF4-FFF2-40B4-BE49-F238E27FC236}">
                <a16:creationId xmlns:a16="http://schemas.microsoft.com/office/drawing/2014/main" id="{23787EC5-8275-A9F4-9FCF-BE5BB7324304}"/>
              </a:ext>
            </a:extLst>
          </p:cNvPr>
          <p:cNvSpPr txBox="1"/>
          <p:nvPr/>
        </p:nvSpPr>
        <p:spPr>
          <a:xfrm>
            <a:off x="548283" y="2452488"/>
            <a:ext cx="6542138" cy="3693319"/>
          </a:xfrm>
          <a:prstGeom prst="rect">
            <a:avLst/>
          </a:prstGeom>
          <a:noFill/>
        </p:spPr>
        <p:txBody>
          <a:bodyPr wrap="square" rtlCol="0">
            <a:spAutoFit/>
          </a:bodyPr>
          <a:lstStyle/>
          <a:p>
            <a:r>
              <a:rPr lang="en-US" sz="1800" b="0" i="0" u="none" strike="noStrike" dirty="0">
                <a:solidFill>
                  <a:srgbClr val="626262"/>
                </a:solidFill>
                <a:effectLst/>
                <a:latin typeface="Segoe UI" panose="020B0502040204020203" pitchFamily="34" charset="0"/>
                <a:cs typeface="Segoe UI" panose="020B0502040204020203" pitchFamily="34" charset="0"/>
              </a:rPr>
              <a:t>Faith in Action Beacon (FAB) was formed during lockdown and is a Beacon in its infancy. FAB members aim to develop meaningful relationships with others in the Beacon and consciously seek to provide help and support to those in need in the local community. </a:t>
            </a:r>
          </a:p>
          <a:p>
            <a:endParaRPr lang="en-US" sz="1800" b="0" i="0" u="none" strike="noStrike" dirty="0">
              <a:solidFill>
                <a:srgbClr val="626262"/>
              </a:solidFill>
              <a:effectLst/>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We have a heart for the SBC seniors and actively serve them, supporting the monthly services. We want to encourage others to support this work.</a:t>
            </a:r>
          </a:p>
          <a:p>
            <a:endParaRPr lang="en-US" sz="1800" dirty="0">
              <a:solidFill>
                <a:srgbClr val="626262"/>
              </a:solidFill>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Time: Wednesday evenings</a:t>
            </a:r>
          </a:p>
          <a:p>
            <a:endParaRPr lang="en-US" sz="1800" b="0" i="0" u="none" strike="noStrike" dirty="0">
              <a:solidFill>
                <a:srgbClr val="626262"/>
              </a:solidFill>
              <a:effectLst/>
              <a:latin typeface="Segoe UI" panose="020B0502040204020203" pitchFamily="34" charset="0"/>
              <a:cs typeface="Segoe UI" panose="020B0502040204020203" pitchFamily="34" charset="0"/>
            </a:endParaRPr>
          </a:p>
          <a:p>
            <a:r>
              <a:rPr lang="en-US" sz="1800" b="0" i="0" u="none" strike="noStrike" dirty="0">
                <a:solidFill>
                  <a:srgbClr val="626262"/>
                </a:solidFill>
                <a:effectLst/>
                <a:latin typeface="Segoe UI" panose="020B0502040204020203" pitchFamily="34" charset="0"/>
                <a:cs typeface="Segoe UI" panose="020B0502040204020203" pitchFamily="34" charset="0"/>
              </a:rPr>
              <a:t>Leaders: Victoria </a:t>
            </a:r>
            <a:r>
              <a:rPr lang="en-US" sz="1800" b="0" i="0" u="none" strike="noStrike" dirty="0" err="1">
                <a:solidFill>
                  <a:srgbClr val="626262"/>
                </a:solidFill>
                <a:effectLst/>
                <a:latin typeface="Segoe UI" panose="020B0502040204020203" pitchFamily="34" charset="0"/>
                <a:cs typeface="Segoe UI" panose="020B0502040204020203" pitchFamily="34" charset="0"/>
              </a:rPr>
              <a:t>Azubuine</a:t>
            </a:r>
            <a:endParaRPr lang="en-US" sz="1800" b="0" i="0" u="none" strike="noStrike" dirty="0">
              <a:solidFill>
                <a:srgbClr val="626262"/>
              </a:solidFill>
              <a:effectLst/>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1CFBDBF1-2B7D-D617-5CCD-8818245E13B7}"/>
              </a:ext>
            </a:extLst>
          </p:cNvPr>
          <p:cNvGrpSpPr>
            <a:grpSpLocks noChangeAspect="1"/>
          </p:cNvGrpSpPr>
          <p:nvPr/>
        </p:nvGrpSpPr>
        <p:grpSpPr>
          <a:xfrm>
            <a:off x="693580" y="689880"/>
            <a:ext cx="1585487" cy="1585487"/>
            <a:chOff x="506939" y="1945442"/>
            <a:chExt cx="900000" cy="900000"/>
          </a:xfrm>
          <a:solidFill>
            <a:schemeClr val="tx2"/>
          </a:solidFill>
        </p:grpSpPr>
        <p:sp>
          <p:nvSpPr>
            <p:cNvPr id="6" name="Oval 5">
              <a:extLst>
                <a:ext uri="{FF2B5EF4-FFF2-40B4-BE49-F238E27FC236}">
                  <a16:creationId xmlns:a16="http://schemas.microsoft.com/office/drawing/2014/main" id="{EA41A1BB-84EB-FC8C-A2D1-8A497BF6816D}"/>
                </a:ext>
              </a:extLst>
            </p:cNvPr>
            <p:cNvSpPr>
              <a:spLocks noChangeAspect="1"/>
            </p:cNvSpPr>
            <p:nvPr/>
          </p:nvSpPr>
          <p:spPr>
            <a:xfrm>
              <a:off x="506939" y="1945442"/>
              <a:ext cx="900000" cy="900000"/>
            </a:xfrm>
            <a:prstGeom prst="ellipse">
              <a:avLst/>
            </a:prstGeom>
            <a:solidFill>
              <a:srgbClr val="34BDE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50900" rtlCol="0" anchor="b" anchorCtr="0"/>
            <a:lstStyle/>
            <a:p>
              <a:pPr algn="ctr">
                <a:lnSpc>
                  <a:spcPct val="95000"/>
                </a:lnSpc>
              </a:pPr>
              <a:endParaRPr lang="en-GB" sz="1979" b="1" spc="-17" dirty="0">
                <a:solidFill>
                  <a:schemeClr val="tx2"/>
                </a:solidFill>
                <a:latin typeface="Segoe UI" panose="020B0502040204020203" pitchFamily="34" charset="0"/>
              </a:endParaRPr>
            </a:p>
          </p:txBody>
        </p:sp>
        <p:sp>
          <p:nvSpPr>
            <p:cNvPr id="7" name="Freeform: Shape 6">
              <a:extLst>
                <a:ext uri="{FF2B5EF4-FFF2-40B4-BE49-F238E27FC236}">
                  <a16:creationId xmlns:a16="http://schemas.microsoft.com/office/drawing/2014/main" id="{82B080DF-B9D0-70FD-67E7-DE0A6FA92657}"/>
                </a:ext>
              </a:extLst>
            </p:cNvPr>
            <p:cNvSpPr>
              <a:spLocks noChangeAspect="1"/>
            </p:cNvSpPr>
            <p:nvPr/>
          </p:nvSpPr>
          <p:spPr>
            <a:xfrm>
              <a:off x="686939" y="2133672"/>
              <a:ext cx="540000" cy="523539"/>
            </a:xfrm>
            <a:custGeom>
              <a:avLst/>
              <a:gdLst>
                <a:gd name="connsiteX0" fmla="*/ 83350 w 1089194"/>
                <a:gd name="connsiteY0" fmla="*/ 347679 h 1055987"/>
                <a:gd name="connsiteX1" fmla="*/ 105931 w 1089194"/>
                <a:gd name="connsiteY1" fmla="*/ 325098 h 1055987"/>
                <a:gd name="connsiteX2" fmla="*/ 128512 w 1089194"/>
                <a:gd name="connsiteY2" fmla="*/ 347679 h 1055987"/>
                <a:gd name="connsiteX3" fmla="*/ 105931 w 1089194"/>
                <a:gd name="connsiteY3" fmla="*/ 370260 h 1055987"/>
                <a:gd name="connsiteX4" fmla="*/ 83350 w 1089194"/>
                <a:gd name="connsiteY4" fmla="*/ 347679 h 1055987"/>
                <a:gd name="connsiteX5" fmla="*/ 546258 w 1089194"/>
                <a:gd name="connsiteY5" fmla="*/ 50143 h 1055987"/>
                <a:gd name="connsiteX6" fmla="*/ 568839 w 1089194"/>
                <a:gd name="connsiteY6" fmla="*/ 27562 h 1055987"/>
                <a:gd name="connsiteX7" fmla="*/ 546258 w 1089194"/>
                <a:gd name="connsiteY7" fmla="*/ 4981 h 1055987"/>
                <a:gd name="connsiteX8" fmla="*/ 523677 w 1089194"/>
                <a:gd name="connsiteY8" fmla="*/ 27562 h 1055987"/>
                <a:gd name="connsiteX9" fmla="*/ 546258 w 1089194"/>
                <a:gd name="connsiteY9" fmla="*/ 50143 h 1055987"/>
                <a:gd name="connsiteX10" fmla="*/ 987249 w 1089194"/>
                <a:gd name="connsiteY10" fmla="*/ 370260 h 1055987"/>
                <a:gd name="connsiteX11" fmla="*/ 1009830 w 1089194"/>
                <a:gd name="connsiteY11" fmla="*/ 347679 h 1055987"/>
                <a:gd name="connsiteX12" fmla="*/ 987249 w 1089194"/>
                <a:gd name="connsiteY12" fmla="*/ 325098 h 1055987"/>
                <a:gd name="connsiteX13" fmla="*/ 964668 w 1089194"/>
                <a:gd name="connsiteY13" fmla="*/ 347679 h 1055987"/>
                <a:gd name="connsiteX14" fmla="*/ 987249 w 1089194"/>
                <a:gd name="connsiteY14" fmla="*/ 370260 h 1055987"/>
                <a:gd name="connsiteX15" fmla="*/ 274623 w 1089194"/>
                <a:gd name="connsiteY15" fmla="*/ 843130 h 1055987"/>
                <a:gd name="connsiteX16" fmla="*/ 252042 w 1089194"/>
                <a:gd name="connsiteY16" fmla="*/ 865711 h 1055987"/>
                <a:gd name="connsiteX17" fmla="*/ 274623 w 1089194"/>
                <a:gd name="connsiteY17" fmla="*/ 888292 h 1055987"/>
                <a:gd name="connsiteX18" fmla="*/ 297204 w 1089194"/>
                <a:gd name="connsiteY18" fmla="*/ 865711 h 1055987"/>
                <a:gd name="connsiteX19" fmla="*/ 274623 w 1089194"/>
                <a:gd name="connsiteY19" fmla="*/ 843130 h 1055987"/>
                <a:gd name="connsiteX20" fmla="*/ 818557 w 1089194"/>
                <a:gd name="connsiteY20" fmla="*/ 843130 h 1055987"/>
                <a:gd name="connsiteX21" fmla="*/ 795976 w 1089194"/>
                <a:gd name="connsiteY21" fmla="*/ 865711 h 1055987"/>
                <a:gd name="connsiteX22" fmla="*/ 818557 w 1089194"/>
                <a:gd name="connsiteY22" fmla="*/ 888292 h 1055987"/>
                <a:gd name="connsiteX23" fmla="*/ 841137 w 1089194"/>
                <a:gd name="connsiteY23" fmla="*/ 865711 h 1055987"/>
                <a:gd name="connsiteX24" fmla="*/ 818557 w 1089194"/>
                <a:gd name="connsiteY24" fmla="*/ 843130 h 1055987"/>
                <a:gd name="connsiteX25" fmla="*/ 1088863 w 1089194"/>
                <a:gd name="connsiteY25" fmla="*/ 633925 h 1055987"/>
                <a:gd name="connsiteX26" fmla="*/ 987249 w 1089194"/>
                <a:gd name="connsiteY26" fmla="*/ 735539 h 1055987"/>
                <a:gd name="connsiteX27" fmla="*/ 885635 w 1089194"/>
                <a:gd name="connsiteY27" fmla="*/ 633925 h 1055987"/>
                <a:gd name="connsiteX28" fmla="*/ 885635 w 1089194"/>
                <a:gd name="connsiteY28" fmla="*/ 630604 h 1055987"/>
                <a:gd name="connsiteX29" fmla="*/ 805274 w 1089194"/>
                <a:gd name="connsiteY29" fmla="*/ 604702 h 1055987"/>
                <a:gd name="connsiteX30" fmla="*/ 734875 w 1089194"/>
                <a:gd name="connsiteY30" fmla="*/ 701667 h 1055987"/>
                <a:gd name="connsiteX31" fmla="*/ 753471 w 1089194"/>
                <a:gd name="connsiteY31" fmla="*/ 726905 h 1055987"/>
                <a:gd name="connsiteX32" fmla="*/ 759448 w 1089194"/>
                <a:gd name="connsiteY32" fmla="*/ 726905 h 1055987"/>
                <a:gd name="connsiteX33" fmla="*/ 815900 w 1089194"/>
                <a:gd name="connsiteY33" fmla="*/ 783357 h 1055987"/>
                <a:gd name="connsiteX34" fmla="*/ 759448 w 1089194"/>
                <a:gd name="connsiteY34" fmla="*/ 839809 h 1055987"/>
                <a:gd name="connsiteX35" fmla="*/ 702996 w 1089194"/>
                <a:gd name="connsiteY35" fmla="*/ 783357 h 1055987"/>
                <a:gd name="connsiteX36" fmla="*/ 707645 w 1089194"/>
                <a:gd name="connsiteY36" fmla="*/ 760112 h 1055987"/>
                <a:gd name="connsiteX37" fmla="*/ 689049 w 1089194"/>
                <a:gd name="connsiteY37" fmla="*/ 734875 h 1055987"/>
                <a:gd name="connsiteX38" fmla="*/ 574816 w 1089194"/>
                <a:gd name="connsiteY38" fmla="*/ 772067 h 1055987"/>
                <a:gd name="connsiteX39" fmla="*/ 574816 w 1089194"/>
                <a:gd name="connsiteY39" fmla="*/ 856413 h 1055987"/>
                <a:gd name="connsiteX40" fmla="*/ 648536 w 1089194"/>
                <a:gd name="connsiteY40" fmla="*/ 954042 h 1055987"/>
                <a:gd name="connsiteX41" fmla="*/ 546922 w 1089194"/>
                <a:gd name="connsiteY41" fmla="*/ 1055656 h 1055987"/>
                <a:gd name="connsiteX42" fmla="*/ 445308 w 1089194"/>
                <a:gd name="connsiteY42" fmla="*/ 954042 h 1055987"/>
                <a:gd name="connsiteX43" fmla="*/ 519028 w 1089194"/>
                <a:gd name="connsiteY43" fmla="*/ 856413 h 1055987"/>
                <a:gd name="connsiteX44" fmla="*/ 519028 w 1089194"/>
                <a:gd name="connsiteY44" fmla="*/ 772067 h 1055987"/>
                <a:gd name="connsiteX45" fmla="*/ 404795 w 1089194"/>
                <a:gd name="connsiteY45" fmla="*/ 734875 h 1055987"/>
                <a:gd name="connsiteX46" fmla="*/ 386199 w 1089194"/>
                <a:gd name="connsiteY46" fmla="*/ 760112 h 1055987"/>
                <a:gd name="connsiteX47" fmla="*/ 390848 w 1089194"/>
                <a:gd name="connsiteY47" fmla="*/ 783357 h 1055987"/>
                <a:gd name="connsiteX48" fmla="*/ 334396 w 1089194"/>
                <a:gd name="connsiteY48" fmla="*/ 839809 h 1055987"/>
                <a:gd name="connsiteX49" fmla="*/ 277944 w 1089194"/>
                <a:gd name="connsiteY49" fmla="*/ 783357 h 1055987"/>
                <a:gd name="connsiteX50" fmla="*/ 334396 w 1089194"/>
                <a:gd name="connsiteY50" fmla="*/ 726905 h 1055987"/>
                <a:gd name="connsiteX51" fmla="*/ 340373 w 1089194"/>
                <a:gd name="connsiteY51" fmla="*/ 726905 h 1055987"/>
                <a:gd name="connsiteX52" fmla="*/ 358969 w 1089194"/>
                <a:gd name="connsiteY52" fmla="*/ 701667 h 1055987"/>
                <a:gd name="connsiteX53" fmla="*/ 288570 w 1089194"/>
                <a:gd name="connsiteY53" fmla="*/ 604702 h 1055987"/>
                <a:gd name="connsiteX54" fmla="*/ 208209 w 1089194"/>
                <a:gd name="connsiteY54" fmla="*/ 630604 h 1055987"/>
                <a:gd name="connsiteX55" fmla="*/ 208209 w 1089194"/>
                <a:gd name="connsiteY55" fmla="*/ 633925 h 1055987"/>
                <a:gd name="connsiteX56" fmla="*/ 106595 w 1089194"/>
                <a:gd name="connsiteY56" fmla="*/ 735539 h 1055987"/>
                <a:gd name="connsiteX57" fmla="*/ 4981 w 1089194"/>
                <a:gd name="connsiteY57" fmla="*/ 633925 h 1055987"/>
                <a:gd name="connsiteX58" fmla="*/ 106595 w 1089194"/>
                <a:gd name="connsiteY58" fmla="*/ 532311 h 1055987"/>
                <a:gd name="connsiteX59" fmla="*/ 190941 w 1089194"/>
                <a:gd name="connsiteY59" fmla="*/ 576808 h 1055987"/>
                <a:gd name="connsiteX60" fmla="*/ 271303 w 1089194"/>
                <a:gd name="connsiteY60" fmla="*/ 550907 h 1055987"/>
                <a:gd name="connsiteX61" fmla="*/ 264661 w 1089194"/>
                <a:gd name="connsiteY61" fmla="*/ 491134 h 1055987"/>
                <a:gd name="connsiteX62" fmla="*/ 271303 w 1089194"/>
                <a:gd name="connsiteY62" fmla="*/ 431361 h 1055987"/>
                <a:gd name="connsiteX63" fmla="*/ 241416 w 1089194"/>
                <a:gd name="connsiteY63" fmla="*/ 421399 h 1055987"/>
                <a:gd name="connsiteX64" fmla="*/ 203560 w 1089194"/>
                <a:gd name="connsiteY64" fmla="*/ 436010 h 1055987"/>
                <a:gd name="connsiteX65" fmla="*/ 147108 w 1089194"/>
                <a:gd name="connsiteY65" fmla="*/ 379558 h 1055987"/>
                <a:gd name="connsiteX66" fmla="*/ 203560 w 1089194"/>
                <a:gd name="connsiteY66" fmla="*/ 323106 h 1055987"/>
                <a:gd name="connsiteX67" fmla="*/ 258684 w 1089194"/>
                <a:gd name="connsiteY67" fmla="*/ 367603 h 1055987"/>
                <a:gd name="connsiteX68" fmla="*/ 288570 w 1089194"/>
                <a:gd name="connsiteY68" fmla="*/ 377565 h 1055987"/>
                <a:gd name="connsiteX69" fmla="*/ 358969 w 1089194"/>
                <a:gd name="connsiteY69" fmla="*/ 280601 h 1055987"/>
                <a:gd name="connsiteX70" fmla="*/ 309159 w 1089194"/>
                <a:gd name="connsiteY70" fmla="*/ 211530 h 1055987"/>
                <a:gd name="connsiteX71" fmla="*/ 274623 w 1089194"/>
                <a:gd name="connsiteY71" fmla="*/ 217507 h 1055987"/>
                <a:gd name="connsiteX72" fmla="*/ 173009 w 1089194"/>
                <a:gd name="connsiteY72" fmla="*/ 115893 h 1055987"/>
                <a:gd name="connsiteX73" fmla="*/ 274623 w 1089194"/>
                <a:gd name="connsiteY73" fmla="*/ 14279 h 1055987"/>
                <a:gd name="connsiteX74" fmla="*/ 376237 w 1089194"/>
                <a:gd name="connsiteY74" fmla="*/ 115893 h 1055987"/>
                <a:gd name="connsiteX75" fmla="*/ 354985 w 1089194"/>
                <a:gd name="connsiteY75" fmla="*/ 178322 h 1055987"/>
                <a:gd name="connsiteX76" fmla="*/ 404795 w 1089194"/>
                <a:gd name="connsiteY76" fmla="*/ 246729 h 1055987"/>
                <a:gd name="connsiteX77" fmla="*/ 519028 w 1089194"/>
                <a:gd name="connsiteY77" fmla="*/ 209537 h 1055987"/>
                <a:gd name="connsiteX78" fmla="*/ 519028 w 1089194"/>
                <a:gd name="connsiteY78" fmla="*/ 178322 h 1055987"/>
                <a:gd name="connsiteX79" fmla="*/ 490470 w 1089194"/>
                <a:gd name="connsiteY79" fmla="*/ 129176 h 1055987"/>
                <a:gd name="connsiteX80" fmla="*/ 546922 w 1089194"/>
                <a:gd name="connsiteY80" fmla="*/ 72724 h 1055987"/>
                <a:gd name="connsiteX81" fmla="*/ 603374 w 1089194"/>
                <a:gd name="connsiteY81" fmla="*/ 129176 h 1055987"/>
                <a:gd name="connsiteX82" fmla="*/ 574816 w 1089194"/>
                <a:gd name="connsiteY82" fmla="*/ 178322 h 1055987"/>
                <a:gd name="connsiteX83" fmla="*/ 574816 w 1089194"/>
                <a:gd name="connsiteY83" fmla="*/ 210201 h 1055987"/>
                <a:gd name="connsiteX84" fmla="*/ 689049 w 1089194"/>
                <a:gd name="connsiteY84" fmla="*/ 247393 h 1055987"/>
                <a:gd name="connsiteX85" fmla="*/ 738859 w 1089194"/>
                <a:gd name="connsiteY85" fmla="*/ 178987 h 1055987"/>
                <a:gd name="connsiteX86" fmla="*/ 717607 w 1089194"/>
                <a:gd name="connsiteY86" fmla="*/ 116557 h 1055987"/>
                <a:gd name="connsiteX87" fmla="*/ 819221 w 1089194"/>
                <a:gd name="connsiteY87" fmla="*/ 14943 h 1055987"/>
                <a:gd name="connsiteX88" fmla="*/ 920835 w 1089194"/>
                <a:gd name="connsiteY88" fmla="*/ 116557 h 1055987"/>
                <a:gd name="connsiteX89" fmla="*/ 819221 w 1089194"/>
                <a:gd name="connsiteY89" fmla="*/ 218171 h 1055987"/>
                <a:gd name="connsiteX90" fmla="*/ 784685 w 1089194"/>
                <a:gd name="connsiteY90" fmla="*/ 212194 h 1055987"/>
                <a:gd name="connsiteX91" fmla="*/ 734875 w 1089194"/>
                <a:gd name="connsiteY91" fmla="*/ 280601 h 1055987"/>
                <a:gd name="connsiteX92" fmla="*/ 805274 w 1089194"/>
                <a:gd name="connsiteY92" fmla="*/ 377565 h 1055987"/>
                <a:gd name="connsiteX93" fmla="*/ 835160 w 1089194"/>
                <a:gd name="connsiteY93" fmla="*/ 367603 h 1055987"/>
                <a:gd name="connsiteX94" fmla="*/ 890284 w 1089194"/>
                <a:gd name="connsiteY94" fmla="*/ 323106 h 1055987"/>
                <a:gd name="connsiteX95" fmla="*/ 946736 w 1089194"/>
                <a:gd name="connsiteY95" fmla="*/ 379558 h 1055987"/>
                <a:gd name="connsiteX96" fmla="*/ 890284 w 1089194"/>
                <a:gd name="connsiteY96" fmla="*/ 436010 h 1055987"/>
                <a:gd name="connsiteX97" fmla="*/ 852428 w 1089194"/>
                <a:gd name="connsiteY97" fmla="*/ 421399 h 1055987"/>
                <a:gd name="connsiteX98" fmla="*/ 822542 w 1089194"/>
                <a:gd name="connsiteY98" fmla="*/ 431361 h 1055987"/>
                <a:gd name="connsiteX99" fmla="*/ 829183 w 1089194"/>
                <a:gd name="connsiteY99" fmla="*/ 491134 h 1055987"/>
                <a:gd name="connsiteX100" fmla="*/ 822542 w 1089194"/>
                <a:gd name="connsiteY100" fmla="*/ 550907 h 1055987"/>
                <a:gd name="connsiteX101" fmla="*/ 902903 w 1089194"/>
                <a:gd name="connsiteY101" fmla="*/ 576808 h 1055987"/>
                <a:gd name="connsiteX102" fmla="*/ 987249 w 1089194"/>
                <a:gd name="connsiteY102" fmla="*/ 532311 h 1055987"/>
                <a:gd name="connsiteX103" fmla="*/ 1088863 w 1089194"/>
                <a:gd name="connsiteY103" fmla="*/ 633925 h 1055987"/>
                <a:gd name="connsiteX104" fmla="*/ 773395 w 1089194"/>
                <a:gd name="connsiteY104" fmla="*/ 115893 h 1055987"/>
                <a:gd name="connsiteX105" fmla="*/ 818557 w 1089194"/>
                <a:gd name="connsiteY105" fmla="*/ 161055 h 1055987"/>
                <a:gd name="connsiteX106" fmla="*/ 863718 w 1089194"/>
                <a:gd name="connsiteY106" fmla="*/ 115893 h 1055987"/>
                <a:gd name="connsiteX107" fmla="*/ 818557 w 1089194"/>
                <a:gd name="connsiteY107" fmla="*/ 70731 h 1055987"/>
                <a:gd name="connsiteX108" fmla="*/ 773395 w 1089194"/>
                <a:gd name="connsiteY108" fmla="*/ 115893 h 1055987"/>
                <a:gd name="connsiteX109" fmla="*/ 319785 w 1089194"/>
                <a:gd name="connsiteY109" fmla="*/ 115893 h 1055987"/>
                <a:gd name="connsiteX110" fmla="*/ 274623 w 1089194"/>
                <a:gd name="connsiteY110" fmla="*/ 70731 h 1055987"/>
                <a:gd name="connsiteX111" fmla="*/ 229461 w 1089194"/>
                <a:gd name="connsiteY111" fmla="*/ 115893 h 1055987"/>
                <a:gd name="connsiteX112" fmla="*/ 274623 w 1089194"/>
                <a:gd name="connsiteY112" fmla="*/ 161055 h 1055987"/>
                <a:gd name="connsiteX113" fmla="*/ 319785 w 1089194"/>
                <a:gd name="connsiteY113" fmla="*/ 115893 h 1055987"/>
                <a:gd name="connsiteX114" fmla="*/ 151093 w 1089194"/>
                <a:gd name="connsiteY114" fmla="*/ 633925 h 1055987"/>
                <a:gd name="connsiteX115" fmla="*/ 105931 w 1089194"/>
                <a:gd name="connsiteY115" fmla="*/ 588763 h 1055987"/>
                <a:gd name="connsiteX116" fmla="*/ 60769 w 1089194"/>
                <a:gd name="connsiteY116" fmla="*/ 633925 h 1055987"/>
                <a:gd name="connsiteX117" fmla="*/ 105931 w 1089194"/>
                <a:gd name="connsiteY117" fmla="*/ 679087 h 1055987"/>
                <a:gd name="connsiteX118" fmla="*/ 151093 w 1089194"/>
                <a:gd name="connsiteY118" fmla="*/ 633925 h 1055987"/>
                <a:gd name="connsiteX119" fmla="*/ 546258 w 1089194"/>
                <a:gd name="connsiteY119" fmla="*/ 908880 h 1055987"/>
                <a:gd name="connsiteX120" fmla="*/ 501096 w 1089194"/>
                <a:gd name="connsiteY120" fmla="*/ 954042 h 1055987"/>
                <a:gd name="connsiteX121" fmla="*/ 546258 w 1089194"/>
                <a:gd name="connsiteY121" fmla="*/ 999204 h 1055987"/>
                <a:gd name="connsiteX122" fmla="*/ 591420 w 1089194"/>
                <a:gd name="connsiteY122" fmla="*/ 954042 h 1055987"/>
                <a:gd name="connsiteX123" fmla="*/ 546258 w 1089194"/>
                <a:gd name="connsiteY123" fmla="*/ 908880 h 1055987"/>
                <a:gd name="connsiteX124" fmla="*/ 772731 w 1089194"/>
                <a:gd name="connsiteY124" fmla="*/ 490470 h 1055987"/>
                <a:gd name="connsiteX125" fmla="*/ 706316 w 1089194"/>
                <a:gd name="connsiteY125" fmla="*/ 330411 h 1055987"/>
                <a:gd name="connsiteX126" fmla="*/ 546258 w 1089194"/>
                <a:gd name="connsiteY126" fmla="*/ 263997 h 1055987"/>
                <a:gd name="connsiteX127" fmla="*/ 386199 w 1089194"/>
                <a:gd name="connsiteY127" fmla="*/ 330411 h 1055987"/>
                <a:gd name="connsiteX128" fmla="*/ 319785 w 1089194"/>
                <a:gd name="connsiteY128" fmla="*/ 490470 h 1055987"/>
                <a:gd name="connsiteX129" fmla="*/ 386199 w 1089194"/>
                <a:gd name="connsiteY129" fmla="*/ 650528 h 1055987"/>
                <a:gd name="connsiteX130" fmla="*/ 546258 w 1089194"/>
                <a:gd name="connsiteY130" fmla="*/ 716943 h 1055987"/>
                <a:gd name="connsiteX131" fmla="*/ 706316 w 1089194"/>
                <a:gd name="connsiteY131" fmla="*/ 650528 h 1055987"/>
                <a:gd name="connsiteX132" fmla="*/ 772731 w 1089194"/>
                <a:gd name="connsiteY132" fmla="*/ 490470 h 1055987"/>
                <a:gd name="connsiteX133" fmla="*/ 1032411 w 1089194"/>
                <a:gd name="connsiteY133" fmla="*/ 633925 h 1055987"/>
                <a:gd name="connsiteX134" fmla="*/ 987249 w 1089194"/>
                <a:gd name="connsiteY134" fmla="*/ 588763 h 1055987"/>
                <a:gd name="connsiteX135" fmla="*/ 942087 w 1089194"/>
                <a:gd name="connsiteY135" fmla="*/ 633925 h 1055987"/>
                <a:gd name="connsiteX136" fmla="*/ 987249 w 1089194"/>
                <a:gd name="connsiteY136" fmla="*/ 679087 h 1055987"/>
                <a:gd name="connsiteX137" fmla="*/ 1032411 w 1089194"/>
                <a:gd name="connsiteY137" fmla="*/ 633925 h 105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089194" h="1055987">
                  <a:moveTo>
                    <a:pt x="83350" y="347679"/>
                  </a:moveTo>
                  <a:cubicBezTo>
                    <a:pt x="83350" y="335060"/>
                    <a:pt x="93312" y="325098"/>
                    <a:pt x="105931" y="325098"/>
                  </a:cubicBezTo>
                  <a:cubicBezTo>
                    <a:pt x="118550" y="325098"/>
                    <a:pt x="128512" y="335060"/>
                    <a:pt x="128512" y="347679"/>
                  </a:cubicBezTo>
                  <a:cubicBezTo>
                    <a:pt x="128512" y="360298"/>
                    <a:pt x="118550" y="370260"/>
                    <a:pt x="105931" y="370260"/>
                  </a:cubicBezTo>
                  <a:cubicBezTo>
                    <a:pt x="93312" y="370260"/>
                    <a:pt x="83350" y="360298"/>
                    <a:pt x="83350" y="347679"/>
                  </a:cubicBezTo>
                  <a:close/>
                  <a:moveTo>
                    <a:pt x="546258" y="50143"/>
                  </a:moveTo>
                  <a:cubicBezTo>
                    <a:pt x="558877" y="50143"/>
                    <a:pt x="568839" y="40181"/>
                    <a:pt x="568839" y="27562"/>
                  </a:cubicBezTo>
                  <a:cubicBezTo>
                    <a:pt x="568839" y="14943"/>
                    <a:pt x="558877" y="4981"/>
                    <a:pt x="546258" y="4981"/>
                  </a:cubicBezTo>
                  <a:cubicBezTo>
                    <a:pt x="533639" y="4981"/>
                    <a:pt x="523677" y="14943"/>
                    <a:pt x="523677" y="27562"/>
                  </a:cubicBezTo>
                  <a:cubicBezTo>
                    <a:pt x="523677" y="40181"/>
                    <a:pt x="534303" y="50143"/>
                    <a:pt x="546258" y="50143"/>
                  </a:cubicBezTo>
                  <a:close/>
                  <a:moveTo>
                    <a:pt x="987249" y="370260"/>
                  </a:moveTo>
                  <a:cubicBezTo>
                    <a:pt x="999868" y="370260"/>
                    <a:pt x="1009830" y="360298"/>
                    <a:pt x="1009830" y="347679"/>
                  </a:cubicBezTo>
                  <a:cubicBezTo>
                    <a:pt x="1009830" y="335060"/>
                    <a:pt x="999868" y="325098"/>
                    <a:pt x="987249" y="325098"/>
                  </a:cubicBezTo>
                  <a:cubicBezTo>
                    <a:pt x="974630" y="325098"/>
                    <a:pt x="964668" y="335060"/>
                    <a:pt x="964668" y="347679"/>
                  </a:cubicBezTo>
                  <a:cubicBezTo>
                    <a:pt x="964668" y="360298"/>
                    <a:pt x="974630" y="370260"/>
                    <a:pt x="987249" y="370260"/>
                  </a:cubicBezTo>
                  <a:close/>
                  <a:moveTo>
                    <a:pt x="274623" y="843130"/>
                  </a:moveTo>
                  <a:cubicBezTo>
                    <a:pt x="262005" y="843130"/>
                    <a:pt x="252042" y="853092"/>
                    <a:pt x="252042" y="865711"/>
                  </a:cubicBezTo>
                  <a:cubicBezTo>
                    <a:pt x="252042" y="878329"/>
                    <a:pt x="262005" y="888292"/>
                    <a:pt x="274623" y="888292"/>
                  </a:cubicBezTo>
                  <a:cubicBezTo>
                    <a:pt x="287242" y="888292"/>
                    <a:pt x="297204" y="878329"/>
                    <a:pt x="297204" y="865711"/>
                  </a:cubicBezTo>
                  <a:cubicBezTo>
                    <a:pt x="297204" y="853092"/>
                    <a:pt x="286578" y="843130"/>
                    <a:pt x="274623" y="843130"/>
                  </a:cubicBezTo>
                  <a:close/>
                  <a:moveTo>
                    <a:pt x="818557" y="843130"/>
                  </a:moveTo>
                  <a:cubicBezTo>
                    <a:pt x="805938" y="843130"/>
                    <a:pt x="795976" y="853092"/>
                    <a:pt x="795976" y="865711"/>
                  </a:cubicBezTo>
                  <a:cubicBezTo>
                    <a:pt x="795976" y="878329"/>
                    <a:pt x="805938" y="888292"/>
                    <a:pt x="818557" y="888292"/>
                  </a:cubicBezTo>
                  <a:cubicBezTo>
                    <a:pt x="831175" y="888292"/>
                    <a:pt x="841137" y="878329"/>
                    <a:pt x="841137" y="865711"/>
                  </a:cubicBezTo>
                  <a:cubicBezTo>
                    <a:pt x="841137" y="853092"/>
                    <a:pt x="831175" y="843130"/>
                    <a:pt x="818557" y="843130"/>
                  </a:cubicBezTo>
                  <a:close/>
                  <a:moveTo>
                    <a:pt x="1088863" y="633925"/>
                  </a:moveTo>
                  <a:cubicBezTo>
                    <a:pt x="1088863" y="690377"/>
                    <a:pt x="1043037" y="735539"/>
                    <a:pt x="987249" y="735539"/>
                  </a:cubicBezTo>
                  <a:cubicBezTo>
                    <a:pt x="930797" y="735539"/>
                    <a:pt x="885635" y="689713"/>
                    <a:pt x="885635" y="633925"/>
                  </a:cubicBezTo>
                  <a:cubicBezTo>
                    <a:pt x="885635" y="632596"/>
                    <a:pt x="885635" y="631932"/>
                    <a:pt x="885635" y="630604"/>
                  </a:cubicBezTo>
                  <a:lnTo>
                    <a:pt x="805274" y="604702"/>
                  </a:lnTo>
                  <a:cubicBezTo>
                    <a:pt x="788670" y="641895"/>
                    <a:pt x="764761" y="675102"/>
                    <a:pt x="734875" y="701667"/>
                  </a:cubicBezTo>
                  <a:lnTo>
                    <a:pt x="753471" y="726905"/>
                  </a:lnTo>
                  <a:cubicBezTo>
                    <a:pt x="755463" y="726905"/>
                    <a:pt x="757455" y="726905"/>
                    <a:pt x="759448" y="726905"/>
                  </a:cubicBezTo>
                  <a:cubicBezTo>
                    <a:pt x="790663" y="726905"/>
                    <a:pt x="815900" y="752142"/>
                    <a:pt x="815900" y="783357"/>
                  </a:cubicBezTo>
                  <a:cubicBezTo>
                    <a:pt x="815900" y="814572"/>
                    <a:pt x="790663" y="839809"/>
                    <a:pt x="759448" y="839809"/>
                  </a:cubicBezTo>
                  <a:cubicBezTo>
                    <a:pt x="728233" y="839809"/>
                    <a:pt x="702996" y="814572"/>
                    <a:pt x="702996" y="783357"/>
                  </a:cubicBezTo>
                  <a:cubicBezTo>
                    <a:pt x="702996" y="775387"/>
                    <a:pt x="704988" y="767418"/>
                    <a:pt x="707645" y="760112"/>
                  </a:cubicBezTo>
                  <a:lnTo>
                    <a:pt x="689049" y="734875"/>
                  </a:lnTo>
                  <a:cubicBezTo>
                    <a:pt x="655177" y="754799"/>
                    <a:pt x="615993" y="768082"/>
                    <a:pt x="574816" y="772067"/>
                  </a:cubicBezTo>
                  <a:lnTo>
                    <a:pt x="574816" y="856413"/>
                  </a:lnTo>
                  <a:cubicBezTo>
                    <a:pt x="617321" y="868367"/>
                    <a:pt x="648536" y="907552"/>
                    <a:pt x="648536" y="954042"/>
                  </a:cubicBezTo>
                  <a:cubicBezTo>
                    <a:pt x="648536" y="1010494"/>
                    <a:pt x="602710" y="1055656"/>
                    <a:pt x="546922" y="1055656"/>
                  </a:cubicBezTo>
                  <a:cubicBezTo>
                    <a:pt x="490470" y="1055656"/>
                    <a:pt x="445308" y="1009830"/>
                    <a:pt x="445308" y="954042"/>
                  </a:cubicBezTo>
                  <a:cubicBezTo>
                    <a:pt x="445308" y="907552"/>
                    <a:pt x="476523" y="868367"/>
                    <a:pt x="519028" y="856413"/>
                  </a:cubicBezTo>
                  <a:lnTo>
                    <a:pt x="519028" y="772067"/>
                  </a:lnTo>
                  <a:cubicBezTo>
                    <a:pt x="477851" y="768082"/>
                    <a:pt x="439331" y="754799"/>
                    <a:pt x="404795" y="734875"/>
                  </a:cubicBezTo>
                  <a:lnTo>
                    <a:pt x="386199" y="760112"/>
                  </a:lnTo>
                  <a:cubicBezTo>
                    <a:pt x="389520" y="767418"/>
                    <a:pt x="390848" y="774723"/>
                    <a:pt x="390848" y="783357"/>
                  </a:cubicBezTo>
                  <a:cubicBezTo>
                    <a:pt x="390848" y="814572"/>
                    <a:pt x="365611" y="839809"/>
                    <a:pt x="334396" y="839809"/>
                  </a:cubicBezTo>
                  <a:cubicBezTo>
                    <a:pt x="303181" y="839809"/>
                    <a:pt x="277944" y="814572"/>
                    <a:pt x="277944" y="783357"/>
                  </a:cubicBezTo>
                  <a:cubicBezTo>
                    <a:pt x="277944" y="752142"/>
                    <a:pt x="303181" y="726905"/>
                    <a:pt x="334396" y="726905"/>
                  </a:cubicBezTo>
                  <a:cubicBezTo>
                    <a:pt x="336389" y="726905"/>
                    <a:pt x="338381" y="726905"/>
                    <a:pt x="340373" y="726905"/>
                  </a:cubicBezTo>
                  <a:lnTo>
                    <a:pt x="358969" y="701667"/>
                  </a:lnTo>
                  <a:cubicBezTo>
                    <a:pt x="329083" y="675102"/>
                    <a:pt x="304510" y="641895"/>
                    <a:pt x="288570" y="604702"/>
                  </a:cubicBezTo>
                  <a:lnTo>
                    <a:pt x="208209" y="630604"/>
                  </a:lnTo>
                  <a:cubicBezTo>
                    <a:pt x="208209" y="631932"/>
                    <a:pt x="208209" y="632596"/>
                    <a:pt x="208209" y="633925"/>
                  </a:cubicBezTo>
                  <a:cubicBezTo>
                    <a:pt x="208209" y="690377"/>
                    <a:pt x="162383" y="735539"/>
                    <a:pt x="106595" y="735539"/>
                  </a:cubicBezTo>
                  <a:cubicBezTo>
                    <a:pt x="50143" y="735539"/>
                    <a:pt x="4981" y="689713"/>
                    <a:pt x="4981" y="633925"/>
                  </a:cubicBezTo>
                  <a:cubicBezTo>
                    <a:pt x="4981" y="577473"/>
                    <a:pt x="50807" y="532311"/>
                    <a:pt x="106595" y="532311"/>
                  </a:cubicBezTo>
                  <a:cubicBezTo>
                    <a:pt x="141795" y="532311"/>
                    <a:pt x="172345" y="550243"/>
                    <a:pt x="190941" y="576808"/>
                  </a:cubicBezTo>
                  <a:lnTo>
                    <a:pt x="271303" y="550907"/>
                  </a:lnTo>
                  <a:cubicBezTo>
                    <a:pt x="267318" y="531647"/>
                    <a:pt x="264661" y="511722"/>
                    <a:pt x="264661" y="491134"/>
                  </a:cubicBezTo>
                  <a:cubicBezTo>
                    <a:pt x="264661" y="470546"/>
                    <a:pt x="266653" y="450621"/>
                    <a:pt x="271303" y="431361"/>
                  </a:cubicBezTo>
                  <a:lnTo>
                    <a:pt x="241416" y="421399"/>
                  </a:lnTo>
                  <a:cubicBezTo>
                    <a:pt x="231454" y="430697"/>
                    <a:pt x="218171" y="436010"/>
                    <a:pt x="203560" y="436010"/>
                  </a:cubicBezTo>
                  <a:cubicBezTo>
                    <a:pt x="172345" y="436010"/>
                    <a:pt x="147108" y="410773"/>
                    <a:pt x="147108" y="379558"/>
                  </a:cubicBezTo>
                  <a:cubicBezTo>
                    <a:pt x="147108" y="348343"/>
                    <a:pt x="172345" y="323106"/>
                    <a:pt x="203560" y="323106"/>
                  </a:cubicBezTo>
                  <a:cubicBezTo>
                    <a:pt x="230790" y="323106"/>
                    <a:pt x="253371" y="342366"/>
                    <a:pt x="258684" y="367603"/>
                  </a:cubicBezTo>
                  <a:lnTo>
                    <a:pt x="288570" y="377565"/>
                  </a:lnTo>
                  <a:cubicBezTo>
                    <a:pt x="305174" y="340373"/>
                    <a:pt x="329083" y="307166"/>
                    <a:pt x="358969" y="280601"/>
                  </a:cubicBezTo>
                  <a:lnTo>
                    <a:pt x="309159" y="211530"/>
                  </a:lnTo>
                  <a:cubicBezTo>
                    <a:pt x="298532" y="215514"/>
                    <a:pt x="286578" y="217507"/>
                    <a:pt x="274623" y="217507"/>
                  </a:cubicBezTo>
                  <a:cubicBezTo>
                    <a:pt x="218171" y="217507"/>
                    <a:pt x="173009" y="171681"/>
                    <a:pt x="173009" y="115893"/>
                  </a:cubicBezTo>
                  <a:cubicBezTo>
                    <a:pt x="173009" y="59441"/>
                    <a:pt x="218835" y="14279"/>
                    <a:pt x="274623" y="14279"/>
                  </a:cubicBezTo>
                  <a:cubicBezTo>
                    <a:pt x="331075" y="14279"/>
                    <a:pt x="376237" y="60105"/>
                    <a:pt x="376237" y="115893"/>
                  </a:cubicBezTo>
                  <a:cubicBezTo>
                    <a:pt x="376237" y="139138"/>
                    <a:pt x="368268" y="161055"/>
                    <a:pt x="354985" y="178322"/>
                  </a:cubicBezTo>
                  <a:lnTo>
                    <a:pt x="404795" y="246729"/>
                  </a:lnTo>
                  <a:cubicBezTo>
                    <a:pt x="438667" y="226805"/>
                    <a:pt x="477851" y="213522"/>
                    <a:pt x="519028" y="209537"/>
                  </a:cubicBezTo>
                  <a:lnTo>
                    <a:pt x="519028" y="178322"/>
                  </a:lnTo>
                  <a:cubicBezTo>
                    <a:pt x="502424" y="168360"/>
                    <a:pt x="490470" y="150428"/>
                    <a:pt x="490470" y="129176"/>
                  </a:cubicBezTo>
                  <a:cubicBezTo>
                    <a:pt x="490470" y="97961"/>
                    <a:pt x="515707" y="72724"/>
                    <a:pt x="546922" y="72724"/>
                  </a:cubicBezTo>
                  <a:cubicBezTo>
                    <a:pt x="578137" y="72724"/>
                    <a:pt x="603374" y="97961"/>
                    <a:pt x="603374" y="129176"/>
                  </a:cubicBezTo>
                  <a:cubicBezTo>
                    <a:pt x="603374" y="149764"/>
                    <a:pt x="592084" y="168360"/>
                    <a:pt x="574816" y="178322"/>
                  </a:cubicBezTo>
                  <a:lnTo>
                    <a:pt x="574816" y="210201"/>
                  </a:lnTo>
                  <a:cubicBezTo>
                    <a:pt x="615993" y="214186"/>
                    <a:pt x="654513" y="227469"/>
                    <a:pt x="689049" y="247393"/>
                  </a:cubicBezTo>
                  <a:lnTo>
                    <a:pt x="738859" y="178987"/>
                  </a:lnTo>
                  <a:cubicBezTo>
                    <a:pt x="725577" y="161719"/>
                    <a:pt x="717607" y="139802"/>
                    <a:pt x="717607" y="116557"/>
                  </a:cubicBezTo>
                  <a:cubicBezTo>
                    <a:pt x="717607" y="60105"/>
                    <a:pt x="763433" y="14943"/>
                    <a:pt x="819221" y="14943"/>
                  </a:cubicBezTo>
                  <a:cubicBezTo>
                    <a:pt x="875673" y="14943"/>
                    <a:pt x="920835" y="60769"/>
                    <a:pt x="920835" y="116557"/>
                  </a:cubicBezTo>
                  <a:cubicBezTo>
                    <a:pt x="920835" y="173009"/>
                    <a:pt x="875009" y="218171"/>
                    <a:pt x="819221" y="218171"/>
                  </a:cubicBezTo>
                  <a:cubicBezTo>
                    <a:pt x="807266" y="218171"/>
                    <a:pt x="795312" y="216179"/>
                    <a:pt x="784685" y="212194"/>
                  </a:cubicBezTo>
                  <a:lnTo>
                    <a:pt x="734875" y="280601"/>
                  </a:lnTo>
                  <a:cubicBezTo>
                    <a:pt x="764761" y="307166"/>
                    <a:pt x="789334" y="340373"/>
                    <a:pt x="805274" y="377565"/>
                  </a:cubicBezTo>
                  <a:lnTo>
                    <a:pt x="835160" y="367603"/>
                  </a:lnTo>
                  <a:cubicBezTo>
                    <a:pt x="840473" y="342366"/>
                    <a:pt x="863054" y="323106"/>
                    <a:pt x="890284" y="323106"/>
                  </a:cubicBezTo>
                  <a:cubicBezTo>
                    <a:pt x="921499" y="323106"/>
                    <a:pt x="946736" y="348343"/>
                    <a:pt x="946736" y="379558"/>
                  </a:cubicBezTo>
                  <a:cubicBezTo>
                    <a:pt x="946736" y="410773"/>
                    <a:pt x="921499" y="436010"/>
                    <a:pt x="890284" y="436010"/>
                  </a:cubicBezTo>
                  <a:cubicBezTo>
                    <a:pt x="875673" y="436010"/>
                    <a:pt x="862390" y="430697"/>
                    <a:pt x="852428" y="421399"/>
                  </a:cubicBezTo>
                  <a:lnTo>
                    <a:pt x="822542" y="431361"/>
                  </a:lnTo>
                  <a:cubicBezTo>
                    <a:pt x="826526" y="450621"/>
                    <a:pt x="829183" y="470546"/>
                    <a:pt x="829183" y="491134"/>
                  </a:cubicBezTo>
                  <a:cubicBezTo>
                    <a:pt x="829183" y="511722"/>
                    <a:pt x="827190" y="531647"/>
                    <a:pt x="822542" y="550907"/>
                  </a:cubicBezTo>
                  <a:lnTo>
                    <a:pt x="902903" y="576808"/>
                  </a:lnTo>
                  <a:cubicBezTo>
                    <a:pt x="921499" y="549579"/>
                    <a:pt x="952049" y="532311"/>
                    <a:pt x="987249" y="532311"/>
                  </a:cubicBezTo>
                  <a:cubicBezTo>
                    <a:pt x="1043037" y="532311"/>
                    <a:pt x="1088863" y="577473"/>
                    <a:pt x="1088863" y="633925"/>
                  </a:cubicBezTo>
                  <a:close/>
                  <a:moveTo>
                    <a:pt x="773395" y="115893"/>
                  </a:moveTo>
                  <a:cubicBezTo>
                    <a:pt x="773395" y="141130"/>
                    <a:pt x="793983" y="161055"/>
                    <a:pt x="818557" y="161055"/>
                  </a:cubicBezTo>
                  <a:cubicBezTo>
                    <a:pt x="843794" y="161055"/>
                    <a:pt x="863718" y="140466"/>
                    <a:pt x="863718" y="115893"/>
                  </a:cubicBezTo>
                  <a:cubicBezTo>
                    <a:pt x="863718" y="90656"/>
                    <a:pt x="843130" y="70731"/>
                    <a:pt x="818557" y="70731"/>
                  </a:cubicBezTo>
                  <a:cubicBezTo>
                    <a:pt x="793983" y="70731"/>
                    <a:pt x="773395" y="91320"/>
                    <a:pt x="773395" y="115893"/>
                  </a:cubicBezTo>
                  <a:close/>
                  <a:moveTo>
                    <a:pt x="319785" y="115893"/>
                  </a:moveTo>
                  <a:cubicBezTo>
                    <a:pt x="319785" y="90656"/>
                    <a:pt x="299196" y="70731"/>
                    <a:pt x="274623" y="70731"/>
                  </a:cubicBezTo>
                  <a:cubicBezTo>
                    <a:pt x="249386" y="70731"/>
                    <a:pt x="229461" y="91320"/>
                    <a:pt x="229461" y="115893"/>
                  </a:cubicBezTo>
                  <a:cubicBezTo>
                    <a:pt x="229461" y="141130"/>
                    <a:pt x="250050" y="161055"/>
                    <a:pt x="274623" y="161055"/>
                  </a:cubicBezTo>
                  <a:cubicBezTo>
                    <a:pt x="299196" y="161055"/>
                    <a:pt x="319785" y="141130"/>
                    <a:pt x="319785" y="115893"/>
                  </a:cubicBezTo>
                  <a:close/>
                  <a:moveTo>
                    <a:pt x="151093" y="633925"/>
                  </a:moveTo>
                  <a:cubicBezTo>
                    <a:pt x="151093" y="608687"/>
                    <a:pt x="130504" y="588763"/>
                    <a:pt x="105931" y="588763"/>
                  </a:cubicBezTo>
                  <a:cubicBezTo>
                    <a:pt x="80693" y="588763"/>
                    <a:pt x="60769" y="609351"/>
                    <a:pt x="60769" y="633925"/>
                  </a:cubicBezTo>
                  <a:cubicBezTo>
                    <a:pt x="60769" y="659162"/>
                    <a:pt x="81358" y="679087"/>
                    <a:pt x="105931" y="679087"/>
                  </a:cubicBezTo>
                  <a:cubicBezTo>
                    <a:pt x="131168" y="679087"/>
                    <a:pt x="151093" y="658498"/>
                    <a:pt x="151093" y="633925"/>
                  </a:cubicBezTo>
                  <a:close/>
                  <a:moveTo>
                    <a:pt x="546258" y="908880"/>
                  </a:moveTo>
                  <a:cubicBezTo>
                    <a:pt x="521020" y="908880"/>
                    <a:pt x="501096" y="929469"/>
                    <a:pt x="501096" y="954042"/>
                  </a:cubicBezTo>
                  <a:cubicBezTo>
                    <a:pt x="501096" y="979279"/>
                    <a:pt x="521684" y="999204"/>
                    <a:pt x="546258" y="999204"/>
                  </a:cubicBezTo>
                  <a:cubicBezTo>
                    <a:pt x="571495" y="999204"/>
                    <a:pt x="591420" y="978615"/>
                    <a:pt x="591420" y="954042"/>
                  </a:cubicBezTo>
                  <a:cubicBezTo>
                    <a:pt x="591420" y="928804"/>
                    <a:pt x="571495" y="908880"/>
                    <a:pt x="546258" y="908880"/>
                  </a:cubicBezTo>
                  <a:close/>
                  <a:moveTo>
                    <a:pt x="772731" y="490470"/>
                  </a:moveTo>
                  <a:cubicBezTo>
                    <a:pt x="772731" y="430033"/>
                    <a:pt x="749486" y="373581"/>
                    <a:pt x="706316" y="330411"/>
                  </a:cubicBezTo>
                  <a:cubicBezTo>
                    <a:pt x="663811" y="287906"/>
                    <a:pt x="606695" y="263997"/>
                    <a:pt x="546258" y="263997"/>
                  </a:cubicBezTo>
                  <a:cubicBezTo>
                    <a:pt x="485821" y="263997"/>
                    <a:pt x="429369" y="287242"/>
                    <a:pt x="386199" y="330411"/>
                  </a:cubicBezTo>
                  <a:cubicBezTo>
                    <a:pt x="343694" y="372916"/>
                    <a:pt x="319785" y="430033"/>
                    <a:pt x="319785" y="490470"/>
                  </a:cubicBezTo>
                  <a:cubicBezTo>
                    <a:pt x="319785" y="550907"/>
                    <a:pt x="343030" y="607359"/>
                    <a:pt x="386199" y="650528"/>
                  </a:cubicBezTo>
                  <a:cubicBezTo>
                    <a:pt x="428704" y="693034"/>
                    <a:pt x="485821" y="716943"/>
                    <a:pt x="546258" y="716943"/>
                  </a:cubicBezTo>
                  <a:cubicBezTo>
                    <a:pt x="606695" y="716943"/>
                    <a:pt x="663147" y="693698"/>
                    <a:pt x="706316" y="650528"/>
                  </a:cubicBezTo>
                  <a:cubicBezTo>
                    <a:pt x="748822" y="608023"/>
                    <a:pt x="772731" y="550907"/>
                    <a:pt x="772731" y="490470"/>
                  </a:cubicBezTo>
                  <a:close/>
                  <a:moveTo>
                    <a:pt x="1032411" y="633925"/>
                  </a:moveTo>
                  <a:cubicBezTo>
                    <a:pt x="1032411" y="608687"/>
                    <a:pt x="1011822" y="588763"/>
                    <a:pt x="987249" y="588763"/>
                  </a:cubicBezTo>
                  <a:cubicBezTo>
                    <a:pt x="962012" y="588763"/>
                    <a:pt x="942087" y="609351"/>
                    <a:pt x="942087" y="633925"/>
                  </a:cubicBezTo>
                  <a:cubicBezTo>
                    <a:pt x="942087" y="659162"/>
                    <a:pt x="962676" y="679087"/>
                    <a:pt x="987249" y="679087"/>
                  </a:cubicBezTo>
                  <a:cubicBezTo>
                    <a:pt x="1011822" y="679087"/>
                    <a:pt x="1032411" y="658498"/>
                    <a:pt x="1032411" y="633925"/>
                  </a:cubicBezTo>
                  <a:close/>
                </a:path>
              </a:pathLst>
            </a:custGeom>
            <a:solidFill>
              <a:schemeClr val="bg1"/>
            </a:solidFill>
            <a:ln w="9525" cap="flat">
              <a:noFill/>
              <a:prstDash val="solid"/>
              <a:miter/>
            </a:ln>
          </p:spPr>
          <p:txBody>
            <a:bodyPr rtlCol="0" anchor="ctr"/>
            <a:lstStyle/>
            <a:p>
              <a:endParaRPr lang="en-GB" sz="2262" dirty="0">
                <a:latin typeface="Segoe UI" panose="020B0502040204020203" pitchFamily="34" charset="0"/>
              </a:endParaRPr>
            </a:p>
          </p:txBody>
        </p:sp>
      </p:grpSp>
    </p:spTree>
    <p:extLst>
      <p:ext uri="{BB962C8B-B14F-4D97-AF65-F5344CB8AC3E}">
        <p14:creationId xmlns:p14="http://schemas.microsoft.com/office/powerpoint/2010/main" val="2011099617"/>
      </p:ext>
    </p:extLst>
  </p:cSld>
  <p:clrMapOvr>
    <a:masterClrMapping/>
  </p:clrMapOvr>
  <p:timing>
    <p:tnLst>
      <p:par>
        <p:cTn id="1" dur="indefinite" restart="never" nodeType="tmRoot"/>
      </p:par>
    </p:tnLst>
  </p:timing>
</p:sld>
</file>

<file path=ppt/theme/theme1.xml><?xml version="1.0" encoding="utf-8"?>
<a:theme xmlns:a="http://schemas.openxmlformats.org/drawingml/2006/main" name="A5 booklet">
  <a:themeElements>
    <a:clrScheme name="SBC">
      <a:dk1>
        <a:srgbClr val="3B4449"/>
      </a:dk1>
      <a:lt1>
        <a:srgbClr val="FFFFFF"/>
      </a:lt1>
      <a:dk2>
        <a:srgbClr val="2A72B8"/>
      </a:dk2>
      <a:lt2>
        <a:srgbClr val="11437E"/>
      </a:lt2>
      <a:accent1>
        <a:srgbClr val="0EB5E2"/>
      </a:accent1>
      <a:accent2>
        <a:srgbClr val="0891BD"/>
      </a:accent2>
      <a:accent3>
        <a:srgbClr val="93B8DB"/>
      </a:accent3>
      <a:accent4>
        <a:srgbClr val="9D9D9C"/>
      </a:accent4>
      <a:accent5>
        <a:srgbClr val="21B4B6"/>
      </a:accent5>
      <a:accent6>
        <a:srgbClr val="52585D"/>
      </a:accent6>
      <a:hlink>
        <a:srgbClr val="2A72B8"/>
      </a:hlink>
      <a:folHlink>
        <a:srgbClr val="2A72B8"/>
      </a:folHlink>
    </a:clrScheme>
    <a:fontScheme name="Segoe">
      <a:majorFont>
        <a:latin typeface="segoe"/>
        <a:ea typeface=""/>
        <a:cs typeface=""/>
      </a:majorFont>
      <a:minorFont>
        <a:latin typeface="Sego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90000" bIns="9000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tIns="0" bIns="0" rtlCol="0">
        <a:spAutoFit/>
      </a:bodyPr>
      <a:lstStyle>
        <a:defPPr algn="r">
          <a:defRPr sz="1000" dirty="0"/>
        </a:defPPr>
      </a:lstStyle>
    </a:txDef>
  </a:objectDefaults>
  <a:extraClrSchemeLst/>
  <a:custClrLst>
    <a:custClr name="Custom Color 1">
      <a:srgbClr val="E62986"/>
    </a:custClr>
    <a:custClr name="Custom Color 2">
      <a:srgbClr val="F2E734"/>
    </a:custClr>
  </a:custClrLst>
  <a:extLst>
    <a:ext uri="{05A4C25C-085E-4340-85A3-A5531E510DB2}">
      <thm15:themeFamily xmlns:thm15="http://schemas.microsoft.com/office/thememl/2012/main" name="Discover" id="{189EFC4E-4A40-4F81-A336-619BC7607748}" vid="{880C2B40-880D-4A5B-9556-FC9C5F053B80}"/>
    </a:ext>
  </a:extLst>
</a:theme>
</file>

<file path=ppt/theme/theme2.xml><?xml version="1.0" encoding="utf-8"?>
<a:theme xmlns:a="http://schemas.openxmlformats.org/drawingml/2006/main" name="Office Theme">
  <a:themeElements>
    <a:clrScheme name="SBC Discover">
      <a:dk1>
        <a:srgbClr val="3B4449"/>
      </a:dk1>
      <a:lt1>
        <a:sysClr val="window" lastClr="FFFFFF"/>
      </a:lt1>
      <a:dk2>
        <a:srgbClr val="2A72B8"/>
      </a:dk2>
      <a:lt2>
        <a:srgbClr val="9D9D9C"/>
      </a:lt2>
      <a:accent1>
        <a:srgbClr val="6950BE"/>
      </a:accent1>
      <a:accent2>
        <a:srgbClr val="8773CB"/>
      </a:accent2>
      <a:accent3>
        <a:srgbClr val="A0BB1D"/>
      </a:accent3>
      <a:accent4>
        <a:srgbClr val="B9D157"/>
      </a:accent4>
      <a:accent5>
        <a:srgbClr val="0891BD"/>
      </a:accent5>
      <a:accent6>
        <a:srgbClr val="DC50A0"/>
      </a:accent6>
      <a:hlink>
        <a:srgbClr val="6950BE"/>
      </a:hlink>
      <a:folHlink>
        <a:srgbClr val="819199"/>
      </a:folHlink>
    </a:clrScheme>
    <a:fontScheme name="Segoe">
      <a:majorFont>
        <a:latin typeface="segoe"/>
        <a:ea typeface=""/>
        <a:cs typeface=""/>
      </a:majorFont>
      <a:minorFont>
        <a:latin typeface="Sego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BC Discover">
      <a:dk1>
        <a:srgbClr val="3B4449"/>
      </a:dk1>
      <a:lt1>
        <a:sysClr val="window" lastClr="FFFFFF"/>
      </a:lt1>
      <a:dk2>
        <a:srgbClr val="2A72B8"/>
      </a:dk2>
      <a:lt2>
        <a:srgbClr val="9D9D9C"/>
      </a:lt2>
      <a:accent1>
        <a:srgbClr val="6950BE"/>
      </a:accent1>
      <a:accent2>
        <a:srgbClr val="8773CB"/>
      </a:accent2>
      <a:accent3>
        <a:srgbClr val="A0BB1D"/>
      </a:accent3>
      <a:accent4>
        <a:srgbClr val="B9D157"/>
      </a:accent4>
      <a:accent5>
        <a:srgbClr val="0891BD"/>
      </a:accent5>
      <a:accent6>
        <a:srgbClr val="DC50A0"/>
      </a:accent6>
      <a:hlink>
        <a:srgbClr val="6950BE"/>
      </a:hlink>
      <a:folHlink>
        <a:srgbClr val="819199"/>
      </a:folHlink>
    </a:clrScheme>
    <a:fontScheme name="Segoe">
      <a:majorFont>
        <a:latin typeface="segoe"/>
        <a:ea typeface=""/>
        <a:cs typeface=""/>
      </a:majorFont>
      <a:minorFont>
        <a:latin typeface="Sego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EXCEEDING EXPECTATIONS</Template>
  <TotalTime>3300</TotalTime>
  <Words>2633</Words>
  <Application>Microsoft Office PowerPoint</Application>
  <PresentationFormat>Custom</PresentationFormat>
  <Paragraphs>165</Paragraphs>
  <Slides>16</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Roboto</vt:lpstr>
      <vt:lpstr>Segoe</vt:lpstr>
      <vt:lpstr>Segoe UI</vt:lpstr>
      <vt:lpstr>Segoe UI Black</vt:lpstr>
      <vt:lpstr>Segoe UI Light</vt:lpstr>
      <vt:lpstr>Segoe UI Semibold</vt:lpstr>
      <vt:lpstr>Wingdings</vt:lpstr>
      <vt:lpstr>A5 booklet</vt:lpstr>
      <vt:lpstr>PowerPoint Presentation</vt:lpstr>
      <vt:lpstr>PowerPoint Presentation</vt:lpstr>
      <vt:lpstr>Right now, our four    key focus areas are…</vt:lpstr>
      <vt:lpstr>PowerPoint Presentation</vt:lpstr>
      <vt:lpstr>PowerPoint Presentation</vt:lpstr>
      <vt:lpstr>PowerPoint Presentation</vt:lpstr>
      <vt:lpstr>PowerPoint Presentation</vt:lpstr>
      <vt:lpstr>I’m looking to join a Beacon...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Smith</dc:creator>
  <cp:lastModifiedBy>Ginger Warner</cp:lastModifiedBy>
  <cp:revision>401</cp:revision>
  <cp:lastPrinted>2025-03-13T09:50:57Z</cp:lastPrinted>
  <dcterms:created xsi:type="dcterms:W3CDTF">2019-03-27T08:50:40Z</dcterms:created>
  <dcterms:modified xsi:type="dcterms:W3CDTF">2025-03-13T09:58:09Z</dcterms:modified>
</cp:coreProperties>
</file>